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0"/>
    <p:sldMasterId id="2147483669" r:id="rId11"/>
    <p:sldMasterId id="2147483699" r:id="rId12"/>
    <p:sldMasterId id="2147483711" r:id="rId13"/>
    <p:sldMasterId id="2147483723" r:id="rId14"/>
    <p:sldMasterId id="2147483771" r:id="rId15"/>
  </p:sldMasterIdLst>
  <p:notesMasterIdLst>
    <p:notesMasterId r:id="rId24"/>
  </p:notesMasterIdLst>
  <p:sldIdLst>
    <p:sldId id="378" r:id="rId16"/>
    <p:sldId id="367" r:id="rId17"/>
    <p:sldId id="368" r:id="rId18"/>
    <p:sldId id="369" r:id="rId19"/>
    <p:sldId id="370" r:id="rId20"/>
    <p:sldId id="374" r:id="rId21"/>
    <p:sldId id="372" r:id="rId22"/>
    <p:sldId id="373" r:id="rId23"/>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78"/>
            <p14:sldId id="367"/>
            <p14:sldId id="368"/>
            <p14:sldId id="369"/>
            <p14:sldId id="370"/>
            <p14:sldId id="374"/>
            <p14:sldId id="372"/>
            <p14:sldId id="373"/>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53">
          <p15:clr>
            <a:srgbClr val="A4A3A4"/>
          </p15:clr>
        </p15:guide>
        <p15:guide id="4" orient="horz" pos="660">
          <p15:clr>
            <a:srgbClr val="A4A3A4"/>
          </p15:clr>
        </p15:guide>
        <p15:guide id="5" orient="horz" pos="5377">
          <p15:clr>
            <a:srgbClr val="A4A3A4"/>
          </p15:clr>
        </p15:guide>
        <p15:guide id="6" orient="horz" pos="5089">
          <p15:clr>
            <a:srgbClr val="A4A3A4"/>
          </p15:clr>
        </p15:guide>
        <p15:guide id="7" orient="horz" pos="4417">
          <p15:clr>
            <a:srgbClr val="A4A3A4"/>
          </p15:clr>
        </p15:guide>
        <p15:guide id="8" orient="horz" pos="4273">
          <p15:clr>
            <a:srgbClr val="A4A3A4"/>
          </p15:clr>
        </p15:guide>
        <p15:guide id="9" pos="4095">
          <p15:clr>
            <a:srgbClr val="A4A3A4"/>
          </p15:clr>
        </p15:guide>
        <p15:guide id="10" pos="7408">
          <p15:clr>
            <a:srgbClr val="A4A3A4"/>
          </p15:clr>
        </p15:guide>
        <p15:guide id="11">
          <p15:clr>
            <a:srgbClr val="A4A3A4"/>
          </p15:clr>
        </p15:guide>
        <p15:guide id="12" pos="6349">
          <p15:clr>
            <a:srgbClr val="A4A3A4"/>
          </p15:clr>
        </p15:guide>
        <p15:guide id="13" pos="7119">
          <p15:clr>
            <a:srgbClr val="A4A3A4"/>
          </p15:clr>
        </p15:guide>
        <p15:guide id="14" pos="783">
          <p15:clr>
            <a:srgbClr val="A4A3A4"/>
          </p15:clr>
        </p15:guide>
        <p15:guide id="15" pos="7839">
          <p15:clr>
            <a:srgbClr val="A4A3A4"/>
          </p15:clr>
        </p15:guide>
        <p15:guide id="16" pos="6733">
          <p15:clr>
            <a:srgbClr val="A4A3A4"/>
          </p15:clr>
        </p15:guide>
        <p15:guide id="17" pos="6927">
          <p15:clr>
            <a:srgbClr val="A4A3A4"/>
          </p15:clr>
        </p15:guide>
        <p15:guide id="18" pos="653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9"/>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10" autoAdjust="0"/>
    <p:restoredTop sz="99900" autoAdjust="0"/>
  </p:normalViewPr>
  <p:slideViewPr>
    <p:cSldViewPr>
      <p:cViewPr>
        <p:scale>
          <a:sx n="80" d="100"/>
          <a:sy n="80" d="100"/>
        </p:scale>
        <p:origin x="-114" y="-24"/>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4.xml"/><Relationship Id="rId18" Type="http://schemas.openxmlformats.org/officeDocument/2006/relationships/slide" Target="slides/slide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customXml" Target="../customXml/item7.xml"/><Relationship Id="rId12" Type="http://schemas.openxmlformats.org/officeDocument/2006/relationships/slideMaster" Target="slideMasters/slideMaster3.xml"/><Relationship Id="rId17" Type="http://schemas.openxmlformats.org/officeDocument/2006/relationships/slide" Target="slides/slide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2.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theme" Target="theme/theme1.xml"/><Relationship Id="rId10" Type="http://schemas.openxmlformats.org/officeDocument/2006/relationships/slideMaster" Target="slideMasters/slideMaster1.xml"/><Relationship Id="rId19" Type="http://schemas.openxmlformats.org/officeDocument/2006/relationships/slide" Target="slides/slide4.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5.xml"/><Relationship Id="rId22" Type="http://schemas.openxmlformats.org/officeDocument/2006/relationships/slide" Target="slides/slide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5/18/2013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slide" Target="../slides/slide8.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5/18/2013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5/18/2013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5/18/2013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5/18/2013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5/18/2013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5/18/2013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331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859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552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416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694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43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711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42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328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80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76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3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3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946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28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577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516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102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578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789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09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5" name="Rectangle 24"/>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1820496"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198576"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4563696"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940429"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309092"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8672013"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038087" y="8494776"/>
            <a:ext cx="1115568" cy="630936"/>
          </a:xfrm>
        </p:spPr>
        <p:txBody>
          <a:bodyPr/>
          <a:lstStyle/>
          <a:p>
            <a:r>
              <a:rPr lang="en-US" dirty="0" smtClean="0"/>
              <a:t>Click icon to add media</a:t>
            </a:r>
            <a:endParaRPr lang="en-US" dirty="0"/>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4" name="Picture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98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422970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99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591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167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965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916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186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420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19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534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24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069552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86812"/>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4036911351"/>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291646986"/>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 action="ppaction://noaction"/>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 action="ppaction://noaction"/>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 action="ppaction://noaction"/>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8476858"/>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8390653"/>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600327078"/>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16770981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2161207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855068960"/>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868703817"/>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754912021"/>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1047134512"/>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778493"/>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233126"/>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0459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727769"/>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5/18/2013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5/18/2013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5/18/2013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809798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5/18/2013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6741302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5/18/2013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6921643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5/18/2013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446007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image" Target="../media/image11.png"/><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slide" Target="slide3.xml"/><Relationship Id="rId42" Type="http://schemas.openxmlformats.org/officeDocument/2006/relationships/slide" Target="slide7.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image" Target="../media/image8.png"/><Relationship Id="rId38" Type="http://schemas.openxmlformats.org/officeDocument/2006/relationships/slide" Target="slide5.xml"/><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image" Target="../media/image5.png"/><Relationship Id="rId41" Type="http://schemas.openxmlformats.org/officeDocument/2006/relationships/image" Target="../media/image12.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microsoft.com/office/2007/relationships/hdphoto" Target="../media/hdphoto1.wdp"/><Relationship Id="rId37" Type="http://schemas.openxmlformats.org/officeDocument/2006/relationships/image" Target="../media/image10.png"/><Relationship Id="rId40" Type="http://schemas.openxmlformats.org/officeDocument/2006/relationships/slide" Target="slide6.xml"/><Relationship Id="rId45" Type="http://schemas.openxmlformats.org/officeDocument/2006/relationships/image" Target="../media/image14.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slide" Target="slide2.xml"/><Relationship Id="rId36" Type="http://schemas.openxmlformats.org/officeDocument/2006/relationships/slide" Target="slide4.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image" Target="../media/image7.png"/><Relationship Id="rId44" Type="http://schemas.openxmlformats.org/officeDocument/2006/relationships/slide" Target="slide8.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slideLayout" Target="../slideLayouts/slideLayout5.xml"/><Relationship Id="rId30" Type="http://schemas.openxmlformats.org/officeDocument/2006/relationships/image" Target="../media/image6.png"/><Relationship Id="rId35" Type="http://schemas.openxmlformats.org/officeDocument/2006/relationships/image" Target="../media/image9.png"/><Relationship Id="rId43" Type="http://schemas.openxmlformats.org/officeDocument/2006/relationships/image" Target="../media/image13.png"/></Relationships>
</file>

<file path=ppt/slides/_rels/slide3.xml.rels><?xml version="1.0" encoding="UTF-8" standalone="yes"?>
<Relationships xmlns="http://schemas.openxmlformats.org/package/2006/relationships"><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tags" Target="../tags/tag48.xml"/><Relationship Id="rId39" Type="http://schemas.openxmlformats.org/officeDocument/2006/relationships/tags" Target="../tags/tag61.xml"/><Relationship Id="rId21" Type="http://schemas.openxmlformats.org/officeDocument/2006/relationships/tags" Target="../tags/tag43.xml"/><Relationship Id="rId34" Type="http://schemas.openxmlformats.org/officeDocument/2006/relationships/tags" Target="../tags/tag56.xml"/><Relationship Id="rId42" Type="http://schemas.openxmlformats.org/officeDocument/2006/relationships/tags" Target="../tags/tag64.xml"/><Relationship Id="rId47" Type="http://schemas.openxmlformats.org/officeDocument/2006/relationships/image" Target="../media/image6.png"/><Relationship Id="rId50" Type="http://schemas.openxmlformats.org/officeDocument/2006/relationships/image" Target="../media/image15.png"/><Relationship Id="rId55" Type="http://schemas.openxmlformats.org/officeDocument/2006/relationships/slide" Target="slide5.xml"/><Relationship Id="rId63" Type="http://schemas.openxmlformats.org/officeDocument/2006/relationships/image" Target="../media/image16.png"/><Relationship Id="rId7" Type="http://schemas.openxmlformats.org/officeDocument/2006/relationships/tags" Target="../tags/tag29.xml"/><Relationship Id="rId2" Type="http://schemas.openxmlformats.org/officeDocument/2006/relationships/video" Target="../media/media2.mp4"/><Relationship Id="rId16" Type="http://schemas.openxmlformats.org/officeDocument/2006/relationships/tags" Target="../tags/tag38.xml"/><Relationship Id="rId20" Type="http://schemas.openxmlformats.org/officeDocument/2006/relationships/tags" Target="../tags/tag42.xml"/><Relationship Id="rId29" Type="http://schemas.openxmlformats.org/officeDocument/2006/relationships/tags" Target="../tags/tag51.xml"/><Relationship Id="rId41" Type="http://schemas.openxmlformats.org/officeDocument/2006/relationships/tags" Target="../tags/tag63.xml"/><Relationship Id="rId54" Type="http://schemas.openxmlformats.org/officeDocument/2006/relationships/image" Target="../media/image10.png"/><Relationship Id="rId62" Type="http://schemas.openxmlformats.org/officeDocument/2006/relationships/image" Target="../media/image14.png"/><Relationship Id="rId1" Type="http://schemas.microsoft.com/office/2007/relationships/media" Target="../media/media2.mp4"/><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32" Type="http://schemas.openxmlformats.org/officeDocument/2006/relationships/tags" Target="../tags/tag54.xml"/><Relationship Id="rId37" Type="http://schemas.openxmlformats.org/officeDocument/2006/relationships/tags" Target="../tags/tag59.xml"/><Relationship Id="rId40" Type="http://schemas.openxmlformats.org/officeDocument/2006/relationships/tags" Target="../tags/tag62.xml"/><Relationship Id="rId45" Type="http://schemas.openxmlformats.org/officeDocument/2006/relationships/tags" Target="../tags/tag67.xml"/><Relationship Id="rId53" Type="http://schemas.openxmlformats.org/officeDocument/2006/relationships/slide" Target="slide4.xml"/><Relationship Id="rId58" Type="http://schemas.openxmlformats.org/officeDocument/2006/relationships/image" Target="../media/image12.png"/><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28" Type="http://schemas.openxmlformats.org/officeDocument/2006/relationships/tags" Target="../tags/tag50.xml"/><Relationship Id="rId36" Type="http://schemas.openxmlformats.org/officeDocument/2006/relationships/tags" Target="../tags/tag58.xml"/><Relationship Id="rId49" Type="http://schemas.microsoft.com/office/2007/relationships/hdphoto" Target="../media/hdphoto1.wdp"/><Relationship Id="rId57" Type="http://schemas.openxmlformats.org/officeDocument/2006/relationships/slide" Target="slide6.xml"/><Relationship Id="rId61" Type="http://schemas.openxmlformats.org/officeDocument/2006/relationships/slide" Target="slide8.xml"/><Relationship Id="rId10" Type="http://schemas.openxmlformats.org/officeDocument/2006/relationships/tags" Target="../tags/tag32.xml"/><Relationship Id="rId19" Type="http://schemas.openxmlformats.org/officeDocument/2006/relationships/tags" Target="../tags/tag41.xml"/><Relationship Id="rId31" Type="http://schemas.openxmlformats.org/officeDocument/2006/relationships/tags" Target="../tags/tag53.xml"/><Relationship Id="rId44" Type="http://schemas.openxmlformats.org/officeDocument/2006/relationships/tags" Target="../tags/tag66.xml"/><Relationship Id="rId52" Type="http://schemas.openxmlformats.org/officeDocument/2006/relationships/image" Target="../media/image9.png"/><Relationship Id="rId60" Type="http://schemas.openxmlformats.org/officeDocument/2006/relationships/image" Target="../media/image13.png"/><Relationship Id="rId65" Type="http://schemas.openxmlformats.org/officeDocument/2006/relationships/image" Target="../media/image5.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tags" Target="../tags/tag49.xml"/><Relationship Id="rId30" Type="http://schemas.openxmlformats.org/officeDocument/2006/relationships/tags" Target="../tags/tag52.xml"/><Relationship Id="rId35" Type="http://schemas.openxmlformats.org/officeDocument/2006/relationships/tags" Target="../tags/tag57.xml"/><Relationship Id="rId43" Type="http://schemas.openxmlformats.org/officeDocument/2006/relationships/tags" Target="../tags/tag65.xml"/><Relationship Id="rId48" Type="http://schemas.openxmlformats.org/officeDocument/2006/relationships/image" Target="../media/image7.png"/><Relationship Id="rId56" Type="http://schemas.openxmlformats.org/officeDocument/2006/relationships/image" Target="../media/image11.png"/><Relationship Id="rId64" Type="http://schemas.openxmlformats.org/officeDocument/2006/relationships/slide" Target="slide2.xml"/><Relationship Id="rId8" Type="http://schemas.openxmlformats.org/officeDocument/2006/relationships/tags" Target="../tags/tag30.xml"/><Relationship Id="rId51" Type="http://schemas.openxmlformats.org/officeDocument/2006/relationships/slide" Target="slide3.xml"/><Relationship Id="rId3" Type="http://schemas.openxmlformats.org/officeDocument/2006/relationships/tags" Target="../tags/tag25.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33" Type="http://schemas.openxmlformats.org/officeDocument/2006/relationships/tags" Target="../tags/tag55.xml"/><Relationship Id="rId38" Type="http://schemas.openxmlformats.org/officeDocument/2006/relationships/tags" Target="../tags/tag60.xml"/><Relationship Id="rId46" Type="http://schemas.openxmlformats.org/officeDocument/2006/relationships/slideLayout" Target="../slideLayouts/slideLayout5.xml"/><Relationship Id="rId59" Type="http://schemas.openxmlformats.org/officeDocument/2006/relationships/slide" Target="slide7.xml"/></Relationships>
</file>

<file path=ppt/slides/_rels/slide4.xml.rels><?xml version="1.0" encoding="UTF-8" standalone="yes"?>
<Relationships xmlns="http://schemas.openxmlformats.org/package/2006/relationships"><Relationship Id="rId13" Type="http://schemas.openxmlformats.org/officeDocument/2006/relationships/tags" Target="../tags/tag78.xml"/><Relationship Id="rId18" Type="http://schemas.openxmlformats.org/officeDocument/2006/relationships/tags" Target="../tags/tag83.xml"/><Relationship Id="rId26" Type="http://schemas.openxmlformats.org/officeDocument/2006/relationships/tags" Target="../tags/tag91.xml"/><Relationship Id="rId39" Type="http://schemas.openxmlformats.org/officeDocument/2006/relationships/tags" Target="../tags/tag104.xml"/><Relationship Id="rId21" Type="http://schemas.openxmlformats.org/officeDocument/2006/relationships/tags" Target="../tags/tag86.xml"/><Relationship Id="rId34" Type="http://schemas.openxmlformats.org/officeDocument/2006/relationships/tags" Target="../tags/tag99.xml"/><Relationship Id="rId42" Type="http://schemas.openxmlformats.org/officeDocument/2006/relationships/tags" Target="../tags/tag107.xml"/><Relationship Id="rId47" Type="http://schemas.microsoft.com/office/2007/relationships/hdphoto" Target="../media/hdphoto1.wdp"/><Relationship Id="rId50" Type="http://schemas.openxmlformats.org/officeDocument/2006/relationships/image" Target="../media/image9.png"/><Relationship Id="rId55" Type="http://schemas.openxmlformats.org/officeDocument/2006/relationships/slide" Target="slide6.xml"/><Relationship Id="rId63" Type="http://schemas.openxmlformats.org/officeDocument/2006/relationships/image" Target="../media/image5.png"/><Relationship Id="rId7" Type="http://schemas.openxmlformats.org/officeDocument/2006/relationships/tags" Target="../tags/tag72.xml"/><Relationship Id="rId2" Type="http://schemas.openxmlformats.org/officeDocument/2006/relationships/video" Target="../media/media3.mp4"/><Relationship Id="rId16" Type="http://schemas.openxmlformats.org/officeDocument/2006/relationships/tags" Target="../tags/tag81.xml"/><Relationship Id="rId20" Type="http://schemas.openxmlformats.org/officeDocument/2006/relationships/tags" Target="../tags/tag85.xml"/><Relationship Id="rId29" Type="http://schemas.openxmlformats.org/officeDocument/2006/relationships/tags" Target="../tags/tag94.xml"/><Relationship Id="rId41" Type="http://schemas.openxmlformats.org/officeDocument/2006/relationships/tags" Target="../tags/tag106.xml"/><Relationship Id="rId54" Type="http://schemas.openxmlformats.org/officeDocument/2006/relationships/image" Target="../media/image11.png"/><Relationship Id="rId62" Type="http://schemas.openxmlformats.org/officeDocument/2006/relationships/slide" Target="slide2.xml"/><Relationship Id="rId1" Type="http://schemas.microsoft.com/office/2007/relationships/media" Target="../media/media3.mp4"/><Relationship Id="rId6" Type="http://schemas.openxmlformats.org/officeDocument/2006/relationships/tags" Target="../tags/tag71.xml"/><Relationship Id="rId11" Type="http://schemas.openxmlformats.org/officeDocument/2006/relationships/tags" Target="../tags/tag76.xml"/><Relationship Id="rId24" Type="http://schemas.openxmlformats.org/officeDocument/2006/relationships/tags" Target="../tags/tag89.xml"/><Relationship Id="rId32" Type="http://schemas.openxmlformats.org/officeDocument/2006/relationships/tags" Target="../tags/tag97.xml"/><Relationship Id="rId37" Type="http://schemas.openxmlformats.org/officeDocument/2006/relationships/tags" Target="../tags/tag102.xml"/><Relationship Id="rId40" Type="http://schemas.openxmlformats.org/officeDocument/2006/relationships/tags" Target="../tags/tag105.xml"/><Relationship Id="rId45" Type="http://schemas.openxmlformats.org/officeDocument/2006/relationships/image" Target="../media/image6.png"/><Relationship Id="rId53" Type="http://schemas.openxmlformats.org/officeDocument/2006/relationships/slide" Target="slide5.xml"/><Relationship Id="rId58" Type="http://schemas.openxmlformats.org/officeDocument/2006/relationships/image" Target="../media/image13.png"/><Relationship Id="rId5" Type="http://schemas.openxmlformats.org/officeDocument/2006/relationships/tags" Target="../tags/tag70.xml"/><Relationship Id="rId15" Type="http://schemas.openxmlformats.org/officeDocument/2006/relationships/tags" Target="../tags/tag80.xml"/><Relationship Id="rId23" Type="http://schemas.openxmlformats.org/officeDocument/2006/relationships/tags" Target="../tags/tag88.xml"/><Relationship Id="rId28" Type="http://schemas.openxmlformats.org/officeDocument/2006/relationships/tags" Target="../tags/tag93.xml"/><Relationship Id="rId36" Type="http://schemas.openxmlformats.org/officeDocument/2006/relationships/tags" Target="../tags/tag101.xml"/><Relationship Id="rId49" Type="http://schemas.openxmlformats.org/officeDocument/2006/relationships/slide" Target="slide3.xml"/><Relationship Id="rId57" Type="http://schemas.openxmlformats.org/officeDocument/2006/relationships/slide" Target="slide7.xml"/><Relationship Id="rId61" Type="http://schemas.openxmlformats.org/officeDocument/2006/relationships/image" Target="../media/image16.png"/><Relationship Id="rId10" Type="http://schemas.openxmlformats.org/officeDocument/2006/relationships/tags" Target="../tags/tag75.xml"/><Relationship Id="rId19" Type="http://schemas.openxmlformats.org/officeDocument/2006/relationships/tags" Target="../tags/tag84.xml"/><Relationship Id="rId31" Type="http://schemas.openxmlformats.org/officeDocument/2006/relationships/tags" Target="../tags/tag96.xml"/><Relationship Id="rId44" Type="http://schemas.openxmlformats.org/officeDocument/2006/relationships/slideLayout" Target="../slideLayouts/slideLayout5.xml"/><Relationship Id="rId52" Type="http://schemas.openxmlformats.org/officeDocument/2006/relationships/image" Target="../media/image10.png"/><Relationship Id="rId60" Type="http://schemas.openxmlformats.org/officeDocument/2006/relationships/image" Target="../media/image14.png"/><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 Id="rId22" Type="http://schemas.openxmlformats.org/officeDocument/2006/relationships/tags" Target="../tags/tag87.xml"/><Relationship Id="rId27" Type="http://schemas.openxmlformats.org/officeDocument/2006/relationships/tags" Target="../tags/tag92.xml"/><Relationship Id="rId30" Type="http://schemas.openxmlformats.org/officeDocument/2006/relationships/tags" Target="../tags/tag95.xml"/><Relationship Id="rId35" Type="http://schemas.openxmlformats.org/officeDocument/2006/relationships/tags" Target="../tags/tag100.xml"/><Relationship Id="rId43" Type="http://schemas.openxmlformats.org/officeDocument/2006/relationships/tags" Target="../tags/tag108.xml"/><Relationship Id="rId48" Type="http://schemas.openxmlformats.org/officeDocument/2006/relationships/image" Target="../media/image17.png"/><Relationship Id="rId56" Type="http://schemas.openxmlformats.org/officeDocument/2006/relationships/image" Target="../media/image12.png"/><Relationship Id="rId8" Type="http://schemas.openxmlformats.org/officeDocument/2006/relationships/tags" Target="../tags/tag73.xml"/><Relationship Id="rId51" Type="http://schemas.openxmlformats.org/officeDocument/2006/relationships/slide" Target="slide4.xml"/><Relationship Id="rId3" Type="http://schemas.openxmlformats.org/officeDocument/2006/relationships/tags" Target="../tags/tag68.xml"/><Relationship Id="rId12" Type="http://schemas.openxmlformats.org/officeDocument/2006/relationships/tags" Target="../tags/tag77.xml"/><Relationship Id="rId17" Type="http://schemas.openxmlformats.org/officeDocument/2006/relationships/tags" Target="../tags/tag82.xml"/><Relationship Id="rId25" Type="http://schemas.openxmlformats.org/officeDocument/2006/relationships/tags" Target="../tags/tag90.xml"/><Relationship Id="rId33" Type="http://schemas.openxmlformats.org/officeDocument/2006/relationships/tags" Target="../tags/tag98.xml"/><Relationship Id="rId38" Type="http://schemas.openxmlformats.org/officeDocument/2006/relationships/tags" Target="../tags/tag103.xml"/><Relationship Id="rId46" Type="http://schemas.openxmlformats.org/officeDocument/2006/relationships/image" Target="../media/image7.png"/><Relationship Id="rId59" Type="http://schemas.openxmlformats.org/officeDocument/2006/relationships/slide" Target="slide8.xml"/></Relationships>
</file>

<file path=ppt/slides/_rels/slide5.xml.rels><?xml version="1.0" encoding="UTF-8" standalone="yes"?>
<Relationships xmlns="http://schemas.openxmlformats.org/package/2006/relationships"><Relationship Id="rId13" Type="http://schemas.openxmlformats.org/officeDocument/2006/relationships/tags" Target="../tags/tag119.xml"/><Relationship Id="rId18" Type="http://schemas.openxmlformats.org/officeDocument/2006/relationships/tags" Target="../tags/tag124.xml"/><Relationship Id="rId26" Type="http://schemas.openxmlformats.org/officeDocument/2006/relationships/tags" Target="../tags/tag132.xml"/><Relationship Id="rId39" Type="http://schemas.openxmlformats.org/officeDocument/2006/relationships/slide" Target="slide5.xml"/><Relationship Id="rId3" Type="http://schemas.openxmlformats.org/officeDocument/2006/relationships/tags" Target="../tags/tag109.xml"/><Relationship Id="rId21" Type="http://schemas.openxmlformats.org/officeDocument/2006/relationships/tags" Target="../tags/tag127.xml"/><Relationship Id="rId34" Type="http://schemas.openxmlformats.org/officeDocument/2006/relationships/image" Target="../media/image18.png"/><Relationship Id="rId42" Type="http://schemas.openxmlformats.org/officeDocument/2006/relationships/image" Target="../media/image12.png"/><Relationship Id="rId47" Type="http://schemas.openxmlformats.org/officeDocument/2006/relationships/image" Target="../media/image16.png"/><Relationship Id="rId7" Type="http://schemas.openxmlformats.org/officeDocument/2006/relationships/tags" Target="../tags/tag113.xml"/><Relationship Id="rId12" Type="http://schemas.openxmlformats.org/officeDocument/2006/relationships/tags" Target="../tags/tag118.xml"/><Relationship Id="rId17" Type="http://schemas.openxmlformats.org/officeDocument/2006/relationships/tags" Target="../tags/tag123.xml"/><Relationship Id="rId25" Type="http://schemas.openxmlformats.org/officeDocument/2006/relationships/tags" Target="../tags/tag131.xml"/><Relationship Id="rId33" Type="http://schemas.microsoft.com/office/2007/relationships/hdphoto" Target="../media/hdphoto1.wdp"/><Relationship Id="rId38" Type="http://schemas.openxmlformats.org/officeDocument/2006/relationships/image" Target="../media/image10.png"/><Relationship Id="rId46" Type="http://schemas.openxmlformats.org/officeDocument/2006/relationships/image" Target="../media/image14.png"/><Relationship Id="rId2" Type="http://schemas.openxmlformats.org/officeDocument/2006/relationships/video" Target="../media/media4.mp4"/><Relationship Id="rId16" Type="http://schemas.openxmlformats.org/officeDocument/2006/relationships/tags" Target="../tags/tag122.xml"/><Relationship Id="rId20" Type="http://schemas.openxmlformats.org/officeDocument/2006/relationships/tags" Target="../tags/tag126.xml"/><Relationship Id="rId29" Type="http://schemas.openxmlformats.org/officeDocument/2006/relationships/tags" Target="../tags/tag135.xml"/><Relationship Id="rId41" Type="http://schemas.openxmlformats.org/officeDocument/2006/relationships/slide" Target="slide6.xml"/><Relationship Id="rId1" Type="http://schemas.microsoft.com/office/2007/relationships/media" Target="../media/media4.mp4"/><Relationship Id="rId6" Type="http://schemas.openxmlformats.org/officeDocument/2006/relationships/tags" Target="../tags/tag112.xml"/><Relationship Id="rId11" Type="http://schemas.openxmlformats.org/officeDocument/2006/relationships/tags" Target="../tags/tag117.xml"/><Relationship Id="rId24" Type="http://schemas.openxmlformats.org/officeDocument/2006/relationships/tags" Target="../tags/tag130.xml"/><Relationship Id="rId32" Type="http://schemas.openxmlformats.org/officeDocument/2006/relationships/image" Target="../media/image7.png"/><Relationship Id="rId37" Type="http://schemas.openxmlformats.org/officeDocument/2006/relationships/slide" Target="slide4.xml"/><Relationship Id="rId40" Type="http://schemas.openxmlformats.org/officeDocument/2006/relationships/image" Target="../media/image11.png"/><Relationship Id="rId45" Type="http://schemas.openxmlformats.org/officeDocument/2006/relationships/slide" Target="slide8.xml"/><Relationship Id="rId5" Type="http://schemas.openxmlformats.org/officeDocument/2006/relationships/tags" Target="../tags/tag111.xml"/><Relationship Id="rId15" Type="http://schemas.openxmlformats.org/officeDocument/2006/relationships/tags" Target="../tags/tag121.xml"/><Relationship Id="rId23" Type="http://schemas.openxmlformats.org/officeDocument/2006/relationships/tags" Target="../tags/tag129.xml"/><Relationship Id="rId28" Type="http://schemas.openxmlformats.org/officeDocument/2006/relationships/tags" Target="../tags/tag134.xml"/><Relationship Id="rId36" Type="http://schemas.openxmlformats.org/officeDocument/2006/relationships/image" Target="../media/image9.png"/><Relationship Id="rId49" Type="http://schemas.openxmlformats.org/officeDocument/2006/relationships/image" Target="../media/image5.png"/><Relationship Id="rId10" Type="http://schemas.openxmlformats.org/officeDocument/2006/relationships/tags" Target="../tags/tag116.xml"/><Relationship Id="rId19" Type="http://schemas.openxmlformats.org/officeDocument/2006/relationships/tags" Target="../tags/tag125.xml"/><Relationship Id="rId31" Type="http://schemas.openxmlformats.org/officeDocument/2006/relationships/image" Target="../media/image6.png"/><Relationship Id="rId44" Type="http://schemas.openxmlformats.org/officeDocument/2006/relationships/image" Target="../media/image13.png"/><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tags" Target="../tags/tag120.xml"/><Relationship Id="rId22" Type="http://schemas.openxmlformats.org/officeDocument/2006/relationships/tags" Target="../tags/tag128.xml"/><Relationship Id="rId27" Type="http://schemas.openxmlformats.org/officeDocument/2006/relationships/tags" Target="../tags/tag133.xml"/><Relationship Id="rId30" Type="http://schemas.openxmlformats.org/officeDocument/2006/relationships/slideLayout" Target="../slideLayouts/slideLayout5.xml"/><Relationship Id="rId35" Type="http://schemas.openxmlformats.org/officeDocument/2006/relationships/slide" Target="slide3.xml"/><Relationship Id="rId43" Type="http://schemas.openxmlformats.org/officeDocument/2006/relationships/slide" Target="slide7.xml"/><Relationship Id="rId48" Type="http://schemas.openxmlformats.org/officeDocument/2006/relationships/slide" Target="slide2.xml"/><Relationship Id="rId8" Type="http://schemas.openxmlformats.org/officeDocument/2006/relationships/tags" Target="../tags/tag114.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7.xml"/><Relationship Id="rId18" Type="http://schemas.openxmlformats.org/officeDocument/2006/relationships/slide" Target="slide2.xml"/><Relationship Id="rId3" Type="http://schemas.openxmlformats.org/officeDocument/2006/relationships/image" Target="../media/image2.png"/><Relationship Id="rId21" Type="http://schemas.openxmlformats.org/officeDocument/2006/relationships/hyperlink" Target="http://office.microsoft.com/redir/HA102749238.aspx" TargetMode="External"/><Relationship Id="rId7" Type="http://schemas.openxmlformats.org/officeDocument/2006/relationships/slide" Target="slide4.xml"/><Relationship Id="rId12" Type="http://schemas.openxmlformats.org/officeDocument/2006/relationships/image" Target="../media/image12.png"/><Relationship Id="rId17" Type="http://schemas.openxmlformats.org/officeDocument/2006/relationships/image" Target="../media/image6.png"/><Relationship Id="rId2" Type="http://schemas.openxmlformats.org/officeDocument/2006/relationships/slide" Target="slide8.xml"/><Relationship Id="rId16" Type="http://schemas.openxmlformats.org/officeDocument/2006/relationships/image" Target="../media/image1.png"/><Relationship Id="rId20" Type="http://schemas.openxmlformats.org/officeDocument/2006/relationships/hyperlink" Target="http://office.microsoft.com/redir/HA102749272.aspx" TargetMode="External"/><Relationship Id="rId1" Type="http://schemas.openxmlformats.org/officeDocument/2006/relationships/slideLayout" Target="../slideLayouts/slideLayout51.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image" Target="../media/image14.png"/><Relationship Id="rId23" Type="http://schemas.openxmlformats.org/officeDocument/2006/relationships/hyperlink" Target="http://office.microsoft.com/redir/XT103462909.aspx" TargetMode="External"/><Relationship Id="rId10" Type="http://schemas.openxmlformats.org/officeDocument/2006/relationships/image" Target="../media/image11.png"/><Relationship Id="rId19"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slide" Target="slide5.xml"/><Relationship Id="rId14" Type="http://schemas.openxmlformats.org/officeDocument/2006/relationships/image" Target="../media/image13.png"/><Relationship Id="rId22" Type="http://schemas.openxmlformats.org/officeDocument/2006/relationships/hyperlink" Target="http://o15.officeredir.microsoft.com/r/rlidMoreCourses?clid=1033"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slide" Target="slide3.xml"/><Relationship Id="rId3" Type="http://schemas.openxmlformats.org/officeDocument/2006/relationships/slide" Target="slide7.xml"/><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image" Target="../media/image13.png"/><Relationship Id="rId25" Type="http://schemas.openxmlformats.org/officeDocument/2006/relationships/image" Target="../media/image5.png"/><Relationship Id="rId2" Type="http://schemas.openxmlformats.org/officeDocument/2006/relationships/hyperlink" Target="http://o15.officeredir.microsoft.com/r/rlidMoreCourses?clid=1033" TargetMode="External"/><Relationship Id="rId16" Type="http://schemas.openxmlformats.org/officeDocument/2006/relationships/image" Target="../media/image12.png"/><Relationship Id="rId20" Type="http://schemas.openxmlformats.org/officeDocument/2006/relationships/slide" Target="slide4.xml"/><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slide" Target="slide8.xml"/><Relationship Id="rId24" Type="http://schemas.openxmlformats.org/officeDocument/2006/relationships/slide" Target="slide2.xml"/><Relationship Id="rId5" Type="http://schemas.openxmlformats.org/officeDocument/2006/relationships/image" Target="../media/image16.png"/><Relationship Id="rId15" Type="http://schemas.openxmlformats.org/officeDocument/2006/relationships/slide" Target="slide6.xml"/><Relationship Id="rId23" Type="http://schemas.openxmlformats.org/officeDocument/2006/relationships/image" Target="../media/image6.png"/><Relationship Id="rId10" Type="http://schemas.openxmlformats.org/officeDocument/2006/relationships/hyperlink" Target="http://office.microsoft.com/en-us/outlook-help/feedback-RZ101809884.aspx?section=10" TargetMode="External"/><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hyperlink" Target="http://office.microsoft.com/redir/RZ103988285.aspx?section=2" TargetMode="External"/><Relationship Id="rId14" Type="http://schemas.openxmlformats.org/officeDocument/2006/relationships/image" Target="../media/image11.png"/><Relationship Id="rId22"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18" Type="http://schemas.openxmlformats.org/officeDocument/2006/relationships/hyperlink" Target="http://office.microsoft.com/redir/XT101907941.aspx" TargetMode="External"/><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slide" Target="slide5.xml"/><Relationship Id="rId12" Type="http://schemas.openxmlformats.org/officeDocument/2006/relationships/slide" Target="slide3.xml"/><Relationship Id="rId17" Type="http://schemas.openxmlformats.org/officeDocument/2006/relationships/image" Target="../media/image21.png"/><Relationship Id="rId2" Type="http://schemas.openxmlformats.org/officeDocument/2006/relationships/slide" Target="slide7.xml"/><Relationship Id="rId16" Type="http://schemas.openxmlformats.org/officeDocument/2006/relationships/image" Target="../media/image1.png"/><Relationship Id="rId20" Type="http://schemas.openxmlformats.org/officeDocument/2006/relationships/hyperlink" Target="http://office.microsoft.com/redir/XT103864844.aspx" TargetMode="External"/><Relationship Id="rId1" Type="http://schemas.openxmlformats.org/officeDocument/2006/relationships/slideLayout" Target="../slideLayouts/slideLayout40.xml"/><Relationship Id="rId6" Type="http://schemas.openxmlformats.org/officeDocument/2006/relationships/image" Target="../media/image14.png"/><Relationship Id="rId11" Type="http://schemas.openxmlformats.org/officeDocument/2006/relationships/image" Target="../media/image13.png"/><Relationship Id="rId5" Type="http://schemas.openxmlformats.org/officeDocument/2006/relationships/slide" Target="slide8.xml"/><Relationship Id="rId15" Type="http://schemas.openxmlformats.org/officeDocument/2006/relationships/image" Target="../media/image10.png"/><Relationship Id="rId23" Type="http://schemas.openxmlformats.org/officeDocument/2006/relationships/image" Target="../media/image5.png"/><Relationship Id="rId10" Type="http://schemas.openxmlformats.org/officeDocument/2006/relationships/image" Target="../media/image12.png"/><Relationship Id="rId19" Type="http://schemas.openxmlformats.org/officeDocument/2006/relationships/hyperlink" Target="http://office.microsoft.com/redir/XT103834044.aspx" TargetMode="External"/><Relationship Id="rId4" Type="http://schemas.openxmlformats.org/officeDocument/2006/relationships/image" Target="../media/image16.png"/><Relationship Id="rId9" Type="http://schemas.openxmlformats.org/officeDocument/2006/relationships/slide" Target="slide6.xml"/><Relationship Id="rId14" Type="http://schemas.openxmlformats.org/officeDocument/2006/relationships/slide" Target="slide4.xml"/><Relationship Id="rId22"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467600" cy="430887"/>
          </a:xfrm>
          <a:prstGeom prst="rect">
            <a:avLst/>
          </a:prstGeom>
          <a:noFill/>
        </p:spPr>
        <p:txBody>
          <a:bodyPr wrap="square" rtlCol="0">
            <a:spAutoFit/>
          </a:bodyPr>
          <a:lstStyle/>
          <a:p>
            <a:r>
              <a:rPr lang="en-US" sz="2200" dirty="0" smtClean="0">
                <a:solidFill>
                  <a:prstClr val="white"/>
                </a:solidFill>
                <a:latin typeface="Segoe UI Light" pitchFamily="34" charset="0"/>
              </a:rPr>
              <a:t>Trigger an animation effect</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93962979"/>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Media Placeholder 72">
            <a:hlinkClick r:id="rId28" action="ppaction://hlinksldjump"/>
          </p:cNvPr>
          <p:cNvPicPr>
            <a:picLocks noGrp="1" noChangeAspect="1"/>
          </p:cNvPicPr>
          <p:nvPr>
            <p:ph type="media" sz="quarter" idx="10"/>
          </p:nvPr>
        </p:nvPicPr>
        <p:blipFill>
          <a:blip r:embed="rId29">
            <a:extLst>
              <a:ext uri="{28A0092B-C50C-407E-A947-70E740481C1C}">
                <a14:useLocalDpi xmlns:a14="http://schemas.microsoft.com/office/drawing/2010/main" val="0"/>
              </a:ext>
            </a:extLst>
          </a:blip>
          <a:stretch>
            <a:fillRect/>
          </a:stretch>
        </p:blipFill>
        <p:spPr>
          <a:xfrm>
            <a:off x="1823385" y="8495913"/>
            <a:ext cx="1109380" cy="627836"/>
          </a:xfrm>
        </p:spPr>
      </p:pic>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844730" cy="430887"/>
          </a:xfrm>
          <a:prstGeom prst="rect">
            <a:avLst/>
          </a:prstGeom>
          <a:noFill/>
        </p:spPr>
        <p:txBody>
          <a:bodyPr wrap="square" rtlCol="0">
            <a:spAutoFit/>
          </a:bodyPr>
          <a:lstStyle/>
          <a:p>
            <a:r>
              <a:rPr lang="en-US" sz="2200" dirty="0" smtClean="0">
                <a:solidFill>
                  <a:schemeClr val="bg1"/>
                </a:solidFill>
                <a:latin typeface="Segoe UI Light" pitchFamily="34" charset="0"/>
              </a:rPr>
              <a:t>Trigger an animation effect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31">
              <a:extLst>
                <a:ext uri="{BEBA8EAE-BF5A-486C-A8C5-ECC9F3942E4B}">
                  <a14:imgProps xmlns:a14="http://schemas.microsoft.com/office/drawing/2010/main">
                    <a14:imgLayer r:embed="rId32">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64" name="Text Placeholder 6"/>
          <p:cNvSpPr txBox="1">
            <a:spLocks/>
          </p:cNvSpPr>
          <p:nvPr/>
        </p:nvSpPr>
        <p:spPr>
          <a:xfrm>
            <a:off x="7315125"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5" name="Text Placeholder 6"/>
          <p:cNvSpPr txBox="1">
            <a:spLocks/>
          </p:cNvSpPr>
          <p:nvPr/>
        </p:nvSpPr>
        <p:spPr>
          <a:xfrm>
            <a:off x="8684254"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6" name="Text Placeholder 6"/>
          <p:cNvSpPr txBox="1">
            <a:spLocks/>
          </p:cNvSpPr>
          <p:nvPr/>
        </p:nvSpPr>
        <p:spPr>
          <a:xfrm>
            <a:off x="10044763"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2" name="TriggersPPT_Mov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riggersPPT_Mov100:00:00.0" time="33"/>
                    <p14:bmk name="TriggersPPT_Mov100:00:09.6" time="9600"/>
                    <p14:bmk name="TriggersPPT_Mov100:00:09.7" time="9700"/>
                    <p14:bmk name="TriggersPPT_Mov100:00:15.1" time="15100"/>
                    <p14:bmk name="TriggersPPT_Mov100:00:15.2" time="15200"/>
                    <p14:bmk name="TriggersPPT_Mov100:00:22.2" time="22233"/>
                    <p14:bmk name="TriggersPPT_Mov100:00:22.3" time="22333"/>
                    <p14:bmk name="TriggersPPT_Mov100:00:27.4" time="27400"/>
                    <p14:bmk name="TriggersPPT_Mov100:00:27.5" time="27500"/>
                    <p14:bmk name="TriggersPPT_Mov100:00:36.4" time="36467"/>
                    <p14:bmk name="TriggersPPT_Mov100:00:36.5" time="36567"/>
                    <p14:bmk name="TriggersPPT_Mov100:00:43.2" time="43233"/>
                    <p14:bmk name="TriggersPPT_Mov100:00:43.3" time="43333"/>
                    <p14:bmk name="TriggersPPT_Mov100:00:48.0" time="48033"/>
                    <p14:bmk name="TriggersPPT_Mov100:00:48.1" time="48133"/>
                    <p14:bmk name="TriggersPPT_Mov100:00:50.6" time="50600"/>
                    <p14:bmk name="TriggersPPT_Mov100:00:50.7" time="50700"/>
                    <p14:bmk name="TriggersPPT_Mov100:00:57.7" time="57733"/>
                    <p14:bmk name="TriggersPPT_Mov100:00:57.8" time="57833"/>
                    <p14:bmk name="TriggersPPT_Mov100:01:02.7" time="62700"/>
                    <p14:bmk name="TriggersPPT_Mov100:01:02.8" time="62800"/>
                    <p14:bmk name="TriggersPPT_Mov100:01:07.0" time="67033"/>
                    <p14:bmk name="TriggersPPT_Mov100:01:07.1" time="67133"/>
                    <p14:bmk name="TriggersPPT_Mov100:01:12.1" time="72100"/>
                    <p14:bmk name="TriggersPPT_Mov100:01:12.2" time="72200"/>
                    <p14:bmk name="TriggersPPT_Mov100:01:21.4" time="81467"/>
                    <p14:bmk name="TriggersPPT_Mov100:01:21.5" time="81567"/>
                    <p14:bmk name="TriggersPPT_Mov100:01:30.9" time="90933"/>
                    <p14:bmk name="TriggersPPT_Mov100:01:31.0" time="91033"/>
                    <p14:bmk name="TriggersPPT_Mov100:01:35.3" time="95300"/>
                    <p14:bmk name="TriggersPPT_Mov100:01:35.4" time="95400"/>
                    <p14:bmk name="TriggersPPT_Mov100:01:41.9" time="101933"/>
                    <p14:bmk name="TriggersPPT_Mov100:01:42.0" time="102033"/>
                    <p14:bmk name="TriggersPPT_Mov100:01:46.3" time="106333"/>
                    <p14:bmk name="TriggersPPT_Mov100:01:46.4" time="106433"/>
                    <p14:bmk name="TriggersPPT_Mov100:01:54.7" time="114733"/>
                    <p14:bmk name="TriggersPPT_Mov100:01:54.8" time="114833"/>
                    <p14:bmk name="TriggersPPT_Mov100:02:00.8" time="120867"/>
                    <p14:bmk name="TriggersPPT_Mov100:02:00.9" time="120967"/>
                    <p14:bmk name="TriggersPPT_Mov100:02:08.2" time="128200"/>
                    <p14:bmk name="TriggersPPT_Mov100:02:08.3" time="128300"/>
                    <p14:bmk name="TriggersPPT_Mov100:02:14.3" time="134300"/>
                    <p14:bmk name="TriggersPPT_Mov100:02:14.4" time="134400"/>
                    <p14:bmk name="TriggersPPT_Mov100:02:21.3" time="141300"/>
                    <p14:bmk name="TriggersPPT_Mov100:02:21.4" time="141400"/>
                    <p14:bmk name="TriggersPPT_Mov100:02:27.2" time="147267"/>
                  </p14:bmkLst>
                </p14:media>
              </p:ext>
            </p:extLst>
          </p:nvPr>
        </p:nvPicPr>
        <p:blipFill>
          <a:blip r:embed="rId33"/>
          <a:stretch>
            <a:fillRect/>
          </a:stretch>
        </p:blipFill>
        <p:spPr>
          <a:xfrm>
            <a:off x="1235075" y="1042988"/>
            <a:ext cx="10515600" cy="5915025"/>
          </a:xfrm>
        </p:spPr>
      </p:pic>
      <p:sp>
        <p:nvSpPr>
          <p:cNvPr id="31" name="Rectangle 30"/>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3" name="Rectangle 52"/>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32" name="Rectangle 31"/>
          <p:cNvSpPr/>
          <p:nvPr/>
        </p:nvSpPr>
        <p:spPr>
          <a:xfrm>
            <a:off x="10384573"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37" name="Rectangle 36"/>
          <p:cNvSpPr/>
          <p:nvPr/>
        </p:nvSpPr>
        <p:spPr>
          <a:xfrm>
            <a:off x="1068863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40" name="Rectangle 39"/>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9" name="Media Placeholder 8">
            <a:hlinkClick r:id="rId34" action="ppaction://hlinksldjump"/>
          </p:cNvPr>
          <p:cNvPicPr>
            <a:picLocks noGrp="1"/>
          </p:cNvPicPr>
          <p:nvPr>
            <p:ph type="media" sz="quarter" idx="11"/>
          </p:nvPr>
        </p:nvPicPr>
        <p:blipFill>
          <a:blip r:embed="rId35">
            <a:extLst>
              <a:ext uri="{28A0092B-C50C-407E-A947-70E740481C1C}">
                <a14:useLocalDpi xmlns:a14="http://schemas.microsoft.com/office/drawing/2010/main" val="0"/>
              </a:ext>
            </a:extLst>
          </a:blip>
          <a:stretch>
            <a:fillRect/>
          </a:stretch>
        </p:blipFill>
        <p:spPr>
          <a:xfrm>
            <a:off x="3199079" y="8495914"/>
            <a:ext cx="1115568" cy="630936"/>
          </a:xfrm>
        </p:spPr>
      </p:pic>
      <p:pic>
        <p:nvPicPr>
          <p:cNvPr id="8" name="Media Placeholder 7">
            <a:hlinkClick r:id="rId36" action="ppaction://hlinksldjump"/>
          </p:cNvPr>
          <p:cNvPicPr>
            <a:picLocks noGrp="1"/>
          </p:cNvPicPr>
          <p:nvPr>
            <p:ph type="media" sz="quarter" idx="12"/>
          </p:nvPr>
        </p:nvPicPr>
        <p:blipFill>
          <a:blip r:embed="rId37">
            <a:extLst>
              <a:ext uri="{28A0092B-C50C-407E-A947-70E740481C1C}">
                <a14:useLocalDpi xmlns:a14="http://schemas.microsoft.com/office/drawing/2010/main" val="0"/>
              </a:ext>
            </a:extLst>
          </a:blip>
          <a:stretch>
            <a:fillRect/>
          </a:stretch>
        </p:blipFill>
        <p:spPr>
          <a:xfrm>
            <a:off x="4564063" y="8496210"/>
            <a:ext cx="1115568" cy="630936"/>
          </a:xfrm>
        </p:spPr>
      </p:pic>
      <p:pic>
        <p:nvPicPr>
          <p:cNvPr id="7" name="Media Placeholder 6">
            <a:hlinkClick r:id="rId38" action="ppaction://hlinksldjump"/>
          </p:cNvPr>
          <p:cNvPicPr>
            <a:picLocks noGrp="1"/>
          </p:cNvPicPr>
          <p:nvPr>
            <p:ph type="media" sz="quarter" idx="13"/>
          </p:nvPr>
        </p:nvPicPr>
        <p:blipFill>
          <a:blip r:embed="rId39">
            <a:extLst>
              <a:ext uri="{28A0092B-C50C-407E-A947-70E740481C1C}">
                <a14:useLocalDpi xmlns:a14="http://schemas.microsoft.com/office/drawing/2010/main" val="0"/>
              </a:ext>
            </a:extLst>
          </a:blip>
          <a:stretch>
            <a:fillRect/>
          </a:stretch>
        </p:blipFill>
        <p:spPr>
          <a:xfrm>
            <a:off x="5940691" y="8495914"/>
            <a:ext cx="1115568" cy="630936"/>
          </a:xfrm>
        </p:spPr>
      </p:pic>
      <p:pic>
        <p:nvPicPr>
          <p:cNvPr id="6" name="Media Placeholder 5">
            <a:hlinkClick r:id="rId40" action="ppaction://hlinksldjump"/>
          </p:cNvPr>
          <p:cNvPicPr>
            <a:picLocks noGrp="1"/>
          </p:cNvPicPr>
          <p:nvPr>
            <p:ph type="media" sz="quarter" idx="15"/>
          </p:nvPr>
        </p:nvPicPr>
        <p:blipFill>
          <a:blip r:embed="rId41">
            <a:extLst>
              <a:ext uri="{28A0092B-C50C-407E-A947-70E740481C1C}">
                <a14:useLocalDpi xmlns:a14="http://schemas.microsoft.com/office/drawing/2010/main" val="0"/>
              </a:ext>
            </a:extLst>
          </a:blip>
          <a:stretch>
            <a:fillRect/>
          </a:stretch>
        </p:blipFill>
        <p:spPr>
          <a:xfrm>
            <a:off x="7309116" y="8495914"/>
            <a:ext cx="1115568" cy="630936"/>
          </a:xfrm>
        </p:spPr>
      </p:pic>
      <p:pic>
        <p:nvPicPr>
          <p:cNvPr id="4" name="Media Placeholder 3">
            <a:hlinkClick r:id="rId42" action="ppaction://hlinksldjump"/>
          </p:cNvPr>
          <p:cNvPicPr>
            <a:picLocks noGrp="1"/>
          </p:cNvPicPr>
          <p:nvPr>
            <p:ph type="media" sz="quarter" idx="16"/>
          </p:nvPr>
        </p:nvPicPr>
        <p:blipFill>
          <a:blip r:embed="rId43">
            <a:extLst>
              <a:ext uri="{28A0092B-C50C-407E-A947-70E740481C1C}">
                <a14:useLocalDpi xmlns:a14="http://schemas.microsoft.com/office/drawing/2010/main" val="0"/>
              </a:ext>
            </a:extLst>
          </a:blip>
          <a:stretch>
            <a:fillRect/>
          </a:stretch>
        </p:blipFill>
        <p:spPr>
          <a:xfrm>
            <a:off x="8672513" y="8496210"/>
            <a:ext cx="1115568" cy="630936"/>
          </a:xfrm>
        </p:spPr>
      </p:pic>
      <p:pic>
        <p:nvPicPr>
          <p:cNvPr id="3" name="Media Placeholder 2">
            <a:hlinkClick r:id="rId44" action="ppaction://hlinksldjump"/>
          </p:cNvPr>
          <p:cNvPicPr>
            <a:picLocks noGrp="1"/>
          </p:cNvPicPr>
          <p:nvPr>
            <p:ph type="media" sz="quarter" idx="17"/>
          </p:nvPr>
        </p:nvPicPr>
        <p:blipFill>
          <a:blip r:embed="rId45">
            <a:extLst>
              <a:ext uri="{28A0092B-C50C-407E-A947-70E740481C1C}">
                <a14:useLocalDpi xmlns:a14="http://schemas.microsoft.com/office/drawing/2010/main" val="0"/>
              </a:ext>
            </a:extLst>
          </a:blip>
          <a:stretch>
            <a:fillRect/>
          </a:stretch>
        </p:blipFill>
        <p:spPr>
          <a:xfrm>
            <a:off x="10037763" y="8495764"/>
            <a:ext cx="1115568" cy="630936"/>
          </a:xfrm>
        </p:spPr>
      </p:pic>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Triggers</a:t>
            </a:r>
            <a:endParaRPr lang="en-US" dirty="0"/>
          </a:p>
        </p:txBody>
      </p:sp>
      <p:sp>
        <p:nvSpPr>
          <p:cNvPr id="50"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Multiple effects</a:t>
            </a:r>
            <a:endParaRPr lang="en-US" sz="1100" dirty="0">
              <a:solidFill>
                <a:schemeClr val="bg1"/>
              </a:solidFill>
              <a:latin typeface="Segoe UI Light" pitchFamily="34" charset="0"/>
            </a:endParaRPr>
          </a:p>
        </p:txBody>
      </p:sp>
      <p:sp>
        <p:nvSpPr>
          <p:cNvPr id="51"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 videos</a:t>
            </a:r>
            <a:endParaRPr lang="en-US" dirty="0"/>
          </a:p>
        </p:txBody>
      </p:sp>
      <p:sp>
        <p:nvSpPr>
          <p:cNvPr id="52"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Trigger text</a:t>
            </a:r>
            <a:endParaRPr lang="en-US" sz="1100" dirty="0">
              <a:solidFill>
                <a:schemeClr val="bg1"/>
              </a:solidFill>
              <a:latin typeface="Segoe UI Light" pitchFamily="34" charset="0"/>
            </a:endParaRPr>
          </a:p>
        </p:txBody>
      </p:sp>
      <p:sp>
        <p:nvSpPr>
          <p:cNvPr id="68" name="TextBox 67"/>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4:03</a:t>
            </a:r>
          </a:p>
        </p:txBody>
      </p:sp>
      <p:sp>
        <p:nvSpPr>
          <p:cNvPr id="69" name="TextBox 68"/>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3:02</a:t>
            </a:r>
            <a:endParaRPr lang="en-US" sz="1000" dirty="0">
              <a:solidFill>
                <a:schemeClr val="bg1"/>
              </a:solidFill>
              <a:latin typeface="Segoe UI Light" pitchFamily="34" charset="0"/>
            </a:endParaRPr>
          </a:p>
        </p:txBody>
      </p:sp>
      <p:sp>
        <p:nvSpPr>
          <p:cNvPr id="71" name="TextBox 7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67" name="TextBox 66"/>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3:42</a:t>
            </a:r>
            <a:endParaRPr lang="en-US" sz="1000" dirty="0">
              <a:solidFill>
                <a:schemeClr val="bg1"/>
              </a:solidFill>
              <a:latin typeface="Segoe UI Light" pitchFamily="34" charset="0"/>
            </a:endParaRPr>
          </a:p>
        </p:txBody>
      </p:sp>
      <p:sp useBgFill="1">
        <p:nvSpPr>
          <p:cNvPr id="54"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11" name="TriggersPPT_Mov1Whenyouwant00:00:00.0-00:00:09.6"/>
          <p:cNvSpPr txBox="1"/>
          <p:nvPr>
            <p:custDataLst>
              <p:tags r:id="rId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want to click something specific on the slide, like each arrow shape here, to start an animation effect, use a trigger.</a:t>
            </a:r>
            <a:endParaRPr lang="en-US" sz="1800">
              <a:solidFill>
                <a:srgbClr val="FFFFFF"/>
              </a:solidFill>
              <a:latin typeface="Segoe UI Light"/>
            </a:endParaRPr>
          </a:p>
        </p:txBody>
      </p:sp>
      <p:sp>
        <p:nvSpPr>
          <p:cNvPr id="12" name="TriggersPPT_Mov1Onthisslide,00:00:09.7-00:00:15.1"/>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this slide, each green arrow triggers a text effect when I click it.</a:t>
            </a:r>
            <a:endParaRPr lang="en-US" sz="1800">
              <a:solidFill>
                <a:srgbClr val="FFFFFF"/>
              </a:solidFill>
              <a:latin typeface="Segoe UI Light"/>
            </a:endParaRPr>
          </a:p>
        </p:txBody>
      </p:sp>
      <p:sp>
        <p:nvSpPr>
          <p:cNvPr id="13" name="TriggersPPT_Mov1Here’sthesequence,00:00:15.2-00:00:22.2"/>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the sequence, again: Arrow 1 triggers the first text animation, which is a Wipe entrance effect.</a:t>
            </a:r>
            <a:endParaRPr lang="en-US" sz="1800">
              <a:solidFill>
                <a:srgbClr val="FFFFFF"/>
              </a:solidFill>
              <a:latin typeface="Segoe UI Light"/>
            </a:endParaRPr>
          </a:p>
        </p:txBody>
      </p:sp>
      <p:sp>
        <p:nvSpPr>
          <p:cNvPr id="14" name="TriggersPPT_Mov1Arrow2triggers00:00:22.3-00:00:27.4"/>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Arrow 2 triggers the second effect, and arrow 3 triggers the third.</a:t>
            </a:r>
            <a:endParaRPr lang="en-US" sz="1800">
              <a:solidFill>
                <a:srgbClr val="FFFFFF"/>
              </a:solidFill>
              <a:latin typeface="Segoe UI Light"/>
            </a:endParaRPr>
          </a:p>
        </p:txBody>
      </p:sp>
      <p:sp>
        <p:nvSpPr>
          <p:cNvPr id="15" name="TriggersPPT_Mov1Comparethiswith00:00:27.5-00:00:36.4"/>
          <p:cNvSpPr txBox="1"/>
          <p:nvPr>
            <p:custDataLst>
              <p:tags r:id="rId8"/>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Compare this with a typical list animation, where I click to play each effect, but I don’t click anything specific to do it.</a:t>
            </a:r>
            <a:endParaRPr lang="en-US" sz="1800">
              <a:solidFill>
                <a:srgbClr val="FFFFFF"/>
              </a:solidFill>
              <a:latin typeface="Segoe UI Light"/>
            </a:endParaRPr>
          </a:p>
        </p:txBody>
      </p:sp>
      <p:sp>
        <p:nvSpPr>
          <p:cNvPr id="16" name="TriggersPPT_Mov1Inthefirst00:00:36.5-00:00:43.2"/>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first example, the effect starts only when I click an arrow, which is a trigger for the effect.</a:t>
            </a:r>
            <a:endParaRPr lang="en-US" sz="1800">
              <a:solidFill>
                <a:srgbClr val="FFFFFF"/>
              </a:solidFill>
              <a:latin typeface="Segoe UI Light"/>
            </a:endParaRPr>
          </a:p>
        </p:txBody>
      </p:sp>
      <p:sp>
        <p:nvSpPr>
          <p:cNvPr id="17" name="TriggersPPT_Mov1So,triggerslet00:00:43.3-00:00:48.0"/>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triggers let me specify click points for effects.</a:t>
            </a:r>
            <a:endParaRPr lang="en-US" sz="1800">
              <a:solidFill>
                <a:srgbClr val="FFFFFF"/>
              </a:solidFill>
              <a:latin typeface="Segoe UI Light"/>
            </a:endParaRPr>
          </a:p>
        </p:txBody>
      </p:sp>
      <p:sp>
        <p:nvSpPr>
          <p:cNvPr id="18" name="TriggersPPT_Mov1Icancreate00:00:48.1-00:00:50.6"/>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can create as many triggers as I need.</a:t>
            </a:r>
            <a:endParaRPr lang="en-US" sz="1800">
              <a:solidFill>
                <a:srgbClr val="FFFFFF"/>
              </a:solidFill>
              <a:latin typeface="Segoe UI Light"/>
            </a:endParaRPr>
          </a:p>
        </p:txBody>
      </p:sp>
      <p:sp>
        <p:nvSpPr>
          <p:cNvPr id="19" name="TriggersPPT_Mov1Forexample,I00:00:50.7-00:00:57.7"/>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I could make this text banner be a trigger, also—starting a picture effect.</a:t>
            </a:r>
            <a:endParaRPr lang="en-US" sz="1800">
              <a:solidFill>
                <a:srgbClr val="FFFFFF"/>
              </a:solidFill>
              <a:latin typeface="Segoe UI Light"/>
            </a:endParaRPr>
          </a:p>
        </p:txBody>
      </p:sp>
      <p:sp>
        <p:nvSpPr>
          <p:cNvPr id="20" name="TriggersPPT_Mov1Tosetup00:00:57.8-00:01:02.7"/>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set up a trigger, you first apply an animation effect to the thing you want to trigger.</a:t>
            </a:r>
            <a:endParaRPr lang="en-US" sz="1800">
              <a:solidFill>
                <a:srgbClr val="FFFFFF"/>
              </a:solidFill>
              <a:latin typeface="Segoe UI Light"/>
            </a:endParaRPr>
          </a:p>
        </p:txBody>
      </p:sp>
      <p:sp>
        <p:nvSpPr>
          <p:cNvPr id="22" name="TriggersPPT_Mov1Forthisslide,00:01:02.8-00:01:07.0"/>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this slide, I want to trigger a text effect on this banner shape.</a:t>
            </a:r>
            <a:endParaRPr lang="en-US" sz="1800">
              <a:solidFill>
                <a:srgbClr val="FFFFFF"/>
              </a:solidFill>
              <a:latin typeface="Segoe UI Light"/>
            </a:endParaRPr>
          </a:p>
        </p:txBody>
      </p:sp>
      <p:sp>
        <p:nvSpPr>
          <p:cNvPr id="23" name="TriggersPPT_Mov1I’llselectthe00:01:07.1-00:01:12.1"/>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select the shape and apply a Wipe entrance effect.</a:t>
            </a:r>
            <a:endParaRPr lang="en-US" sz="1800">
              <a:solidFill>
                <a:srgbClr val="FFFFFF"/>
              </a:solidFill>
              <a:latin typeface="Segoe UI Light"/>
            </a:endParaRPr>
          </a:p>
        </p:txBody>
      </p:sp>
      <p:sp>
        <p:nvSpPr>
          <p:cNvPr id="24" name="TriggersPPT_Mov1NowIspecify00:01:12.2-00:01:21.4"/>
          <p:cNvSpPr txBox="1"/>
          <p:nvPr>
            <p:custDataLst>
              <p:tags r:id="rId16"/>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 specify a trigger for the effect. In the Animation Pane, I select the effect, which activates the Trigger command.</a:t>
            </a:r>
            <a:endParaRPr lang="en-US" sz="1800">
              <a:solidFill>
                <a:srgbClr val="FFFFFF"/>
              </a:solidFill>
              <a:latin typeface="Segoe UI Light"/>
            </a:endParaRPr>
          </a:p>
        </p:txBody>
      </p:sp>
      <p:sp>
        <p:nvSpPr>
          <p:cNvPr id="25" name="TriggersPPT_Mov1IclickTrigger,00:01:21.5-00:01:30.9"/>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click Trigger, point to On Click of, and select Arrow 1, which is my arrow shape over here.</a:t>
            </a:r>
            <a:endParaRPr lang="en-US" sz="1800">
              <a:solidFill>
                <a:srgbClr val="FFFFFF"/>
              </a:solidFill>
              <a:latin typeface="Segoe UI Light"/>
            </a:endParaRPr>
          </a:p>
        </p:txBody>
      </p:sp>
      <p:sp>
        <p:nvSpPr>
          <p:cNvPr id="26" name="TriggersPPT_Mov1Nowthearrow00:01:31.0-00:01:35.3"/>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the arrow is a trigger.</a:t>
            </a:r>
            <a:endParaRPr lang="en-US" sz="1800">
              <a:solidFill>
                <a:srgbClr val="FFFFFF"/>
              </a:solidFill>
              <a:latin typeface="Segoe UI Light"/>
            </a:endParaRPr>
          </a:p>
        </p:txBody>
      </p:sp>
      <p:sp>
        <p:nvSpPr>
          <p:cNvPr id="27" name="TriggersPPT_Mov1Triggersareuseful00:01:35.4-00:01:41.9"/>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Triggers are useful for starting sound files and videos, which PowerPoint views as animation effects.</a:t>
            </a:r>
            <a:endParaRPr lang="en-US" sz="1800">
              <a:solidFill>
                <a:srgbClr val="FFFFFF"/>
              </a:solidFill>
              <a:latin typeface="Segoe UI Light"/>
            </a:endParaRPr>
          </a:p>
        </p:txBody>
      </p:sp>
      <p:sp>
        <p:nvSpPr>
          <p:cNvPr id="28" name="TriggersPPT_Mov1Insteadofclicking00:01:42.0-00:01:46.3"/>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Instead of clicking the sound media on this slide to play it ….</a:t>
            </a:r>
            <a:endParaRPr lang="en-US" sz="1800">
              <a:solidFill>
                <a:srgbClr val="FFFFFF"/>
              </a:solidFill>
              <a:latin typeface="Segoe UI Light"/>
            </a:endParaRPr>
          </a:p>
        </p:txBody>
      </p:sp>
      <p:sp>
        <p:nvSpPr>
          <p:cNvPr id="29" name="TriggersPPT_Mov1Icanpull00:01:46.4-00:01:54.7"/>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can pull it off the slide, so it never appears, and set up a trigger to play it, namely this button shape.</a:t>
            </a:r>
            <a:endParaRPr lang="en-US" sz="1800">
              <a:solidFill>
                <a:srgbClr val="FFFFFF"/>
              </a:solidFill>
              <a:latin typeface="Segoe UI Light"/>
            </a:endParaRPr>
          </a:p>
        </p:txBody>
      </p:sp>
      <p:sp>
        <p:nvSpPr>
          <p:cNvPr id="30" name="TriggersPPT_Mov1Ontheslide,00:01:54.8-00:02:00.8"/>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slide, when I click the button, it triggers the sound effect.</a:t>
            </a:r>
            <a:endParaRPr lang="en-US" sz="1800">
              <a:solidFill>
                <a:srgbClr val="FFFFFF"/>
              </a:solidFill>
              <a:latin typeface="Segoe UI Light"/>
            </a:endParaRPr>
          </a:p>
        </p:txBody>
      </p:sp>
      <p:sp>
        <p:nvSpPr>
          <p:cNvPr id="34" name="TriggersPPT_Mov1Onaslide00:02:00.9-00:02:08.2"/>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a slide with video, I can do the same thing: pull the video media off the slide, set it to Play Full Screen,</a:t>
            </a:r>
            <a:endParaRPr lang="en-US" sz="1800">
              <a:solidFill>
                <a:srgbClr val="FFFFFF"/>
              </a:solidFill>
              <a:latin typeface="Segoe UI Light"/>
            </a:endParaRPr>
          </a:p>
        </p:txBody>
      </p:sp>
      <p:sp>
        <p:nvSpPr>
          <p:cNvPr id="36" name="TriggersPPT_Mov1andcreatea00:02:08.3-00:02:14.3"/>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create a trigger to start it—this big green arrow.</a:t>
            </a:r>
            <a:endParaRPr lang="en-US" sz="1800">
              <a:solidFill>
                <a:srgbClr val="FFFFFF"/>
              </a:solidFill>
              <a:latin typeface="Segoe UI Light"/>
            </a:endParaRPr>
          </a:p>
        </p:txBody>
      </p:sp>
      <p:sp>
        <p:nvSpPr>
          <p:cNvPr id="57" name="TriggersPPT_Mov1Ontheslide,00:02:14.4-00:02:21.3"/>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slide, when I click the big green arrow, it triggers the video to play.</a:t>
            </a:r>
            <a:endParaRPr lang="en-US" sz="1800">
              <a:solidFill>
                <a:srgbClr val="FFFFFF"/>
              </a:solidFill>
              <a:latin typeface="Segoe UI Light"/>
            </a:endParaRPr>
          </a:p>
        </p:txBody>
      </p:sp>
      <p:sp>
        <p:nvSpPr>
          <p:cNvPr id="63" name="TriggersPPT_Mov1UpNext:Use00:02:21.4-00:02:27.2"/>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Use triggers for multiple effects, including sound.</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503053657"/>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TriggersPPT_Mov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
                                            <p:tgtEl>
                                              <p:spTgt spid="11"/>
                                            </p:tgtEl>
                                          </p:cBhvr>
                                        </p:animEffect>
                                      </p:childTnLst>
                                    </p:cTn>
                                  </p:par>
                                </p:childTnLst>
                              </p:cTn>
                            </p:par>
                          </p:childTnLst>
                        </p:cTn>
                      </p:par>
                    </p:childTnLst>
                  </p:cTn>
                  <p:nextCondLst>
                    <p:cond evt="onMediaBookmark" delay="0">
                      <p:tgtEl>
                        <p14:bmkTgt spid="2" bmkName="TriggersPPT_Mov100:00:00.0"/>
                      </p:tgtEl>
                    </p:cond>
                  </p:nextCondLst>
                </p:seq>
                <p:seq concurrent="1" nextAc="seek">
                  <p:cTn id="28" restart="whenNotActive" fill="hold" evtFilter="cancelBubble" nodeType="interactiveSeq">
                    <p:stCondLst>
                      <p:cond evt="onMediaBookmark" delay="0">
                        <p:tgtEl>
                          <p14:bmkTgt spid="2" bmkName="TriggersPPT_Mov100:00:09.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1"/>
                                            </p:tgtEl>
                                          </p:cBhvr>
                                        </p:animEffect>
                                        <p:set>
                                          <p:cBhvr>
                                            <p:cTn id="33"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09.6"/>
                      </p:tgtEl>
                    </p:cond>
                  </p:nextCondLst>
                </p:seq>
                <p:seq concurrent="1" nextAc="seek">
                  <p:cTn id="34" restart="whenNotActive" fill="hold" evtFilter="cancelBubble" nodeType="interactiveSeq">
                    <p:stCondLst>
                      <p:cond evt="onMediaBookmark" delay="0">
                        <p:tgtEl>
                          <p14:bmkTgt spid="2" bmkName="TriggersPPT_Mov100:00:09.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childTnLst>
                        </p:cTn>
                      </p:par>
                    </p:childTnLst>
                  </p:cTn>
                  <p:nextCondLst>
                    <p:cond evt="onMediaBookmark" delay="0">
                      <p:tgtEl>
                        <p14:bmkTgt spid="2" bmkName="TriggersPPT_Mov100:00:09.7"/>
                      </p:tgtEl>
                    </p:cond>
                  </p:nextCondLst>
                </p:seq>
                <p:seq concurrent="1" nextAc="seek">
                  <p:cTn id="40" restart="whenNotActive" fill="hold" evtFilter="cancelBubble" nodeType="interactiveSeq">
                    <p:stCondLst>
                      <p:cond evt="onMediaBookmark" delay="0">
                        <p:tgtEl>
                          <p14:bmkTgt spid="2" bmkName="TriggersPPT_Mov100:00:15.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2"/>
                                            </p:tgtEl>
                                          </p:cBhvr>
                                        </p:animEffect>
                                        <p:set>
                                          <p:cBhvr>
                                            <p:cTn id="45"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15.1"/>
                      </p:tgtEl>
                    </p:cond>
                  </p:nextCondLst>
                </p:seq>
                <p:seq concurrent="1" nextAc="seek">
                  <p:cTn id="46" restart="whenNotActive" fill="hold" evtFilter="cancelBubble" nodeType="interactiveSeq">
                    <p:stCondLst>
                      <p:cond evt="onMediaBookmark" delay="0">
                        <p:tgtEl>
                          <p14:bmkTgt spid="2" bmkName="TriggersPPT_Mov100:00:15.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00"/>
                                            <p:tgtEl>
                                              <p:spTgt spid="13"/>
                                            </p:tgtEl>
                                          </p:cBhvr>
                                        </p:animEffect>
                                      </p:childTnLst>
                                    </p:cTn>
                                  </p:par>
                                </p:childTnLst>
                              </p:cTn>
                            </p:par>
                          </p:childTnLst>
                        </p:cTn>
                      </p:par>
                    </p:childTnLst>
                  </p:cTn>
                  <p:nextCondLst>
                    <p:cond evt="onMediaBookmark" delay="0">
                      <p:tgtEl>
                        <p14:bmkTgt spid="2" bmkName="TriggersPPT_Mov100:00:15.2"/>
                      </p:tgtEl>
                    </p:cond>
                  </p:nextCondLst>
                </p:seq>
                <p:seq concurrent="1" nextAc="seek">
                  <p:cTn id="52" restart="whenNotActive" fill="hold" evtFilter="cancelBubble" nodeType="interactiveSeq">
                    <p:stCondLst>
                      <p:cond evt="onMediaBookmark" delay="0">
                        <p:tgtEl>
                          <p14:bmkTgt spid="2" bmkName="TriggersPPT_Mov100:00:22.2"/>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3"/>
                                            </p:tgtEl>
                                          </p:cBhvr>
                                        </p:animEffect>
                                        <p:set>
                                          <p:cBhvr>
                                            <p:cTn id="57"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22.2"/>
                      </p:tgtEl>
                    </p:cond>
                  </p:nextCondLst>
                </p:seq>
                <p:seq concurrent="1" nextAc="seek">
                  <p:cTn id="58" restart="whenNotActive" fill="hold" evtFilter="cancelBubble" nodeType="interactiveSeq">
                    <p:stCondLst>
                      <p:cond evt="onMediaBookmark" delay="0">
                        <p:tgtEl>
                          <p14:bmkTgt spid="2" bmkName="TriggersPPT_Mov100:00:22.3"/>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00"/>
                                            <p:tgtEl>
                                              <p:spTgt spid="14"/>
                                            </p:tgtEl>
                                          </p:cBhvr>
                                        </p:animEffect>
                                      </p:childTnLst>
                                    </p:cTn>
                                  </p:par>
                                </p:childTnLst>
                              </p:cTn>
                            </p:par>
                          </p:childTnLst>
                        </p:cTn>
                      </p:par>
                    </p:childTnLst>
                  </p:cTn>
                  <p:nextCondLst>
                    <p:cond evt="onMediaBookmark" delay="0">
                      <p:tgtEl>
                        <p14:bmkTgt spid="2" bmkName="TriggersPPT_Mov100:00:22.3"/>
                      </p:tgtEl>
                    </p:cond>
                  </p:nextCondLst>
                </p:seq>
                <p:seq concurrent="1" nextAc="seek">
                  <p:cTn id="64" restart="whenNotActive" fill="hold" evtFilter="cancelBubble" nodeType="interactiveSeq">
                    <p:stCondLst>
                      <p:cond evt="onMediaBookmark" delay="0">
                        <p:tgtEl>
                          <p14:bmkTgt spid="2" bmkName="TriggersPPT_Mov100:00:27.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4"/>
                                            </p:tgtEl>
                                          </p:cBhvr>
                                        </p:animEffect>
                                        <p:set>
                                          <p:cBhvr>
                                            <p:cTn id="69"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27.4"/>
                      </p:tgtEl>
                    </p:cond>
                  </p:nextCondLst>
                </p:seq>
                <p:seq concurrent="1" nextAc="seek">
                  <p:cTn id="70" restart="whenNotActive" fill="hold" evtFilter="cancelBubble" nodeType="interactiveSeq">
                    <p:stCondLst>
                      <p:cond evt="onMediaBookmark" delay="0">
                        <p:tgtEl>
                          <p14:bmkTgt spid="2" bmkName="TriggersPPT_Mov100:00:27.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200"/>
                                            <p:tgtEl>
                                              <p:spTgt spid="15"/>
                                            </p:tgtEl>
                                          </p:cBhvr>
                                        </p:animEffect>
                                      </p:childTnLst>
                                    </p:cTn>
                                  </p:par>
                                </p:childTnLst>
                              </p:cTn>
                            </p:par>
                          </p:childTnLst>
                        </p:cTn>
                      </p:par>
                    </p:childTnLst>
                  </p:cTn>
                  <p:nextCondLst>
                    <p:cond evt="onMediaBookmark" delay="0">
                      <p:tgtEl>
                        <p14:bmkTgt spid="2" bmkName="TriggersPPT_Mov100:00:27.5"/>
                      </p:tgtEl>
                    </p:cond>
                  </p:nextCondLst>
                </p:seq>
                <p:seq concurrent="1" nextAc="seek">
                  <p:cTn id="76" restart="whenNotActive" fill="hold" evtFilter="cancelBubble" nodeType="interactiveSeq">
                    <p:stCondLst>
                      <p:cond evt="onMediaBookmark" delay="0">
                        <p:tgtEl>
                          <p14:bmkTgt spid="2" bmkName="TriggersPPT_Mov100:00:36.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5"/>
                                            </p:tgtEl>
                                          </p:cBhvr>
                                        </p:animEffect>
                                        <p:set>
                                          <p:cBhvr>
                                            <p:cTn id="81"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36.4"/>
                      </p:tgtEl>
                    </p:cond>
                  </p:nextCondLst>
                </p:seq>
                <p:seq concurrent="1" nextAc="seek">
                  <p:cTn id="82" restart="whenNotActive" fill="hold" evtFilter="cancelBubble" nodeType="interactiveSeq">
                    <p:stCondLst>
                      <p:cond evt="onMediaBookmark" delay="0">
                        <p:tgtEl>
                          <p14:bmkTgt spid="2" bmkName="TriggersPPT_Mov100:00:36.5"/>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00"/>
                                            <p:tgtEl>
                                              <p:spTgt spid="16"/>
                                            </p:tgtEl>
                                          </p:cBhvr>
                                        </p:animEffect>
                                      </p:childTnLst>
                                    </p:cTn>
                                  </p:par>
                                </p:childTnLst>
                              </p:cTn>
                            </p:par>
                          </p:childTnLst>
                        </p:cTn>
                      </p:par>
                    </p:childTnLst>
                  </p:cTn>
                  <p:nextCondLst>
                    <p:cond evt="onMediaBookmark" delay="0">
                      <p:tgtEl>
                        <p14:bmkTgt spid="2" bmkName="TriggersPPT_Mov100:00:36.5"/>
                      </p:tgtEl>
                    </p:cond>
                  </p:nextCondLst>
                </p:seq>
                <p:seq concurrent="1" nextAc="seek">
                  <p:cTn id="88" restart="whenNotActive" fill="hold" evtFilter="cancelBubble" nodeType="interactiveSeq">
                    <p:stCondLst>
                      <p:cond evt="onMediaBookmark" delay="0">
                        <p:tgtEl>
                          <p14:bmkTgt spid="2" bmkName="TriggersPPT_Mov100:00:43.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6"/>
                                            </p:tgtEl>
                                          </p:cBhvr>
                                        </p:animEffect>
                                        <p:set>
                                          <p:cBhvr>
                                            <p:cTn id="93"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43.2"/>
                      </p:tgtEl>
                    </p:cond>
                  </p:nextCondLst>
                </p:seq>
                <p:seq concurrent="1" nextAc="seek">
                  <p:cTn id="94" restart="whenNotActive" fill="hold" evtFilter="cancelBubble" nodeType="interactiveSeq">
                    <p:stCondLst>
                      <p:cond evt="onMediaBookmark" delay="0">
                        <p:tgtEl>
                          <p14:bmkTgt spid="2" bmkName="TriggersPPT_Mov100:00:43.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200"/>
                                            <p:tgtEl>
                                              <p:spTgt spid="17"/>
                                            </p:tgtEl>
                                          </p:cBhvr>
                                        </p:animEffect>
                                      </p:childTnLst>
                                    </p:cTn>
                                  </p:par>
                                </p:childTnLst>
                              </p:cTn>
                            </p:par>
                          </p:childTnLst>
                        </p:cTn>
                      </p:par>
                    </p:childTnLst>
                  </p:cTn>
                  <p:nextCondLst>
                    <p:cond evt="onMediaBookmark" delay="0">
                      <p:tgtEl>
                        <p14:bmkTgt spid="2" bmkName="TriggersPPT_Mov100:00:43.3"/>
                      </p:tgtEl>
                    </p:cond>
                  </p:nextCondLst>
                </p:seq>
                <p:seq concurrent="1" nextAc="seek">
                  <p:cTn id="100" restart="whenNotActive" fill="hold" evtFilter="cancelBubble" nodeType="interactiveSeq">
                    <p:stCondLst>
                      <p:cond evt="onMediaBookmark" delay="0">
                        <p:tgtEl>
                          <p14:bmkTgt spid="2" bmkName="TriggersPPT_Mov100:00:48.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7"/>
                                            </p:tgtEl>
                                          </p:cBhvr>
                                        </p:animEffect>
                                        <p:set>
                                          <p:cBhvr>
                                            <p:cTn id="105"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48.0"/>
                      </p:tgtEl>
                    </p:cond>
                  </p:nextCondLst>
                </p:seq>
                <p:seq concurrent="1" nextAc="seek">
                  <p:cTn id="106" restart="whenNotActive" fill="hold" evtFilter="cancelBubble" nodeType="interactiveSeq">
                    <p:stCondLst>
                      <p:cond evt="onMediaBookmark" delay="0">
                        <p:tgtEl>
                          <p14:bmkTgt spid="2" bmkName="TriggersPPT_Mov100:00:48.1"/>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200"/>
                                            <p:tgtEl>
                                              <p:spTgt spid="18"/>
                                            </p:tgtEl>
                                          </p:cBhvr>
                                        </p:animEffect>
                                      </p:childTnLst>
                                    </p:cTn>
                                  </p:par>
                                </p:childTnLst>
                              </p:cTn>
                            </p:par>
                          </p:childTnLst>
                        </p:cTn>
                      </p:par>
                    </p:childTnLst>
                  </p:cTn>
                  <p:nextCondLst>
                    <p:cond evt="onMediaBookmark" delay="0">
                      <p:tgtEl>
                        <p14:bmkTgt spid="2" bmkName="TriggersPPT_Mov100:00:48.1"/>
                      </p:tgtEl>
                    </p:cond>
                  </p:nextCondLst>
                </p:seq>
                <p:seq concurrent="1" nextAc="seek">
                  <p:cTn id="112" restart="whenNotActive" fill="hold" evtFilter="cancelBubble" nodeType="interactiveSeq">
                    <p:stCondLst>
                      <p:cond evt="onMediaBookmark" delay="0">
                        <p:tgtEl>
                          <p14:bmkTgt spid="2" bmkName="TriggersPPT_Mov100:00:50.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8"/>
                                            </p:tgtEl>
                                          </p:cBhvr>
                                        </p:animEffect>
                                        <p:set>
                                          <p:cBhvr>
                                            <p:cTn id="117"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50.6"/>
                      </p:tgtEl>
                    </p:cond>
                  </p:nextCondLst>
                </p:seq>
                <p:seq concurrent="1" nextAc="seek">
                  <p:cTn id="118" restart="whenNotActive" fill="hold" evtFilter="cancelBubble" nodeType="interactiveSeq">
                    <p:stCondLst>
                      <p:cond evt="onMediaBookmark" delay="0">
                        <p:tgtEl>
                          <p14:bmkTgt spid="2" bmkName="TriggersPPT_Mov100:00:50.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200"/>
                                            <p:tgtEl>
                                              <p:spTgt spid="19"/>
                                            </p:tgtEl>
                                          </p:cBhvr>
                                        </p:animEffect>
                                      </p:childTnLst>
                                    </p:cTn>
                                  </p:par>
                                </p:childTnLst>
                              </p:cTn>
                            </p:par>
                          </p:childTnLst>
                        </p:cTn>
                      </p:par>
                    </p:childTnLst>
                  </p:cTn>
                  <p:nextCondLst>
                    <p:cond evt="onMediaBookmark" delay="0">
                      <p:tgtEl>
                        <p14:bmkTgt spid="2" bmkName="TriggersPPT_Mov100:00:50.7"/>
                      </p:tgtEl>
                    </p:cond>
                  </p:nextCondLst>
                </p:seq>
                <p:seq concurrent="1" nextAc="seek">
                  <p:cTn id="124" restart="whenNotActive" fill="hold" evtFilter="cancelBubble" nodeType="interactiveSeq">
                    <p:stCondLst>
                      <p:cond evt="onMediaBookmark" delay="0">
                        <p:tgtEl>
                          <p14:bmkTgt spid="2" bmkName="TriggersPPT_Mov100:00:57.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9"/>
                                            </p:tgtEl>
                                          </p:cBhvr>
                                        </p:animEffect>
                                        <p:set>
                                          <p:cBhvr>
                                            <p:cTn id="129"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0:57.7"/>
                      </p:tgtEl>
                    </p:cond>
                  </p:nextCondLst>
                </p:seq>
                <p:seq concurrent="1" nextAc="seek">
                  <p:cTn id="130" restart="whenNotActive" fill="hold" evtFilter="cancelBubble" nodeType="interactiveSeq">
                    <p:stCondLst>
                      <p:cond evt="onMediaBookmark" delay="0">
                        <p:tgtEl>
                          <p14:bmkTgt spid="2" bmkName="TriggersPPT_Mov100:00:57.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200"/>
                                            <p:tgtEl>
                                              <p:spTgt spid="20"/>
                                            </p:tgtEl>
                                          </p:cBhvr>
                                        </p:animEffect>
                                      </p:childTnLst>
                                    </p:cTn>
                                  </p:par>
                                </p:childTnLst>
                              </p:cTn>
                            </p:par>
                          </p:childTnLst>
                        </p:cTn>
                      </p:par>
                    </p:childTnLst>
                  </p:cTn>
                  <p:nextCondLst>
                    <p:cond evt="onMediaBookmark" delay="0">
                      <p:tgtEl>
                        <p14:bmkTgt spid="2" bmkName="TriggersPPT_Mov100:00:57.8"/>
                      </p:tgtEl>
                    </p:cond>
                  </p:nextCondLst>
                </p:seq>
                <p:seq concurrent="1" nextAc="seek">
                  <p:cTn id="136" restart="whenNotActive" fill="hold" evtFilter="cancelBubble" nodeType="interactiveSeq">
                    <p:stCondLst>
                      <p:cond evt="onMediaBookmark" delay="0">
                        <p:tgtEl>
                          <p14:bmkTgt spid="2" bmkName="TriggersPPT_Mov100:01:02.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0"/>
                                            </p:tgtEl>
                                          </p:cBhvr>
                                        </p:animEffect>
                                        <p:set>
                                          <p:cBhvr>
                                            <p:cTn id="141"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02.7"/>
                      </p:tgtEl>
                    </p:cond>
                  </p:nextCondLst>
                </p:seq>
                <p:seq concurrent="1" nextAc="seek">
                  <p:cTn id="142" restart="whenNotActive" fill="hold" evtFilter="cancelBubble" nodeType="interactiveSeq">
                    <p:stCondLst>
                      <p:cond evt="onMediaBookmark" delay="0">
                        <p:tgtEl>
                          <p14:bmkTgt spid="2" bmkName="TriggersPPT_Mov100:01:02.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TriggersPPT_Mov100:01:02.8"/>
                      </p:tgtEl>
                    </p:cond>
                  </p:nextCondLst>
                </p:seq>
                <p:seq concurrent="1" nextAc="seek">
                  <p:cTn id="148" restart="whenNotActive" fill="hold" evtFilter="cancelBubble" nodeType="interactiveSeq">
                    <p:stCondLst>
                      <p:cond evt="onMediaBookmark" delay="0">
                        <p:tgtEl>
                          <p14:bmkTgt spid="2" bmkName="TriggersPPT_Mov100:01:07.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07.0"/>
                      </p:tgtEl>
                    </p:cond>
                  </p:nextCondLst>
                </p:seq>
                <p:seq concurrent="1" nextAc="seek">
                  <p:cTn id="154" restart="whenNotActive" fill="hold" evtFilter="cancelBubble" nodeType="interactiveSeq">
                    <p:stCondLst>
                      <p:cond evt="onMediaBookmark" delay="0">
                        <p:tgtEl>
                          <p14:bmkTgt spid="2" bmkName="TriggersPPT_Mov100:01:07.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00"/>
                                            <p:tgtEl>
                                              <p:spTgt spid="23"/>
                                            </p:tgtEl>
                                          </p:cBhvr>
                                        </p:animEffect>
                                      </p:childTnLst>
                                    </p:cTn>
                                  </p:par>
                                </p:childTnLst>
                              </p:cTn>
                            </p:par>
                          </p:childTnLst>
                        </p:cTn>
                      </p:par>
                    </p:childTnLst>
                  </p:cTn>
                  <p:nextCondLst>
                    <p:cond evt="onMediaBookmark" delay="0">
                      <p:tgtEl>
                        <p14:bmkTgt spid="2" bmkName="TriggersPPT_Mov100:01:07.1"/>
                      </p:tgtEl>
                    </p:cond>
                  </p:nextCondLst>
                </p:seq>
                <p:seq concurrent="1" nextAc="seek">
                  <p:cTn id="160" restart="whenNotActive" fill="hold" evtFilter="cancelBubble" nodeType="interactiveSeq">
                    <p:stCondLst>
                      <p:cond evt="onMediaBookmark" delay="0">
                        <p:tgtEl>
                          <p14:bmkTgt spid="2" bmkName="TriggersPPT_Mov100:01:12.1"/>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3"/>
                                            </p:tgtEl>
                                          </p:cBhvr>
                                        </p:animEffect>
                                        <p:set>
                                          <p:cBhvr>
                                            <p:cTn id="16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12.1"/>
                      </p:tgtEl>
                    </p:cond>
                  </p:nextCondLst>
                </p:seq>
                <p:seq concurrent="1" nextAc="seek">
                  <p:cTn id="166" restart="whenNotActive" fill="hold" evtFilter="cancelBubble" nodeType="interactiveSeq">
                    <p:stCondLst>
                      <p:cond evt="onMediaBookmark" delay="0">
                        <p:tgtEl>
                          <p14:bmkTgt spid="2" bmkName="TriggersPPT_Mov100:01:12.2"/>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200"/>
                                            <p:tgtEl>
                                              <p:spTgt spid="24"/>
                                            </p:tgtEl>
                                          </p:cBhvr>
                                        </p:animEffect>
                                      </p:childTnLst>
                                    </p:cTn>
                                  </p:par>
                                </p:childTnLst>
                              </p:cTn>
                            </p:par>
                          </p:childTnLst>
                        </p:cTn>
                      </p:par>
                    </p:childTnLst>
                  </p:cTn>
                  <p:nextCondLst>
                    <p:cond evt="onMediaBookmark" delay="0">
                      <p:tgtEl>
                        <p14:bmkTgt spid="2" bmkName="TriggersPPT_Mov100:01:12.2"/>
                      </p:tgtEl>
                    </p:cond>
                  </p:nextCondLst>
                </p:seq>
                <p:seq concurrent="1" nextAc="seek">
                  <p:cTn id="172" restart="whenNotActive" fill="hold" evtFilter="cancelBubble" nodeType="interactiveSeq">
                    <p:stCondLst>
                      <p:cond evt="onMediaBookmark" delay="0">
                        <p:tgtEl>
                          <p14:bmkTgt spid="2" bmkName="TriggersPPT_Mov100:01:21.4"/>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4"/>
                                            </p:tgtEl>
                                          </p:cBhvr>
                                        </p:animEffect>
                                        <p:set>
                                          <p:cBhvr>
                                            <p:cTn id="17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21.4"/>
                      </p:tgtEl>
                    </p:cond>
                  </p:nextCondLst>
                </p:seq>
                <p:seq concurrent="1" nextAc="seek">
                  <p:cTn id="178" restart="whenNotActive" fill="hold" evtFilter="cancelBubble" nodeType="interactiveSeq">
                    <p:stCondLst>
                      <p:cond evt="onMediaBookmark" delay="0">
                        <p:tgtEl>
                          <p14:bmkTgt spid="2" bmkName="TriggersPPT_Mov100:01:21.5"/>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00"/>
                                            <p:tgtEl>
                                              <p:spTgt spid="25"/>
                                            </p:tgtEl>
                                          </p:cBhvr>
                                        </p:animEffect>
                                      </p:childTnLst>
                                    </p:cTn>
                                  </p:par>
                                </p:childTnLst>
                              </p:cTn>
                            </p:par>
                          </p:childTnLst>
                        </p:cTn>
                      </p:par>
                    </p:childTnLst>
                  </p:cTn>
                  <p:nextCondLst>
                    <p:cond evt="onMediaBookmark" delay="0">
                      <p:tgtEl>
                        <p14:bmkTgt spid="2" bmkName="TriggersPPT_Mov100:01:21.5"/>
                      </p:tgtEl>
                    </p:cond>
                  </p:nextCondLst>
                </p:seq>
                <p:seq concurrent="1" nextAc="seek">
                  <p:cTn id="184" restart="whenNotActive" fill="hold" evtFilter="cancelBubble" nodeType="interactiveSeq">
                    <p:stCondLst>
                      <p:cond evt="onMediaBookmark" delay="0">
                        <p:tgtEl>
                          <p14:bmkTgt spid="2" bmkName="TriggersPPT_Mov100:01:30.9"/>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5"/>
                                            </p:tgtEl>
                                          </p:cBhvr>
                                        </p:animEffect>
                                        <p:set>
                                          <p:cBhvr>
                                            <p:cTn id="18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30.9"/>
                      </p:tgtEl>
                    </p:cond>
                  </p:nextCondLst>
                </p:seq>
                <p:seq concurrent="1" nextAc="seek">
                  <p:cTn id="190" restart="whenNotActive" fill="hold" evtFilter="cancelBubble" nodeType="interactiveSeq">
                    <p:stCondLst>
                      <p:cond evt="onMediaBookmark" delay="0">
                        <p:tgtEl>
                          <p14:bmkTgt spid="2" bmkName="TriggersPPT_Mov100:01:31.0"/>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6"/>
                                            </p:tgtEl>
                                            <p:attrNameLst>
                                              <p:attrName>style.visibility</p:attrName>
                                            </p:attrNameLst>
                                          </p:cBhvr>
                                          <p:to>
                                            <p:strVal val="visible"/>
                                          </p:to>
                                        </p:set>
                                        <p:animEffect transition="in" filter="fade">
                                          <p:cBhvr>
                                            <p:cTn id="195" dur="200"/>
                                            <p:tgtEl>
                                              <p:spTgt spid="26"/>
                                            </p:tgtEl>
                                          </p:cBhvr>
                                        </p:animEffect>
                                      </p:childTnLst>
                                    </p:cTn>
                                  </p:par>
                                </p:childTnLst>
                              </p:cTn>
                            </p:par>
                          </p:childTnLst>
                        </p:cTn>
                      </p:par>
                    </p:childTnLst>
                  </p:cTn>
                  <p:nextCondLst>
                    <p:cond evt="onMediaBookmark" delay="0">
                      <p:tgtEl>
                        <p14:bmkTgt spid="2" bmkName="TriggersPPT_Mov100:01:31.0"/>
                      </p:tgtEl>
                    </p:cond>
                  </p:nextCondLst>
                </p:seq>
                <p:seq concurrent="1" nextAc="seek">
                  <p:cTn id="196" restart="whenNotActive" fill="hold" evtFilter="cancelBubble" nodeType="interactiveSeq">
                    <p:stCondLst>
                      <p:cond evt="onMediaBookmark" delay="0">
                        <p:tgtEl>
                          <p14:bmkTgt spid="2" bmkName="TriggersPPT_Mov100:01:35.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6"/>
                                            </p:tgtEl>
                                          </p:cBhvr>
                                        </p:animEffect>
                                        <p:set>
                                          <p:cBhvr>
                                            <p:cTn id="20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35.3"/>
                      </p:tgtEl>
                    </p:cond>
                  </p:nextCondLst>
                </p:seq>
                <p:seq concurrent="1" nextAc="seek">
                  <p:cTn id="202" restart="whenNotActive" fill="hold" evtFilter="cancelBubble" nodeType="interactiveSeq">
                    <p:stCondLst>
                      <p:cond evt="onMediaBookmark" delay="0">
                        <p:tgtEl>
                          <p14:bmkTgt spid="2" bmkName="TriggersPPT_Mov100:01:35.4"/>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fade">
                                          <p:cBhvr>
                                            <p:cTn id="207" dur="200"/>
                                            <p:tgtEl>
                                              <p:spTgt spid="27"/>
                                            </p:tgtEl>
                                          </p:cBhvr>
                                        </p:animEffect>
                                      </p:childTnLst>
                                    </p:cTn>
                                  </p:par>
                                </p:childTnLst>
                              </p:cTn>
                            </p:par>
                          </p:childTnLst>
                        </p:cTn>
                      </p:par>
                    </p:childTnLst>
                  </p:cTn>
                  <p:nextCondLst>
                    <p:cond evt="onMediaBookmark" delay="0">
                      <p:tgtEl>
                        <p14:bmkTgt spid="2" bmkName="TriggersPPT_Mov100:01:35.4"/>
                      </p:tgtEl>
                    </p:cond>
                  </p:nextCondLst>
                </p:seq>
                <p:seq concurrent="1" nextAc="seek">
                  <p:cTn id="208" restart="whenNotActive" fill="hold" evtFilter="cancelBubble" nodeType="interactiveSeq">
                    <p:stCondLst>
                      <p:cond evt="onMediaBookmark" delay="0">
                        <p:tgtEl>
                          <p14:bmkTgt spid="2" bmkName="TriggersPPT_Mov100:01:41.9"/>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7"/>
                                            </p:tgtEl>
                                          </p:cBhvr>
                                        </p:animEffect>
                                        <p:set>
                                          <p:cBhvr>
                                            <p:cTn id="21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41.9"/>
                      </p:tgtEl>
                    </p:cond>
                  </p:nextCondLst>
                </p:seq>
                <p:seq concurrent="1" nextAc="seek">
                  <p:cTn id="214" restart="whenNotActive" fill="hold" evtFilter="cancelBubble" nodeType="interactiveSeq">
                    <p:stCondLst>
                      <p:cond evt="onMediaBookmark" delay="0">
                        <p:tgtEl>
                          <p14:bmkTgt spid="2" bmkName="TriggersPPT_Mov100:01:42.0"/>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00"/>
                                            <p:tgtEl>
                                              <p:spTgt spid="28"/>
                                            </p:tgtEl>
                                          </p:cBhvr>
                                        </p:animEffect>
                                      </p:childTnLst>
                                    </p:cTn>
                                  </p:par>
                                </p:childTnLst>
                              </p:cTn>
                            </p:par>
                          </p:childTnLst>
                        </p:cTn>
                      </p:par>
                    </p:childTnLst>
                  </p:cTn>
                  <p:nextCondLst>
                    <p:cond evt="onMediaBookmark" delay="0">
                      <p:tgtEl>
                        <p14:bmkTgt spid="2" bmkName="TriggersPPT_Mov100:01:42.0"/>
                      </p:tgtEl>
                    </p:cond>
                  </p:nextCondLst>
                </p:seq>
                <p:seq concurrent="1" nextAc="seek">
                  <p:cTn id="220" restart="whenNotActive" fill="hold" evtFilter="cancelBubble" nodeType="interactiveSeq">
                    <p:stCondLst>
                      <p:cond evt="onMediaBookmark" delay="0">
                        <p:tgtEl>
                          <p14:bmkTgt spid="2" bmkName="TriggersPPT_Mov100:01:46.3"/>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8"/>
                                            </p:tgtEl>
                                          </p:cBhvr>
                                        </p:animEffect>
                                        <p:set>
                                          <p:cBhvr>
                                            <p:cTn id="22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46.3"/>
                      </p:tgtEl>
                    </p:cond>
                  </p:nextCondLst>
                </p:seq>
                <p:seq concurrent="1" nextAc="seek">
                  <p:cTn id="226" restart="whenNotActive" fill="hold" evtFilter="cancelBubble" nodeType="interactiveSeq">
                    <p:stCondLst>
                      <p:cond evt="onMediaBookmark" delay="0">
                        <p:tgtEl>
                          <p14:bmkTgt spid="2" bmkName="TriggersPPT_Mov100:01:46.4"/>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9"/>
                                            </p:tgtEl>
                                            <p:attrNameLst>
                                              <p:attrName>style.visibility</p:attrName>
                                            </p:attrNameLst>
                                          </p:cBhvr>
                                          <p:to>
                                            <p:strVal val="visible"/>
                                          </p:to>
                                        </p:set>
                                        <p:animEffect transition="in" filter="fade">
                                          <p:cBhvr>
                                            <p:cTn id="231" dur="200"/>
                                            <p:tgtEl>
                                              <p:spTgt spid="29"/>
                                            </p:tgtEl>
                                          </p:cBhvr>
                                        </p:animEffect>
                                      </p:childTnLst>
                                    </p:cTn>
                                  </p:par>
                                </p:childTnLst>
                              </p:cTn>
                            </p:par>
                          </p:childTnLst>
                        </p:cTn>
                      </p:par>
                    </p:childTnLst>
                  </p:cTn>
                  <p:nextCondLst>
                    <p:cond evt="onMediaBookmark" delay="0">
                      <p:tgtEl>
                        <p14:bmkTgt spid="2" bmkName="TriggersPPT_Mov100:01:46.4"/>
                      </p:tgtEl>
                    </p:cond>
                  </p:nextCondLst>
                </p:seq>
                <p:seq concurrent="1" nextAc="seek">
                  <p:cTn id="232" restart="whenNotActive" fill="hold" evtFilter="cancelBubble" nodeType="interactiveSeq">
                    <p:stCondLst>
                      <p:cond evt="onMediaBookmark" delay="0">
                        <p:tgtEl>
                          <p14:bmkTgt spid="2" bmkName="TriggersPPT_Mov100:01:54.7"/>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9"/>
                                            </p:tgtEl>
                                          </p:cBhvr>
                                        </p:animEffect>
                                        <p:set>
                                          <p:cBhvr>
                                            <p:cTn id="23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1:54.7"/>
                      </p:tgtEl>
                    </p:cond>
                  </p:nextCondLst>
                </p:seq>
                <p:seq concurrent="1" nextAc="seek">
                  <p:cTn id="238" restart="whenNotActive" fill="hold" evtFilter="cancelBubble" nodeType="interactiveSeq">
                    <p:stCondLst>
                      <p:cond evt="onMediaBookmark" delay="0">
                        <p:tgtEl>
                          <p14:bmkTgt spid="2" bmkName="TriggersPPT_Mov100:01:54.8"/>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0"/>
                                            </p:tgtEl>
                                            <p:attrNameLst>
                                              <p:attrName>style.visibility</p:attrName>
                                            </p:attrNameLst>
                                          </p:cBhvr>
                                          <p:to>
                                            <p:strVal val="visible"/>
                                          </p:to>
                                        </p:set>
                                        <p:animEffect transition="in" filter="fade">
                                          <p:cBhvr>
                                            <p:cTn id="243" dur="200"/>
                                            <p:tgtEl>
                                              <p:spTgt spid="30"/>
                                            </p:tgtEl>
                                          </p:cBhvr>
                                        </p:animEffect>
                                      </p:childTnLst>
                                    </p:cTn>
                                  </p:par>
                                </p:childTnLst>
                              </p:cTn>
                            </p:par>
                          </p:childTnLst>
                        </p:cTn>
                      </p:par>
                    </p:childTnLst>
                  </p:cTn>
                  <p:nextCondLst>
                    <p:cond evt="onMediaBookmark" delay="0">
                      <p:tgtEl>
                        <p14:bmkTgt spid="2" bmkName="TriggersPPT_Mov100:01:54.8"/>
                      </p:tgtEl>
                    </p:cond>
                  </p:nextCondLst>
                </p:seq>
                <p:seq concurrent="1" nextAc="seek">
                  <p:cTn id="244" restart="whenNotActive" fill="hold" evtFilter="cancelBubble" nodeType="interactiveSeq">
                    <p:stCondLst>
                      <p:cond evt="onMediaBookmark" delay="0">
                        <p:tgtEl>
                          <p14:bmkTgt spid="2" bmkName="TriggersPPT_Mov100:02:00.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0"/>
                                            </p:tgtEl>
                                          </p:cBhvr>
                                        </p:animEffect>
                                        <p:set>
                                          <p:cBhvr>
                                            <p:cTn id="24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2:00.8"/>
                      </p:tgtEl>
                    </p:cond>
                  </p:nextCondLst>
                </p:seq>
                <p:seq concurrent="1" nextAc="seek">
                  <p:cTn id="250" restart="whenNotActive" fill="hold" evtFilter="cancelBubble" nodeType="interactiveSeq">
                    <p:stCondLst>
                      <p:cond evt="onMediaBookmark" delay="0">
                        <p:tgtEl>
                          <p14:bmkTgt spid="2" bmkName="TriggersPPT_Mov100:02:00.9"/>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4"/>
                                            </p:tgtEl>
                                            <p:attrNameLst>
                                              <p:attrName>style.visibility</p:attrName>
                                            </p:attrNameLst>
                                          </p:cBhvr>
                                          <p:to>
                                            <p:strVal val="visible"/>
                                          </p:to>
                                        </p:set>
                                        <p:animEffect transition="in" filter="fade">
                                          <p:cBhvr>
                                            <p:cTn id="255" dur="200"/>
                                            <p:tgtEl>
                                              <p:spTgt spid="34"/>
                                            </p:tgtEl>
                                          </p:cBhvr>
                                        </p:animEffect>
                                      </p:childTnLst>
                                    </p:cTn>
                                  </p:par>
                                </p:childTnLst>
                              </p:cTn>
                            </p:par>
                          </p:childTnLst>
                        </p:cTn>
                      </p:par>
                    </p:childTnLst>
                  </p:cTn>
                  <p:nextCondLst>
                    <p:cond evt="onMediaBookmark" delay="0">
                      <p:tgtEl>
                        <p14:bmkTgt spid="2" bmkName="TriggersPPT_Mov100:02:00.9"/>
                      </p:tgtEl>
                    </p:cond>
                  </p:nextCondLst>
                </p:seq>
                <p:seq concurrent="1" nextAc="seek">
                  <p:cTn id="256" restart="whenNotActive" fill="hold" evtFilter="cancelBubble" nodeType="interactiveSeq">
                    <p:stCondLst>
                      <p:cond evt="onMediaBookmark" delay="0">
                        <p:tgtEl>
                          <p14:bmkTgt spid="2" bmkName="TriggersPPT_Mov100:02:08.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4"/>
                                            </p:tgtEl>
                                          </p:cBhvr>
                                        </p:animEffect>
                                        <p:set>
                                          <p:cBhvr>
                                            <p:cTn id="261"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2:08.2"/>
                      </p:tgtEl>
                    </p:cond>
                  </p:nextCondLst>
                </p:seq>
                <p:seq concurrent="1" nextAc="seek">
                  <p:cTn id="262" restart="whenNotActive" fill="hold" evtFilter="cancelBubble" nodeType="interactiveSeq">
                    <p:stCondLst>
                      <p:cond evt="onMediaBookmark" delay="0">
                        <p:tgtEl>
                          <p14:bmkTgt spid="2" bmkName="TriggersPPT_Mov100:02:08.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6"/>
                                            </p:tgtEl>
                                            <p:attrNameLst>
                                              <p:attrName>style.visibility</p:attrName>
                                            </p:attrNameLst>
                                          </p:cBhvr>
                                          <p:to>
                                            <p:strVal val="visible"/>
                                          </p:to>
                                        </p:set>
                                        <p:animEffect transition="in" filter="fade">
                                          <p:cBhvr>
                                            <p:cTn id="267" dur="200"/>
                                            <p:tgtEl>
                                              <p:spTgt spid="36"/>
                                            </p:tgtEl>
                                          </p:cBhvr>
                                        </p:animEffect>
                                      </p:childTnLst>
                                    </p:cTn>
                                  </p:par>
                                </p:childTnLst>
                              </p:cTn>
                            </p:par>
                          </p:childTnLst>
                        </p:cTn>
                      </p:par>
                    </p:childTnLst>
                  </p:cTn>
                  <p:nextCondLst>
                    <p:cond evt="onMediaBookmark" delay="0">
                      <p:tgtEl>
                        <p14:bmkTgt spid="2" bmkName="TriggersPPT_Mov100:02:08.3"/>
                      </p:tgtEl>
                    </p:cond>
                  </p:nextCondLst>
                </p:seq>
                <p:seq concurrent="1" nextAc="seek">
                  <p:cTn id="268" restart="whenNotActive" fill="hold" evtFilter="cancelBubble" nodeType="interactiveSeq">
                    <p:stCondLst>
                      <p:cond evt="onMediaBookmark" delay="0">
                        <p:tgtEl>
                          <p14:bmkTgt spid="2" bmkName="TriggersPPT_Mov100:02:14.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6"/>
                                            </p:tgtEl>
                                          </p:cBhvr>
                                        </p:animEffect>
                                        <p:set>
                                          <p:cBhvr>
                                            <p:cTn id="273"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2:14.3"/>
                      </p:tgtEl>
                    </p:cond>
                  </p:nextCondLst>
                </p:seq>
                <p:seq concurrent="1" nextAc="seek">
                  <p:cTn id="274" restart="whenNotActive" fill="hold" evtFilter="cancelBubble" nodeType="interactiveSeq">
                    <p:stCondLst>
                      <p:cond evt="onMediaBookmark" delay="0">
                        <p:tgtEl>
                          <p14:bmkTgt spid="2" bmkName="TriggersPPT_Mov100:02:14.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7"/>
                                            </p:tgtEl>
                                            <p:attrNameLst>
                                              <p:attrName>style.visibility</p:attrName>
                                            </p:attrNameLst>
                                          </p:cBhvr>
                                          <p:to>
                                            <p:strVal val="visible"/>
                                          </p:to>
                                        </p:set>
                                        <p:animEffect transition="in" filter="fade">
                                          <p:cBhvr>
                                            <p:cTn id="279" dur="200"/>
                                            <p:tgtEl>
                                              <p:spTgt spid="57"/>
                                            </p:tgtEl>
                                          </p:cBhvr>
                                        </p:animEffect>
                                      </p:childTnLst>
                                    </p:cTn>
                                  </p:par>
                                </p:childTnLst>
                              </p:cTn>
                            </p:par>
                          </p:childTnLst>
                        </p:cTn>
                      </p:par>
                    </p:childTnLst>
                  </p:cTn>
                  <p:nextCondLst>
                    <p:cond evt="onMediaBookmark" delay="0">
                      <p:tgtEl>
                        <p14:bmkTgt spid="2" bmkName="TriggersPPT_Mov100:02:14.4"/>
                      </p:tgtEl>
                    </p:cond>
                  </p:nextCondLst>
                </p:seq>
                <p:seq concurrent="1" nextAc="seek">
                  <p:cTn id="280" restart="whenNotActive" fill="hold" evtFilter="cancelBubble" nodeType="interactiveSeq">
                    <p:stCondLst>
                      <p:cond evt="onMediaBookmark" delay="0">
                        <p:tgtEl>
                          <p14:bmkTgt spid="2" bmkName="TriggersPPT_Mov100:02:21.3"/>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7"/>
                                            </p:tgtEl>
                                          </p:cBhvr>
                                        </p:animEffect>
                                        <p:set>
                                          <p:cBhvr>
                                            <p:cTn id="28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2:21.3"/>
                      </p:tgtEl>
                    </p:cond>
                  </p:nextCondLst>
                </p:seq>
                <p:seq concurrent="1" nextAc="seek">
                  <p:cTn id="286" restart="whenNotActive" fill="hold" evtFilter="cancelBubble" nodeType="interactiveSeq">
                    <p:stCondLst>
                      <p:cond evt="onMediaBookmark" delay="0">
                        <p:tgtEl>
                          <p14:bmkTgt spid="2" bmkName="TriggersPPT_Mov100:02:21.4"/>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3"/>
                                            </p:tgtEl>
                                            <p:attrNameLst>
                                              <p:attrName>style.visibility</p:attrName>
                                            </p:attrNameLst>
                                          </p:cBhvr>
                                          <p:to>
                                            <p:strVal val="visible"/>
                                          </p:to>
                                        </p:set>
                                        <p:animEffect transition="in" filter="fade">
                                          <p:cBhvr>
                                            <p:cTn id="291" dur="200"/>
                                            <p:tgtEl>
                                              <p:spTgt spid="63"/>
                                            </p:tgtEl>
                                          </p:cBhvr>
                                        </p:animEffect>
                                      </p:childTnLst>
                                    </p:cTn>
                                  </p:par>
                                </p:childTnLst>
                              </p:cTn>
                            </p:par>
                          </p:childTnLst>
                        </p:cTn>
                      </p:par>
                    </p:childTnLst>
                  </p:cTn>
                  <p:nextCondLst>
                    <p:cond evt="onMediaBookmark" delay="0">
                      <p:tgtEl>
                        <p14:bmkTgt spid="2" bmkName="TriggersPPT_Mov100:02:21.4"/>
                      </p:tgtEl>
                    </p:cond>
                  </p:nextCondLst>
                </p:seq>
                <p:seq concurrent="1" nextAc="seek">
                  <p:cTn id="292" restart="whenNotActive" fill="hold" evtFilter="cancelBubble" nodeType="interactiveSeq">
                    <p:stCondLst>
                      <p:cond evt="onMediaBookmark" delay="0">
                        <p:tgtEl>
                          <p14:bmkTgt spid="2" bmkName="TriggersPPT_Mov100:02:27.2"/>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3"/>
                                            </p:tgtEl>
                                          </p:cBhvr>
                                        </p:animEffect>
                                        <p:set>
                                          <p:cBhvr>
                                            <p:cTn id="297"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100:02:27.2"/>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4" grpId="0" animBg="1"/>
          <p:bldP spid="34" grpId="1" animBg="1"/>
          <p:bldP spid="36" grpId="0" animBg="1"/>
          <p:bldP spid="36" grpId="1" animBg="1"/>
          <p:bldP spid="57" grpId="0" animBg="1"/>
          <p:bldP spid="57" grpId="1" animBg="1"/>
          <p:bldP spid="63" grpId="0" animBg="1"/>
          <p:bldP spid="63" grpId="1" animBg="1"/>
          <p:bldP spid="62" grpId="0" animBg="1"/>
          <p:bldP spid="6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a:solidFill>
                  <a:schemeClr val="bg1"/>
                </a:solidFill>
                <a:latin typeface="Segoe Light" pitchFamily="34" charset="0"/>
              </a:rPr>
              <a:t>2</a:t>
            </a:r>
            <a:r>
              <a:rPr lang="en-US" sz="1500" dirty="0" smtClean="0">
                <a:solidFill>
                  <a:schemeClr val="bg1"/>
                </a:solidFill>
                <a:latin typeface="Segoe Light" pitchFamily="34" charset="0"/>
              </a:rPr>
              <a:t>/4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705600" cy="430887"/>
          </a:xfrm>
          <a:prstGeom prst="rect">
            <a:avLst/>
          </a:prstGeom>
          <a:noFill/>
        </p:spPr>
        <p:txBody>
          <a:bodyPr wrap="square" rtlCol="0">
            <a:spAutoFit/>
          </a:bodyPr>
          <a:lstStyle/>
          <a:p>
            <a:r>
              <a:rPr lang="en-US" sz="2200" dirty="0" smtClean="0">
                <a:solidFill>
                  <a:schemeClr val="bg1"/>
                </a:solidFill>
                <a:latin typeface="Segoe UI Light" pitchFamily="34" charset="0"/>
              </a:rPr>
              <a:t>Trigger an animation effect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48">
              <a:extLst>
                <a:ext uri="{BEBA8EAE-BF5A-486C-A8C5-ECC9F3942E4B}">
                  <a14:imgProps xmlns:a14="http://schemas.microsoft.com/office/drawing/2010/main">
                    <a14:imgLayer r:embed="rId49">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64"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5"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6"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2" name="TriggersPPT_Mov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riggersPPT_Mov200:00:00.0" time="33"/>
                    <p14:bmk name="TriggersPPT_Mov200:00:07.0" time="7067"/>
                    <p14:bmk name="TriggersPPT_Mov200:00:07.1" time="7167"/>
                    <p14:bmk name="TriggersPPT_Mov200:00:10.8" time="10867"/>
                    <p14:bmk name="TriggersPPT_Mov200:00:10.9" time="10967"/>
                    <p14:bmk name="TriggersPPT_Mov200:00:15.7" time="15767"/>
                    <p14:bmk name="TriggersPPT_Mov200:00:15.8" time="15867"/>
                    <p14:bmk name="TriggersPPT_Mov200:00:19.0" time="19033"/>
                    <p14:bmk name="TriggersPPT_Mov200:00:19.1" time="19133"/>
                    <p14:bmk name="TriggersPPT_Mov200:00:26.7" time="26767"/>
                    <p14:bmk name="TriggersPPT_Mov200:00:26.8" time="26867"/>
                    <p14:bmk name="TriggersPPT_Mov200:00:33.1" time="33167"/>
                    <p14:bmk name="TriggersPPT_Mov200:00:33.2" time="33267"/>
                    <p14:bmk name="TriggersPPT_Mov200:00:39.8" time="39833"/>
                    <p14:bmk name="TriggersPPT_Mov200:00:39.9" time="39933"/>
                    <p14:bmk name="TriggersPPT_Mov200:00:45.6" time="45633"/>
                    <p14:bmk name="TriggersPPT_Mov200:00:45.7" time="45733"/>
                    <p14:bmk name="TriggersPPT_Mov200:00:47.7" time="47733"/>
                    <p14:bmk name="TriggersPPT_Mov200:00:47.8" time="47833"/>
                    <p14:bmk name="TriggersPPT_Mov200:00:52.1" time="52100"/>
                    <p14:bmk name="TriggersPPT_Mov200:00:52.2" time="52200"/>
                    <p14:bmk name="TriggersPPT_Mov200:00:57.8" time="57833"/>
                    <p14:bmk name="TriggersPPT_Mov200:00:57.9" time="57933"/>
                    <p14:bmk name="TriggersPPT_Mov200:01:05.5" time="65500"/>
                    <p14:bmk name="TriggersPPT_Mov200:01:05.6" time="65600"/>
                    <p14:bmk name="TriggersPPT_Mov200:01:09.6" time="69600"/>
                    <p14:bmk name="TriggersPPT_Mov200:01:09.7" time="69700"/>
                    <p14:bmk name="TriggersPPT_Mov200:01:12.9" time="72933"/>
                    <p14:bmk name="TriggersPPT_Mov200:01:13.0" time="73033"/>
                    <p14:bmk name="TriggersPPT_Mov200:01:15.0" time="75000"/>
                    <p14:bmk name="TriggersPPT_Mov200:01:15.1" time="75100"/>
                    <p14:bmk name="TriggersPPT_Mov200:01:18.3" time="78367"/>
                    <p14:bmk name="TriggersPPT_Mov200:01:18.4" time="78467"/>
                    <p14:bmk name="TriggersPPT_Mov200:01:21.9" time="81933"/>
                    <p14:bmk name="TriggersPPT_Mov200:01:22.0" time="82033"/>
                    <p14:bmk name="TriggersPPT_Mov200:01:30.3" time="90300"/>
                    <p14:bmk name="TriggersPPT_Mov200:01:30.4" time="90400"/>
                    <p14:bmk name="TriggersPPT_Mov200:01:33.5" time="93500"/>
                    <p14:bmk name="TriggersPPT_Mov200:01:33.6" time="93600"/>
                    <p14:bmk name="TriggersPPT_Mov200:01:37.6" time="97600"/>
                    <p14:bmk name="TriggersPPT_Mov200:01:37.7" time="97700"/>
                    <p14:bmk name="TriggersPPT_Mov200:01:44.7" time="104733"/>
                    <p14:bmk name="TriggersPPT_Mov200:01:44.8" time="104833"/>
                    <p14:bmk name="TriggersPPT_Mov200:01:52.4" time="112433"/>
                    <p14:bmk name="TriggersPPT_Mov200:01:52.5" time="112533"/>
                    <p14:bmk name="TriggersPPT_Mov200:01:58.3" time="118333"/>
                    <p14:bmk name="TriggersPPT_Mov200:01:58.4" time="118433"/>
                    <p14:bmk name="TriggersPPT_Mov200:02:02.2" time="122200"/>
                    <p14:bmk name="TriggersPPT_Mov200:02:02.3" time="122300"/>
                    <p14:bmk name="TriggersPPT_Mov200:02:09.6" time="129667"/>
                    <p14:bmk name="TriggersPPT_Mov200:02:09.7" time="129767"/>
                    <p14:bmk name="TriggersPPT_Mov200:02:20.5" time="140567"/>
                    <p14:bmk name="TriggersPPT_Mov200:02:20.6" time="140667"/>
                    <p14:bmk name="TriggersPPT_Mov200:02:26.8" time="146833"/>
                    <p14:bmk name="TriggersPPT_Mov200:02:26.9" time="146933"/>
                    <p14:bmk name="TriggersPPT_Mov200:02:31.3" time="151333"/>
                    <p14:bmk name="TriggersPPT_Mov200:02:31.4" time="151433"/>
                    <p14:bmk name="TriggersPPT_Mov200:02:34.9" time="154967"/>
                    <p14:bmk name="TriggersPPT_Mov200:02:35.0" time="155067"/>
                    <p14:bmk name="TriggersPPT_Mov200:02:40.3" time="160333"/>
                    <p14:bmk name="TriggersPPT_Mov200:02:40.4" time="160433"/>
                    <p14:bmk name="TriggersPPT_Mov200:02:47.5" time="167567"/>
                    <p14:bmk name="TriggersPPT_Mov200:02:47.6" time="167667"/>
                    <p14:bmk name="TriggersPPT_Mov200:02:51.3" time="171333"/>
                    <p14:bmk name="TriggersPPT_Mov200:02:51.4" time="171433"/>
                    <p14:bmk name="TriggersPPT_Mov200:02:55.1" time="175133"/>
                    <p14:bmk name="TriggersPPT_Mov200:02:55.2" time="175233"/>
                    <p14:bmk name="TriggersPPT_Mov200:03:01.8" time="181867"/>
                    <p14:bmk name="TriggersPPT_Mov200:03:01.9" time="181967"/>
                    <p14:bmk name="TriggersPPT_Mov200:03:05.6" time="185667"/>
                    <p14:bmk name="TriggersPPT_Mov200:03:05.7" time="185767"/>
                    <p14:bmk name="TriggersPPT_Mov200:03:09.8" time="189800"/>
                    <p14:bmk name="TriggersPPT_Mov200:03:09.9" time="189900"/>
                    <p14:bmk name="TriggersPPT_Mov200:03:14.6" time="194633"/>
                    <p14:bmk name="TriggersPPT_Mov200:03:14.7" time="194733"/>
                    <p14:bmk name="TriggersPPT_Mov200:03:22.1" time="202133"/>
                    <p14:bmk name="TriggersPPT_Mov200:03:22.2" time="202233"/>
                    <p14:bmk name="TriggersPPT_Mov200:03:29.5" time="209500"/>
                    <p14:bmk name="TriggersPPT_Mov200:03:29.6" time="209600"/>
                    <p14:bmk name="TriggersPPT_Mov200:03:33.7" time="213700"/>
                    <p14:bmk name="TriggersPPT_Mov200:03:33.8" time="213800"/>
                    <p14:bmk name="TriggersPPT_Mov200:03:36.1" time="216133"/>
                    <p14:bmk name="TriggersPPT_Mov200:03:36.2" time="216233"/>
                    <p14:bmk name="TriggersPPT_Mov200:03:39.2" time="219233"/>
                  </p14:bmkLst>
                </p14:media>
              </p:ext>
            </p:extLst>
          </p:nvPr>
        </p:nvPicPr>
        <p:blipFill>
          <a:blip r:embed="rId50"/>
          <a:stretch>
            <a:fillRect/>
          </a:stretch>
        </p:blipFill>
        <p:spPr>
          <a:xfrm>
            <a:off x="1235075" y="1042988"/>
            <a:ext cx="10515600" cy="5915025"/>
          </a:xfrm>
        </p:spPr>
      </p:pic>
      <p:pic>
        <p:nvPicPr>
          <p:cNvPr id="9" name="Media Placeholder 8">
            <a:hlinkClick r:id="rId51" action="ppaction://hlinksldjump"/>
          </p:cNvPr>
          <p:cNvPicPr>
            <a:picLocks noGrp="1"/>
          </p:cNvPicPr>
          <p:nvPr>
            <p:ph type="media" sz="quarter" idx="11"/>
          </p:nvPr>
        </p:nvPicPr>
        <p:blipFill>
          <a:blip r:embed="rId52">
            <a:extLst>
              <a:ext uri="{28A0092B-C50C-407E-A947-70E740481C1C}">
                <a14:useLocalDpi xmlns:a14="http://schemas.microsoft.com/office/drawing/2010/main" val="0"/>
              </a:ext>
            </a:extLst>
          </a:blip>
          <a:stretch>
            <a:fillRect/>
          </a:stretch>
        </p:blipFill>
        <p:spPr>
          <a:xfrm>
            <a:off x="3199079" y="8495914"/>
            <a:ext cx="1115568" cy="630936"/>
          </a:xfrm>
        </p:spPr>
      </p:pic>
      <p:pic>
        <p:nvPicPr>
          <p:cNvPr id="8" name="Media Placeholder 7">
            <a:hlinkClick r:id="rId53" action="ppaction://hlinksldjump"/>
          </p:cNvPr>
          <p:cNvPicPr>
            <a:picLocks noGrp="1"/>
          </p:cNvPicPr>
          <p:nvPr>
            <p:ph type="media" sz="quarter" idx="12"/>
          </p:nvPr>
        </p:nvPicPr>
        <p:blipFill>
          <a:blip r:embed="rId54">
            <a:extLst>
              <a:ext uri="{28A0092B-C50C-407E-A947-70E740481C1C}">
                <a14:useLocalDpi xmlns:a14="http://schemas.microsoft.com/office/drawing/2010/main" val="0"/>
              </a:ext>
            </a:extLst>
          </a:blip>
          <a:stretch>
            <a:fillRect/>
          </a:stretch>
        </p:blipFill>
        <p:spPr>
          <a:xfrm>
            <a:off x="4564063" y="8496210"/>
            <a:ext cx="1115568" cy="630936"/>
          </a:xfrm>
        </p:spPr>
      </p:pic>
      <p:pic>
        <p:nvPicPr>
          <p:cNvPr id="7" name="Media Placeholder 6">
            <a:hlinkClick r:id="rId55" action="ppaction://hlinksldjump"/>
          </p:cNvPr>
          <p:cNvPicPr>
            <a:picLocks noGrp="1"/>
          </p:cNvPicPr>
          <p:nvPr>
            <p:ph type="media" sz="quarter" idx="13"/>
          </p:nvPr>
        </p:nvPicPr>
        <p:blipFill>
          <a:blip r:embed="rId56">
            <a:extLst>
              <a:ext uri="{28A0092B-C50C-407E-A947-70E740481C1C}">
                <a14:useLocalDpi xmlns:a14="http://schemas.microsoft.com/office/drawing/2010/main" val="0"/>
              </a:ext>
            </a:extLst>
          </a:blip>
          <a:stretch>
            <a:fillRect/>
          </a:stretch>
        </p:blipFill>
        <p:spPr>
          <a:xfrm>
            <a:off x="5940691" y="8495914"/>
            <a:ext cx="1115568" cy="630936"/>
          </a:xfrm>
        </p:spPr>
      </p:pic>
      <p:pic>
        <p:nvPicPr>
          <p:cNvPr id="6" name="Media Placeholder 5">
            <a:hlinkClick r:id="rId57" action="ppaction://hlinksldjump"/>
          </p:cNvPr>
          <p:cNvPicPr>
            <a:picLocks noGrp="1"/>
          </p:cNvPicPr>
          <p:nvPr>
            <p:ph type="media" sz="quarter" idx="15"/>
          </p:nvPr>
        </p:nvPicPr>
        <p:blipFill>
          <a:blip r:embed="rId58">
            <a:extLst>
              <a:ext uri="{28A0092B-C50C-407E-A947-70E740481C1C}">
                <a14:useLocalDpi xmlns:a14="http://schemas.microsoft.com/office/drawing/2010/main" val="0"/>
              </a:ext>
            </a:extLst>
          </a:blip>
          <a:stretch>
            <a:fillRect/>
          </a:stretch>
        </p:blipFill>
        <p:spPr>
          <a:xfrm>
            <a:off x="7309116" y="8495914"/>
            <a:ext cx="1115568" cy="630936"/>
          </a:xfrm>
        </p:spPr>
      </p:pic>
      <p:pic>
        <p:nvPicPr>
          <p:cNvPr id="4" name="Media Placeholder 3">
            <a:hlinkClick r:id="rId59" action="ppaction://hlinksldjump"/>
          </p:cNvPr>
          <p:cNvPicPr>
            <a:picLocks noGrp="1"/>
          </p:cNvPicPr>
          <p:nvPr>
            <p:ph type="media" sz="quarter" idx="16"/>
          </p:nvPr>
        </p:nvPicPr>
        <p:blipFill>
          <a:blip r:embed="rId60">
            <a:extLst>
              <a:ext uri="{28A0092B-C50C-407E-A947-70E740481C1C}">
                <a14:useLocalDpi xmlns:a14="http://schemas.microsoft.com/office/drawing/2010/main" val="0"/>
              </a:ext>
            </a:extLst>
          </a:blip>
          <a:stretch>
            <a:fillRect/>
          </a:stretch>
        </p:blipFill>
        <p:spPr>
          <a:xfrm>
            <a:off x="8672513" y="8496210"/>
            <a:ext cx="1115568" cy="630936"/>
          </a:xfrm>
        </p:spPr>
      </p:pic>
      <p:pic>
        <p:nvPicPr>
          <p:cNvPr id="3" name="Media Placeholder 2">
            <a:hlinkClick r:id="rId61" action="ppaction://hlinksldjump"/>
          </p:cNvPr>
          <p:cNvPicPr>
            <a:picLocks noGrp="1"/>
          </p:cNvPicPr>
          <p:nvPr>
            <p:ph type="media" sz="quarter" idx="17"/>
          </p:nvPr>
        </p:nvPicPr>
        <p:blipFill>
          <a:blip r:embed="rId62">
            <a:extLst>
              <a:ext uri="{28A0092B-C50C-407E-A947-70E740481C1C}">
                <a14:useLocalDpi xmlns:a14="http://schemas.microsoft.com/office/drawing/2010/main" val="0"/>
              </a:ext>
            </a:extLst>
          </a:blip>
          <a:stretch>
            <a:fillRect/>
          </a:stretch>
        </p:blipFill>
        <p:spPr>
          <a:xfrm>
            <a:off x="10037763" y="8495764"/>
            <a:ext cx="1115568" cy="630936"/>
          </a:xfrm>
        </p:spPr>
      </p:pic>
      <p:sp>
        <p:nvSpPr>
          <p:cNvPr id="11" name="Media Placeholder 10"/>
          <p:cNvSpPr>
            <a:spLocks noGrp="1"/>
          </p:cNvSpPr>
          <p:nvPr>
            <p:ph type="media" sz="quarter" idx="10"/>
          </p:nvPr>
        </p:nvSpPr>
        <p:spPr>
          <a:xfrm>
            <a:off x="1820496" y="8494776"/>
            <a:ext cx="1115568" cy="630936"/>
          </a:xfrm>
        </p:spPr>
      </p:sp>
      <p:sp>
        <p:nvSpPr>
          <p:cNvPr id="54" name="Rectangle 53"/>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5" name="Rectangle 54"/>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6" name="Rectangle 55"/>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7" name="Rectangle 56"/>
          <p:cNvSpPr/>
          <p:nvPr/>
        </p:nvSpPr>
        <p:spPr>
          <a:xfrm>
            <a:off x="1068863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3" name="Rectangle 62"/>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74" name="Picture 73">
            <a:hlinkClick r:id="" action="ppaction://hlinkshowjump?jump=previousslide"/>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35"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12" name="TriggersPPT_Mov2Thepurposeof00:00:00.0-00:00:07.0"/>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purpose of a trigger is to start an effect, either an animation effect,</a:t>
            </a:r>
            <a:endParaRPr lang="en-US" sz="1800">
              <a:solidFill>
                <a:srgbClr val="FFFFFF"/>
              </a:solidFill>
              <a:latin typeface="Segoe UI Light"/>
            </a:endParaRPr>
          </a:p>
        </p:txBody>
      </p:sp>
      <p:sp>
        <p:nvSpPr>
          <p:cNvPr id="13" name="TriggersPPT_Mov2oravideo00:00:07.1-00:00:10.8"/>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a video or sound effect.</a:t>
            </a:r>
            <a:endParaRPr lang="en-US" sz="1800">
              <a:solidFill>
                <a:srgbClr val="FFFFFF"/>
              </a:solidFill>
              <a:latin typeface="Segoe UI Light"/>
            </a:endParaRPr>
          </a:p>
        </p:txBody>
      </p:sp>
      <p:sp>
        <p:nvSpPr>
          <p:cNvPr id="14" name="TriggersPPT_Mov2So,beforeyou00:00:10.9-00:00:15.7"/>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before you can create a trigger, you need to first add an effect.</a:t>
            </a:r>
            <a:endParaRPr lang="en-US" sz="1800">
              <a:solidFill>
                <a:srgbClr val="FFFFFF"/>
              </a:solidFill>
              <a:latin typeface="Segoe UI Light"/>
            </a:endParaRPr>
          </a:p>
        </p:txBody>
      </p:sp>
      <p:sp>
        <p:nvSpPr>
          <p:cNvPr id="15" name="TriggersPPT_Mov2Here’stheprocess00:00:15.8-00:00:19.0"/>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the process in detail.</a:t>
            </a:r>
            <a:endParaRPr lang="en-US" sz="1800">
              <a:solidFill>
                <a:srgbClr val="FFFFFF"/>
              </a:solidFill>
              <a:latin typeface="Segoe UI Light"/>
            </a:endParaRPr>
          </a:p>
        </p:txBody>
      </p:sp>
      <p:sp>
        <p:nvSpPr>
          <p:cNvPr id="16" name="TriggersPPT_Mov2Onthisslide,00:00:19.1-00:00:26.7"/>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this slide, I want the circle that says “Test yourself” to trigger the entrance of a test question.</a:t>
            </a:r>
            <a:endParaRPr lang="en-US" sz="1800">
              <a:solidFill>
                <a:srgbClr val="FFFFFF"/>
              </a:solidFill>
              <a:latin typeface="Segoe UI Light"/>
            </a:endParaRPr>
          </a:p>
        </p:txBody>
      </p:sp>
      <p:sp>
        <p:nvSpPr>
          <p:cNvPr id="17" name="TriggersPPT_Mov2Thisishow00:00:26.8-00:00:33.1"/>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how I want the slide to play: The “Test yourself” button triggers the test question to Fly In.</a:t>
            </a:r>
            <a:endParaRPr lang="en-US" sz="1800">
              <a:solidFill>
                <a:srgbClr val="FFFFFF"/>
              </a:solidFill>
              <a:latin typeface="Segoe UI Light"/>
            </a:endParaRPr>
          </a:p>
        </p:txBody>
      </p:sp>
      <p:sp>
        <p:nvSpPr>
          <p:cNvPr id="18" name="TriggersPPT_Mov2And,noticethat00:00:33.2-00:00:39.8"/>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notice that the button also triggers a sound: a bell dings when the test question appears.</a:t>
            </a:r>
            <a:endParaRPr lang="en-US" sz="1800">
              <a:solidFill>
                <a:srgbClr val="FFFFFF"/>
              </a:solidFill>
              <a:latin typeface="Segoe UI Light"/>
            </a:endParaRPr>
          </a:p>
        </p:txBody>
      </p:sp>
      <p:sp>
        <p:nvSpPr>
          <p:cNvPr id="19" name="TriggersPPT_Mov2So,thebutton00:00:39.9-00:00:45.6"/>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 button triggers two effects: the test question’s entrance and a sound.</a:t>
            </a:r>
            <a:endParaRPr lang="en-US" sz="1800">
              <a:solidFill>
                <a:srgbClr val="FFFFFF"/>
              </a:solidFill>
              <a:latin typeface="Segoe UI Light"/>
            </a:endParaRPr>
          </a:p>
        </p:txBody>
      </p:sp>
      <p:sp>
        <p:nvSpPr>
          <p:cNvPr id="20" name="TriggersPPT_Mov2Tocreatethis00:00:45.7-00:00:47.7"/>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create this triggered sequence:</a:t>
            </a:r>
            <a:endParaRPr lang="en-US" sz="1800">
              <a:solidFill>
                <a:srgbClr val="FFFFFF"/>
              </a:solidFill>
              <a:latin typeface="Segoe UI Light"/>
            </a:endParaRPr>
          </a:p>
        </p:txBody>
      </p:sp>
      <p:sp>
        <p:nvSpPr>
          <p:cNvPr id="21" name="TriggersPPT_Mov2FirstI’llapply00:00:47.8-00:00:52.1"/>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I’ll apply the animation effect to the placeholder with the test question.</a:t>
            </a:r>
            <a:endParaRPr lang="en-US" sz="1800">
              <a:solidFill>
                <a:srgbClr val="FFFFFF"/>
              </a:solidFill>
              <a:latin typeface="Segoe UI Light"/>
            </a:endParaRPr>
          </a:p>
        </p:txBody>
      </p:sp>
      <p:sp>
        <p:nvSpPr>
          <p:cNvPr id="22" name="TriggersPPT_Mov2I’llselectit,00:00:52.2-00:00:57.8"/>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select it, and in the Animation gallery, I’ll choose Fly In.</a:t>
            </a:r>
            <a:endParaRPr lang="en-US" sz="1800">
              <a:solidFill>
                <a:srgbClr val="FFFFFF"/>
              </a:solidFill>
              <a:latin typeface="Segoe UI Light"/>
            </a:endParaRPr>
          </a:p>
        </p:txBody>
      </p:sp>
      <p:sp>
        <p:nvSpPr>
          <p:cNvPr id="23" name="TriggersPPT_Mov2Iwantit00:00:57.9-00:01:05.5"/>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it to come in from the bottom, and, checking Effect Options, I see that it’s set to From Bottom.</a:t>
            </a:r>
            <a:endParaRPr lang="en-US" sz="1800">
              <a:solidFill>
                <a:srgbClr val="FFFFFF"/>
              </a:solidFill>
              <a:latin typeface="Segoe UI Light"/>
            </a:endParaRPr>
          </a:p>
        </p:txBody>
      </p:sp>
      <p:sp>
        <p:nvSpPr>
          <p:cNvPr id="24" name="TriggersPPT_Mov2NowI’mready00:01:05.6-00:01:09.6"/>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I’m ready to set up the trigger that will display the test question.</a:t>
            </a:r>
            <a:endParaRPr lang="en-US" sz="1800">
              <a:solidFill>
                <a:srgbClr val="FFFFFF"/>
              </a:solidFill>
              <a:latin typeface="Segoe UI Light"/>
            </a:endParaRPr>
          </a:p>
        </p:txBody>
      </p:sp>
      <p:sp>
        <p:nvSpPr>
          <p:cNvPr id="25" name="TriggersPPT_Mov2I’llopenthe00:01:09.7-00:01:12.9"/>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open the Animation Pane to work with my effects.</a:t>
            </a:r>
            <a:endParaRPr lang="en-US" sz="1800">
              <a:solidFill>
                <a:srgbClr val="FFFFFF"/>
              </a:solidFill>
              <a:latin typeface="Segoe UI Light"/>
            </a:endParaRPr>
          </a:p>
        </p:txBody>
      </p:sp>
      <p:sp>
        <p:nvSpPr>
          <p:cNvPr id="26" name="TriggersPPT_Mov2Here’stheFly00:01:13.0-00:01:15.0"/>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the Fly In effect.</a:t>
            </a:r>
            <a:endParaRPr lang="en-US" sz="1800">
              <a:solidFill>
                <a:srgbClr val="FFFFFF"/>
              </a:solidFill>
              <a:latin typeface="Segoe UI Light"/>
            </a:endParaRPr>
          </a:p>
        </p:txBody>
      </p:sp>
      <p:sp>
        <p:nvSpPr>
          <p:cNvPr id="27" name="TriggersPPT_Mov2Iwantthe00:01:15.1-00:01:18.3"/>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the “Test yourself” button to be the trigger.</a:t>
            </a:r>
            <a:endParaRPr lang="en-US" sz="1800">
              <a:solidFill>
                <a:srgbClr val="FFFFFF"/>
              </a:solidFill>
              <a:latin typeface="Segoe UI Light"/>
            </a:endParaRPr>
          </a:p>
        </p:txBody>
      </p:sp>
      <p:sp>
        <p:nvSpPr>
          <p:cNvPr id="28" name="TriggersPPT_Mov2So,Imake00:01:18.4-00:01:21.9"/>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 make sure the Fly In effect is selected,</a:t>
            </a:r>
            <a:endParaRPr lang="en-US" sz="1800">
              <a:solidFill>
                <a:srgbClr val="FFFFFF"/>
              </a:solidFill>
              <a:latin typeface="Segoe UI Light"/>
            </a:endParaRPr>
          </a:p>
        </p:txBody>
      </p:sp>
      <p:sp>
        <p:nvSpPr>
          <p:cNvPr id="29" name="TriggersPPT_Mov2andIclick00:01:22.0-00:01:30.3"/>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 click Trigger, point to On Click of, and select the trigger I want, which is the ‘Test yourself’ button.</a:t>
            </a:r>
            <a:endParaRPr lang="en-US" sz="1800">
              <a:solidFill>
                <a:srgbClr val="FFFFFF"/>
              </a:solidFill>
              <a:latin typeface="Segoe UI Light"/>
            </a:endParaRPr>
          </a:p>
        </p:txBody>
      </p:sp>
      <p:sp>
        <p:nvSpPr>
          <p:cNvPr id="30" name="TriggersPPT_Mov2Thisishow00:01:30.4-00:01:33.5"/>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how a triggered effect looks in the Animation Pane:</a:t>
            </a:r>
            <a:endParaRPr lang="en-US" sz="1800">
              <a:solidFill>
                <a:srgbClr val="FFFFFF"/>
              </a:solidFill>
              <a:latin typeface="Segoe UI Light"/>
            </a:endParaRPr>
          </a:p>
        </p:txBody>
      </p:sp>
      <p:sp>
        <p:nvSpPr>
          <p:cNvPr id="31" name="TriggersPPT_Mov2Ithasa00:01:33.6-00:01:37.6"/>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has a heading over it that says “Trigger,” and the name of the trigger.</a:t>
            </a:r>
            <a:endParaRPr lang="en-US" sz="1800">
              <a:solidFill>
                <a:srgbClr val="FFFFFF"/>
              </a:solidFill>
              <a:latin typeface="Segoe UI Light"/>
            </a:endParaRPr>
          </a:p>
        </p:txBody>
      </p:sp>
      <p:sp>
        <p:nvSpPr>
          <p:cNvPr id="33" name="TriggersPPT_Mov2So,theFly00:01:37.7-00:01:44.7"/>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 Fly In effect for my Test question is triggered by the “Test yourself” button.</a:t>
            </a:r>
            <a:endParaRPr lang="en-US" sz="1800">
              <a:solidFill>
                <a:srgbClr val="FFFFFF"/>
              </a:solidFill>
              <a:latin typeface="Segoe UI Light"/>
            </a:endParaRPr>
          </a:p>
        </p:txBody>
      </p:sp>
      <p:sp>
        <p:nvSpPr>
          <p:cNvPr id="34" name="TriggersPPT_Mov2Ontheslide,00:01:44.8-00:01:52.4"/>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slide, you’ll also see a lightning bolt next to a triggered item—which in this case is the test question.</a:t>
            </a:r>
            <a:endParaRPr lang="en-US" sz="1800">
              <a:solidFill>
                <a:srgbClr val="FFFFFF"/>
              </a:solidFill>
              <a:latin typeface="Segoe UI Light"/>
            </a:endParaRPr>
          </a:p>
        </p:txBody>
      </p:sp>
      <p:sp>
        <p:nvSpPr>
          <p:cNvPr id="48" name="TriggersPPT_Mov2I’llmovethe00:01:52.5-00:01:58.3"/>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move the test question over the button, so it appears in the center of the slide.</a:t>
            </a:r>
            <a:endParaRPr lang="en-US" sz="1800">
              <a:solidFill>
                <a:srgbClr val="FFFFFF"/>
              </a:solidFill>
              <a:latin typeface="Segoe UI Light"/>
            </a:endParaRPr>
          </a:p>
        </p:txBody>
      </p:sp>
      <p:sp>
        <p:nvSpPr>
          <p:cNvPr id="49" name="TriggersPPT_Mov2AndI’llpreview00:01:58.4-00:02:02.2"/>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I’ll preview the sequence in Slide Show view.</a:t>
            </a:r>
            <a:endParaRPr lang="en-US" sz="1800">
              <a:solidFill>
                <a:srgbClr val="FFFFFF"/>
              </a:solidFill>
              <a:latin typeface="Segoe UI Light"/>
            </a:endParaRPr>
          </a:p>
        </p:txBody>
      </p:sp>
      <p:sp>
        <p:nvSpPr>
          <p:cNvPr id="50" name="TriggersPPT_Mov2Iclickmy00:02:02.3-00:02:09.6"/>
          <p:cNvSpPr txBox="1"/>
          <p:nvPr>
            <p:custDataLst>
              <p:tags r:id="rId28"/>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click my trigger, and the test question appears. Next, I want to add a sound effect that plays with the test question.</a:t>
            </a:r>
            <a:endParaRPr lang="en-US" sz="1800">
              <a:solidFill>
                <a:srgbClr val="FFFFFF"/>
              </a:solidFill>
              <a:latin typeface="Segoe UI Light"/>
            </a:endParaRPr>
          </a:p>
        </p:txBody>
      </p:sp>
      <p:sp>
        <p:nvSpPr>
          <p:cNvPr id="51" name="TriggersPPT_Mov2Toinsertthe00:02:09.7-00:02:20.5"/>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insert the sound effect, I’ll click Insert, Audio, Audio on My PC, and select my sound file.</a:t>
            </a:r>
            <a:endParaRPr lang="en-US" sz="1800">
              <a:solidFill>
                <a:srgbClr val="FFFFFF"/>
              </a:solidFill>
              <a:latin typeface="Segoe UI Light"/>
            </a:endParaRPr>
          </a:p>
        </p:txBody>
      </p:sp>
      <p:sp>
        <p:nvSpPr>
          <p:cNvPr id="52" name="TriggersPPT_Mov2Thesoundfile00:02:20.6-00:02:26.8"/>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sound file gets inserted in the middle of the slide. I’ll drag it up to make it more visible.</a:t>
            </a:r>
            <a:endParaRPr lang="en-US" sz="1800">
              <a:solidFill>
                <a:srgbClr val="FFFFFF"/>
              </a:solidFill>
              <a:latin typeface="Segoe UI Light"/>
            </a:endParaRPr>
          </a:p>
        </p:txBody>
      </p:sp>
      <p:sp>
        <p:nvSpPr>
          <p:cNvPr id="53" name="TriggersPPT_Mov2Now,noticehow00:02:26.9-00:02:31.3"/>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notice how the sound file appears in the Animation Pane.</a:t>
            </a:r>
            <a:endParaRPr lang="en-US" sz="1800">
              <a:solidFill>
                <a:srgbClr val="FFFFFF"/>
              </a:solidFill>
              <a:latin typeface="Segoe UI Light"/>
            </a:endParaRPr>
          </a:p>
        </p:txBody>
      </p:sp>
      <p:sp>
        <p:nvSpPr>
          <p:cNvPr id="67" name="TriggersPPT_Mov2It’sautomaticallyset00:02:31.4-00:02:34.9"/>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automatically set up as its own trigger.</a:t>
            </a:r>
            <a:endParaRPr lang="en-US" sz="1800">
              <a:solidFill>
                <a:srgbClr val="FFFFFF"/>
              </a:solidFill>
              <a:latin typeface="Segoe UI Light"/>
            </a:endParaRPr>
          </a:p>
        </p:txBody>
      </p:sp>
      <p:sp>
        <p:nvSpPr>
          <p:cNvPr id="68" name="TriggersPPT_Mov2Thismeansthat00:02:35.0-00:02:40.3"/>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means that to play the sound, I have to click the sound icon itself.</a:t>
            </a:r>
            <a:endParaRPr lang="en-US" sz="1800">
              <a:solidFill>
                <a:srgbClr val="FFFFFF"/>
              </a:solidFill>
              <a:latin typeface="Segoe UI Light"/>
            </a:endParaRPr>
          </a:p>
        </p:txBody>
      </p:sp>
      <p:sp>
        <p:nvSpPr>
          <p:cNvPr id="69" name="TriggersPPT_Mov2However,Idon’t00:02:40.4-00:02:47.5"/>
          <p:cNvSpPr txBox="1"/>
          <p:nvPr>
            <p:custDataLst>
              <p:tags r:id="rId3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However, I don’t want the icon to show on the slide, which means I need to set up something else to trigger the sound.</a:t>
            </a:r>
            <a:endParaRPr lang="en-US" sz="1800">
              <a:solidFill>
                <a:srgbClr val="FFFFFF"/>
              </a:solidFill>
              <a:latin typeface="Segoe UI Light"/>
            </a:endParaRPr>
          </a:p>
        </p:txBody>
      </p:sp>
      <p:sp>
        <p:nvSpPr>
          <p:cNvPr id="70" name="TriggersPPT_Mov2Also,Iwant00:02:47.6-00:02:51.3"/>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I want the sound to play when I click the “Test yourself” button.</a:t>
            </a:r>
            <a:endParaRPr lang="en-US" sz="1800">
              <a:solidFill>
                <a:srgbClr val="FFFFFF"/>
              </a:solidFill>
              <a:latin typeface="Segoe UI Light"/>
            </a:endParaRPr>
          </a:p>
        </p:txBody>
      </p:sp>
      <p:sp>
        <p:nvSpPr>
          <p:cNvPr id="71" name="TriggersPPT_Mov2So,I’llmake00:02:51.4-00:02:55.1"/>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I’ll make the Test Yourself button be the trigger for the sound effect.</a:t>
            </a:r>
            <a:endParaRPr lang="en-US" sz="1800">
              <a:solidFill>
                <a:srgbClr val="FFFFFF"/>
              </a:solidFill>
              <a:latin typeface="Segoe UI Light"/>
            </a:endParaRPr>
          </a:p>
        </p:txBody>
      </p:sp>
      <p:sp>
        <p:nvSpPr>
          <p:cNvPr id="72" name="TriggersPPT_Mov2Thesimplestway00:02:55.2-00:03:01.8"/>
          <p:cNvSpPr txBox="1"/>
          <p:nvPr>
            <p:custDataLst>
              <p:tags r:id="rId3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simplest way to do this is to select the sound effect in the pane, and drag it up under the button trigger.</a:t>
            </a:r>
            <a:endParaRPr lang="en-US" sz="1800">
              <a:solidFill>
                <a:srgbClr val="FFFFFF"/>
              </a:solidFill>
              <a:latin typeface="Segoe UI Light"/>
            </a:endParaRPr>
          </a:p>
        </p:txBody>
      </p:sp>
      <p:sp>
        <p:nvSpPr>
          <p:cNvPr id="73" name="TriggersPPT_Mov2Nowthebutton00:03:01.9-00:03:05.6"/>
          <p:cNvSpPr txBox="1"/>
          <p:nvPr>
            <p:custDataLst>
              <p:tags r:id="rId3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the button will trigger both the test question and the sound.</a:t>
            </a:r>
            <a:endParaRPr lang="en-US" sz="1800">
              <a:solidFill>
                <a:srgbClr val="FFFFFF"/>
              </a:solidFill>
              <a:latin typeface="Segoe UI Light"/>
            </a:endParaRPr>
          </a:p>
        </p:txBody>
      </p:sp>
      <p:sp>
        <p:nvSpPr>
          <p:cNvPr id="75" name="TriggersPPT_Mov2Butnote:Both00:03:05.7-00:03:09.8"/>
          <p:cNvSpPr txBox="1"/>
          <p:nvPr>
            <p:custDataLst>
              <p:tags r:id="rId3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note: Both effects have a mouse click icon,</a:t>
            </a:r>
            <a:endParaRPr lang="en-US" sz="1800">
              <a:solidFill>
                <a:srgbClr val="FFFFFF"/>
              </a:solidFill>
              <a:latin typeface="Segoe UI Light"/>
            </a:endParaRPr>
          </a:p>
        </p:txBody>
      </p:sp>
      <p:sp>
        <p:nvSpPr>
          <p:cNvPr id="76" name="TriggersPPT_Mov2whichmeansI’d00:03:09.9-00:03:14.6"/>
          <p:cNvSpPr txBox="1"/>
          <p:nvPr>
            <p:custDataLst>
              <p:tags r:id="rId4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means I’d have to click the Test yourself button a second time to play the sound.</a:t>
            </a:r>
            <a:endParaRPr lang="en-US" sz="1800">
              <a:solidFill>
                <a:srgbClr val="FFFFFF"/>
              </a:solidFill>
              <a:latin typeface="Segoe UI Light"/>
            </a:endParaRPr>
          </a:p>
        </p:txBody>
      </p:sp>
      <p:sp>
        <p:nvSpPr>
          <p:cNvPr id="77" name="TriggersPPT_Mov2Iwantthe00:03:14.7-00:03:22.1"/>
          <p:cNvSpPr txBox="1"/>
          <p:nvPr>
            <p:custDataLst>
              <p:tags r:id="rId4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the effects to play together. So, I’ll simply change the sound effect to Start With Previous.</a:t>
            </a:r>
            <a:endParaRPr lang="en-US" sz="1800">
              <a:solidFill>
                <a:srgbClr val="FFFFFF"/>
              </a:solidFill>
              <a:latin typeface="Segoe UI Light"/>
            </a:endParaRPr>
          </a:p>
        </p:txBody>
      </p:sp>
      <p:sp>
        <p:nvSpPr>
          <p:cNvPr id="78" name="TriggersPPT_Mov2Last,I’llselect00:03:22.2-00:03:29.5"/>
          <p:cNvSpPr txBox="1"/>
          <p:nvPr>
            <p:custDataLst>
              <p:tags r:id="rId4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Last, I’ll select the sound icon and drag it off the slide, as I won’t need to click it to trigger the sound.</a:t>
            </a:r>
            <a:endParaRPr lang="en-US" sz="1800">
              <a:solidFill>
                <a:srgbClr val="FFFFFF"/>
              </a:solidFill>
              <a:latin typeface="Segoe UI Light"/>
            </a:endParaRPr>
          </a:p>
        </p:txBody>
      </p:sp>
      <p:sp>
        <p:nvSpPr>
          <p:cNvPr id="79" name="TriggersPPT_Mov2Andnowlet’s00:03:29.6-00:03:33.7"/>
          <p:cNvSpPr txBox="1"/>
          <p:nvPr>
            <p:custDataLst>
              <p:tags r:id="rId4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now let’s try the trigger.</a:t>
            </a:r>
            <a:endParaRPr lang="en-US" sz="1800">
              <a:solidFill>
                <a:srgbClr val="FFFFFF"/>
              </a:solidFill>
              <a:latin typeface="Segoe UI Light"/>
            </a:endParaRPr>
          </a:p>
        </p:txBody>
      </p:sp>
      <p:sp>
        <p:nvSpPr>
          <p:cNvPr id="80" name="TriggersPPT_Mov2Perfect.00:03:33.8-00:03:36.1"/>
          <p:cNvSpPr txBox="1"/>
          <p:nvPr>
            <p:custDataLst>
              <p:tags r:id="rId4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Perfect.</a:t>
            </a:r>
            <a:endParaRPr lang="en-US" sz="1800">
              <a:solidFill>
                <a:srgbClr val="FFFFFF"/>
              </a:solidFill>
              <a:latin typeface="Segoe UI Light"/>
            </a:endParaRPr>
          </a:p>
        </p:txBody>
      </p:sp>
      <p:sp>
        <p:nvSpPr>
          <p:cNvPr id="81" name="TriggersPPT_Mov2Upnext:Trigger00:03:36.2-00:03:39.2"/>
          <p:cNvSpPr txBox="1"/>
          <p:nvPr>
            <p:custDataLst>
              <p:tags r:id="rId4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Trigger a video.</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82" name="Media Placeholder 72">
            <a:hlinkClick r:id="rId64" action="ppaction://hlinksldjump"/>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6" name="Rectangle 45">
            <a:hlinkClick r:id="rId64" action="ppaction://hlinksldjump"/>
          </p:cNvPr>
          <p:cNvSpPr/>
          <p:nvPr/>
        </p:nvSpPr>
        <p:spPr>
          <a:xfrm>
            <a:off x="1817559" y="8489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Triggers</a:t>
            </a:r>
            <a:endParaRPr lang="en-US" dirty="0"/>
          </a:p>
        </p:txBody>
      </p:sp>
      <p:sp>
        <p:nvSpPr>
          <p:cNvPr id="84"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Multiple effects</a:t>
            </a:r>
            <a:endParaRPr lang="en-US" sz="1100" dirty="0">
              <a:solidFill>
                <a:schemeClr val="bg1"/>
              </a:solidFill>
              <a:latin typeface="Segoe UI Light" pitchFamily="34" charset="0"/>
            </a:endParaRPr>
          </a:p>
        </p:txBody>
      </p:sp>
      <p:sp>
        <p:nvSpPr>
          <p:cNvPr id="85"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 videos</a:t>
            </a:r>
            <a:endParaRPr lang="en-US" dirty="0"/>
          </a:p>
        </p:txBody>
      </p:sp>
      <p:sp>
        <p:nvSpPr>
          <p:cNvPr id="86"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Trigger text</a:t>
            </a:r>
            <a:endParaRPr lang="en-US" sz="1100" dirty="0">
              <a:solidFill>
                <a:schemeClr val="bg1"/>
              </a:solidFill>
              <a:latin typeface="Segoe UI Light" pitchFamily="34" charset="0"/>
            </a:endParaRPr>
          </a:p>
        </p:txBody>
      </p:sp>
      <p:sp>
        <p:nvSpPr>
          <p:cNvPr id="87" name="TextBox 86"/>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4:03</a:t>
            </a:r>
          </a:p>
        </p:txBody>
      </p:sp>
      <p:sp>
        <p:nvSpPr>
          <p:cNvPr id="88" name="TextBox 87"/>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3:02</a:t>
            </a:r>
            <a:endParaRPr lang="en-US" sz="1000" dirty="0">
              <a:solidFill>
                <a:schemeClr val="bg1"/>
              </a:solidFill>
              <a:latin typeface="Segoe UI Light" pitchFamily="34" charset="0"/>
            </a:endParaRPr>
          </a:p>
        </p:txBody>
      </p:sp>
      <p:sp>
        <p:nvSpPr>
          <p:cNvPr id="89" name="TextBox 88"/>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90" name="TextBox 89"/>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3:42</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357560579"/>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TriggersPPT_Mov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
                                            <p:tgtEl>
                                              <p:spTgt spid="12"/>
                                            </p:tgtEl>
                                          </p:cBhvr>
                                        </p:animEffect>
                                      </p:childTnLst>
                                    </p:cTn>
                                  </p:par>
                                </p:childTnLst>
                              </p:cTn>
                            </p:par>
                          </p:childTnLst>
                        </p:cTn>
                      </p:par>
                    </p:childTnLst>
                  </p:cTn>
                  <p:nextCondLst>
                    <p:cond evt="onMediaBookmark" delay="0">
                      <p:tgtEl>
                        <p14:bmkTgt spid="2" bmkName="TriggersPPT_Mov200:00:00.0"/>
                      </p:tgtEl>
                    </p:cond>
                  </p:nextCondLst>
                </p:seq>
                <p:seq concurrent="1" nextAc="seek">
                  <p:cTn id="28" restart="whenNotActive" fill="hold" evtFilter="cancelBubble" nodeType="interactiveSeq">
                    <p:stCondLst>
                      <p:cond evt="onMediaBookmark" delay="0">
                        <p:tgtEl>
                          <p14:bmkTgt spid="2" bmkName="TriggersPPT_Mov200:00:07.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2"/>
                                            </p:tgtEl>
                                          </p:cBhvr>
                                        </p:animEffect>
                                        <p:set>
                                          <p:cBhvr>
                                            <p:cTn id="3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07.0"/>
                      </p:tgtEl>
                    </p:cond>
                  </p:nextCondLst>
                </p:seq>
                <p:seq concurrent="1" nextAc="seek">
                  <p:cTn id="34" restart="whenNotActive" fill="hold" evtFilter="cancelBubble" nodeType="interactiveSeq">
                    <p:stCondLst>
                      <p:cond evt="onMediaBookmark" delay="0">
                        <p:tgtEl>
                          <p14:bmkTgt spid="2" bmkName="TriggersPPT_Mov200:00:07.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
                                            <p:tgtEl>
                                              <p:spTgt spid="13"/>
                                            </p:tgtEl>
                                          </p:cBhvr>
                                        </p:animEffect>
                                      </p:childTnLst>
                                    </p:cTn>
                                  </p:par>
                                </p:childTnLst>
                              </p:cTn>
                            </p:par>
                          </p:childTnLst>
                        </p:cTn>
                      </p:par>
                    </p:childTnLst>
                  </p:cTn>
                  <p:nextCondLst>
                    <p:cond evt="onMediaBookmark" delay="0">
                      <p:tgtEl>
                        <p14:bmkTgt spid="2" bmkName="TriggersPPT_Mov200:00:07.1"/>
                      </p:tgtEl>
                    </p:cond>
                  </p:nextCondLst>
                </p:seq>
                <p:seq concurrent="1" nextAc="seek">
                  <p:cTn id="40" restart="whenNotActive" fill="hold" evtFilter="cancelBubble" nodeType="interactiveSeq">
                    <p:stCondLst>
                      <p:cond evt="onMediaBookmark" delay="0">
                        <p:tgtEl>
                          <p14:bmkTgt spid="2" bmkName="TriggersPPT_Mov200:00:10.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3"/>
                                            </p:tgtEl>
                                          </p:cBhvr>
                                        </p:animEffect>
                                        <p:set>
                                          <p:cBhvr>
                                            <p:cTn id="4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10.8"/>
                      </p:tgtEl>
                    </p:cond>
                  </p:nextCondLst>
                </p:seq>
                <p:seq concurrent="1" nextAc="seek">
                  <p:cTn id="46" restart="whenNotActive" fill="hold" evtFilter="cancelBubble" nodeType="interactiveSeq">
                    <p:stCondLst>
                      <p:cond evt="onMediaBookmark" delay="0">
                        <p:tgtEl>
                          <p14:bmkTgt spid="2" bmkName="TriggersPPT_Mov200:00:10.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
                                            <p:tgtEl>
                                              <p:spTgt spid="14"/>
                                            </p:tgtEl>
                                          </p:cBhvr>
                                        </p:animEffect>
                                      </p:childTnLst>
                                    </p:cTn>
                                  </p:par>
                                </p:childTnLst>
                              </p:cTn>
                            </p:par>
                          </p:childTnLst>
                        </p:cTn>
                      </p:par>
                    </p:childTnLst>
                  </p:cTn>
                  <p:nextCondLst>
                    <p:cond evt="onMediaBookmark" delay="0">
                      <p:tgtEl>
                        <p14:bmkTgt spid="2" bmkName="TriggersPPT_Mov200:00:10.9"/>
                      </p:tgtEl>
                    </p:cond>
                  </p:nextCondLst>
                </p:seq>
                <p:seq concurrent="1" nextAc="seek">
                  <p:cTn id="52" restart="whenNotActive" fill="hold" evtFilter="cancelBubble" nodeType="interactiveSeq">
                    <p:stCondLst>
                      <p:cond evt="onMediaBookmark" delay="0">
                        <p:tgtEl>
                          <p14:bmkTgt spid="2" bmkName="TriggersPPT_Mov200:00:15.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4"/>
                                            </p:tgtEl>
                                          </p:cBhvr>
                                        </p:animEffect>
                                        <p:set>
                                          <p:cBhvr>
                                            <p:cTn id="5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15.7"/>
                      </p:tgtEl>
                    </p:cond>
                  </p:nextCondLst>
                </p:seq>
                <p:seq concurrent="1" nextAc="seek">
                  <p:cTn id="58" restart="whenNotActive" fill="hold" evtFilter="cancelBubble" nodeType="interactiveSeq">
                    <p:stCondLst>
                      <p:cond evt="onMediaBookmark" delay="0">
                        <p:tgtEl>
                          <p14:bmkTgt spid="2" bmkName="TriggersPPT_Mov200:00:15.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TriggersPPT_Mov200:00:15.8"/>
                      </p:tgtEl>
                    </p:cond>
                  </p:nextCondLst>
                </p:seq>
                <p:seq concurrent="1" nextAc="seek">
                  <p:cTn id="64" restart="whenNotActive" fill="hold" evtFilter="cancelBubble" nodeType="interactiveSeq">
                    <p:stCondLst>
                      <p:cond evt="onMediaBookmark" delay="0">
                        <p:tgtEl>
                          <p14:bmkTgt spid="2" bmkName="TriggersPPT_Mov200:00:19.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19.0"/>
                      </p:tgtEl>
                    </p:cond>
                  </p:nextCondLst>
                </p:seq>
                <p:seq concurrent="1" nextAc="seek">
                  <p:cTn id="70" restart="whenNotActive" fill="hold" evtFilter="cancelBubble" nodeType="interactiveSeq">
                    <p:stCondLst>
                      <p:cond evt="onMediaBookmark" delay="0">
                        <p:tgtEl>
                          <p14:bmkTgt spid="2" bmkName="TriggersPPT_Mov200:00:19.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TriggersPPT_Mov200:00:19.1"/>
                      </p:tgtEl>
                    </p:cond>
                  </p:nextCondLst>
                </p:seq>
                <p:seq concurrent="1" nextAc="seek">
                  <p:cTn id="76" restart="whenNotActive" fill="hold" evtFilter="cancelBubble" nodeType="interactiveSeq">
                    <p:stCondLst>
                      <p:cond evt="onMediaBookmark" delay="0">
                        <p:tgtEl>
                          <p14:bmkTgt spid="2" bmkName="TriggersPPT_Mov200:00:26.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26.7"/>
                      </p:tgtEl>
                    </p:cond>
                  </p:nextCondLst>
                </p:seq>
                <p:seq concurrent="1" nextAc="seek">
                  <p:cTn id="82" restart="whenNotActive" fill="hold" evtFilter="cancelBubble" nodeType="interactiveSeq">
                    <p:stCondLst>
                      <p:cond evt="onMediaBookmark" delay="0">
                        <p:tgtEl>
                          <p14:bmkTgt spid="2" bmkName="TriggersPPT_Mov200:00:26.8"/>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TriggersPPT_Mov200:00:26.8"/>
                      </p:tgtEl>
                    </p:cond>
                  </p:nextCondLst>
                </p:seq>
                <p:seq concurrent="1" nextAc="seek">
                  <p:cTn id="88" restart="whenNotActive" fill="hold" evtFilter="cancelBubble" nodeType="interactiveSeq">
                    <p:stCondLst>
                      <p:cond evt="onMediaBookmark" delay="0">
                        <p:tgtEl>
                          <p14:bmkTgt spid="2" bmkName="TriggersPPT_Mov200:00:33.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33.1"/>
                      </p:tgtEl>
                    </p:cond>
                  </p:nextCondLst>
                </p:seq>
                <p:seq concurrent="1" nextAc="seek">
                  <p:cTn id="94" restart="whenNotActive" fill="hold" evtFilter="cancelBubble" nodeType="interactiveSeq">
                    <p:stCondLst>
                      <p:cond evt="onMediaBookmark" delay="0">
                        <p:tgtEl>
                          <p14:bmkTgt spid="2" bmkName="TriggersPPT_Mov200:00:33.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TriggersPPT_Mov200:00:33.2"/>
                      </p:tgtEl>
                    </p:cond>
                  </p:nextCondLst>
                </p:seq>
                <p:seq concurrent="1" nextAc="seek">
                  <p:cTn id="100" restart="whenNotActive" fill="hold" evtFilter="cancelBubble" nodeType="interactiveSeq">
                    <p:stCondLst>
                      <p:cond evt="onMediaBookmark" delay="0">
                        <p:tgtEl>
                          <p14:bmkTgt spid="2" bmkName="TriggersPPT_Mov200:00:39.8"/>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39.8"/>
                      </p:tgtEl>
                    </p:cond>
                  </p:nextCondLst>
                </p:seq>
                <p:seq concurrent="1" nextAc="seek">
                  <p:cTn id="106" restart="whenNotActive" fill="hold" evtFilter="cancelBubble" nodeType="interactiveSeq">
                    <p:stCondLst>
                      <p:cond evt="onMediaBookmark" delay="0">
                        <p:tgtEl>
                          <p14:bmkTgt spid="2" bmkName="TriggersPPT_Mov200:00:39.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TriggersPPT_Mov200:00:39.9"/>
                      </p:tgtEl>
                    </p:cond>
                  </p:nextCondLst>
                </p:seq>
                <p:seq concurrent="1" nextAc="seek">
                  <p:cTn id="112" restart="whenNotActive" fill="hold" evtFilter="cancelBubble" nodeType="interactiveSeq">
                    <p:stCondLst>
                      <p:cond evt="onMediaBookmark" delay="0">
                        <p:tgtEl>
                          <p14:bmkTgt spid="2" bmkName="TriggersPPT_Mov200:00:45.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45.6"/>
                      </p:tgtEl>
                    </p:cond>
                  </p:nextCondLst>
                </p:seq>
                <p:seq concurrent="1" nextAc="seek">
                  <p:cTn id="118" restart="whenNotActive" fill="hold" evtFilter="cancelBubble" nodeType="interactiveSeq">
                    <p:stCondLst>
                      <p:cond evt="onMediaBookmark" delay="0">
                        <p:tgtEl>
                          <p14:bmkTgt spid="2" bmkName="TriggersPPT_Mov200:00:45.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TriggersPPT_Mov200:00:45.7"/>
                      </p:tgtEl>
                    </p:cond>
                  </p:nextCondLst>
                </p:seq>
                <p:seq concurrent="1" nextAc="seek">
                  <p:cTn id="124" restart="whenNotActive" fill="hold" evtFilter="cancelBubble" nodeType="interactiveSeq">
                    <p:stCondLst>
                      <p:cond evt="onMediaBookmark" delay="0">
                        <p:tgtEl>
                          <p14:bmkTgt spid="2" bmkName="TriggersPPT_Mov200:00:47.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47.7"/>
                      </p:tgtEl>
                    </p:cond>
                  </p:nextCondLst>
                </p:seq>
                <p:seq concurrent="1" nextAc="seek">
                  <p:cTn id="130" restart="whenNotActive" fill="hold" evtFilter="cancelBubble" nodeType="interactiveSeq">
                    <p:stCondLst>
                      <p:cond evt="onMediaBookmark" delay="0">
                        <p:tgtEl>
                          <p14:bmkTgt spid="2" bmkName="TriggersPPT_Mov200:00:47.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TriggersPPT_Mov200:00:47.8"/>
                      </p:tgtEl>
                    </p:cond>
                  </p:nextCondLst>
                </p:seq>
                <p:seq concurrent="1" nextAc="seek">
                  <p:cTn id="136" restart="whenNotActive" fill="hold" evtFilter="cancelBubble" nodeType="interactiveSeq">
                    <p:stCondLst>
                      <p:cond evt="onMediaBookmark" delay="0">
                        <p:tgtEl>
                          <p14:bmkTgt spid="2" bmkName="TriggersPPT_Mov200:00:52.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52.1"/>
                      </p:tgtEl>
                    </p:cond>
                  </p:nextCondLst>
                </p:seq>
                <p:seq concurrent="1" nextAc="seek">
                  <p:cTn id="142" restart="whenNotActive" fill="hold" evtFilter="cancelBubble" nodeType="interactiveSeq">
                    <p:stCondLst>
                      <p:cond evt="onMediaBookmark" delay="0">
                        <p:tgtEl>
                          <p14:bmkTgt spid="2" bmkName="TriggersPPT_Mov200:00:52.2"/>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TriggersPPT_Mov200:00:52.2"/>
                      </p:tgtEl>
                    </p:cond>
                  </p:nextCondLst>
                </p:seq>
                <p:seq concurrent="1" nextAc="seek">
                  <p:cTn id="148" restart="whenNotActive" fill="hold" evtFilter="cancelBubble" nodeType="interactiveSeq">
                    <p:stCondLst>
                      <p:cond evt="onMediaBookmark" delay="0">
                        <p:tgtEl>
                          <p14:bmkTgt spid="2" bmkName="TriggersPPT_Mov200:00:57.8"/>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0:57.8"/>
                      </p:tgtEl>
                    </p:cond>
                  </p:nextCondLst>
                </p:seq>
                <p:seq concurrent="1" nextAc="seek">
                  <p:cTn id="154" restart="whenNotActive" fill="hold" evtFilter="cancelBubble" nodeType="interactiveSeq">
                    <p:stCondLst>
                      <p:cond evt="onMediaBookmark" delay="0">
                        <p:tgtEl>
                          <p14:bmkTgt spid="2" bmkName="TriggersPPT_Mov200:00:57.9"/>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00"/>
                                            <p:tgtEl>
                                              <p:spTgt spid="23"/>
                                            </p:tgtEl>
                                          </p:cBhvr>
                                        </p:animEffect>
                                      </p:childTnLst>
                                    </p:cTn>
                                  </p:par>
                                </p:childTnLst>
                              </p:cTn>
                            </p:par>
                          </p:childTnLst>
                        </p:cTn>
                      </p:par>
                    </p:childTnLst>
                  </p:cTn>
                  <p:nextCondLst>
                    <p:cond evt="onMediaBookmark" delay="0">
                      <p:tgtEl>
                        <p14:bmkTgt spid="2" bmkName="TriggersPPT_Mov200:00:57.9"/>
                      </p:tgtEl>
                    </p:cond>
                  </p:nextCondLst>
                </p:seq>
                <p:seq concurrent="1" nextAc="seek">
                  <p:cTn id="160" restart="whenNotActive" fill="hold" evtFilter="cancelBubble" nodeType="interactiveSeq">
                    <p:stCondLst>
                      <p:cond evt="onMediaBookmark" delay="0">
                        <p:tgtEl>
                          <p14:bmkTgt spid="2" bmkName="TriggersPPT_Mov200:01:05.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3"/>
                                            </p:tgtEl>
                                          </p:cBhvr>
                                        </p:animEffect>
                                        <p:set>
                                          <p:cBhvr>
                                            <p:cTn id="16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05.5"/>
                      </p:tgtEl>
                    </p:cond>
                  </p:nextCondLst>
                </p:seq>
                <p:seq concurrent="1" nextAc="seek">
                  <p:cTn id="166" restart="whenNotActive" fill="hold" evtFilter="cancelBubble" nodeType="interactiveSeq">
                    <p:stCondLst>
                      <p:cond evt="onMediaBookmark" delay="0">
                        <p:tgtEl>
                          <p14:bmkTgt spid="2" bmkName="TriggersPPT_Mov200:01:05.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200"/>
                                            <p:tgtEl>
                                              <p:spTgt spid="24"/>
                                            </p:tgtEl>
                                          </p:cBhvr>
                                        </p:animEffect>
                                      </p:childTnLst>
                                    </p:cTn>
                                  </p:par>
                                </p:childTnLst>
                              </p:cTn>
                            </p:par>
                          </p:childTnLst>
                        </p:cTn>
                      </p:par>
                    </p:childTnLst>
                  </p:cTn>
                  <p:nextCondLst>
                    <p:cond evt="onMediaBookmark" delay="0">
                      <p:tgtEl>
                        <p14:bmkTgt spid="2" bmkName="TriggersPPT_Mov200:01:05.6"/>
                      </p:tgtEl>
                    </p:cond>
                  </p:nextCondLst>
                </p:seq>
                <p:seq concurrent="1" nextAc="seek">
                  <p:cTn id="172" restart="whenNotActive" fill="hold" evtFilter="cancelBubble" nodeType="interactiveSeq">
                    <p:stCondLst>
                      <p:cond evt="onMediaBookmark" delay="0">
                        <p:tgtEl>
                          <p14:bmkTgt spid="2" bmkName="TriggersPPT_Mov200:01:09.6"/>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4"/>
                                            </p:tgtEl>
                                          </p:cBhvr>
                                        </p:animEffect>
                                        <p:set>
                                          <p:cBhvr>
                                            <p:cTn id="17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09.6"/>
                      </p:tgtEl>
                    </p:cond>
                  </p:nextCondLst>
                </p:seq>
                <p:seq concurrent="1" nextAc="seek">
                  <p:cTn id="178" restart="whenNotActive" fill="hold" evtFilter="cancelBubble" nodeType="interactiveSeq">
                    <p:stCondLst>
                      <p:cond evt="onMediaBookmark" delay="0">
                        <p:tgtEl>
                          <p14:bmkTgt spid="2" bmkName="TriggersPPT_Mov200:01:09.7"/>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00"/>
                                            <p:tgtEl>
                                              <p:spTgt spid="25"/>
                                            </p:tgtEl>
                                          </p:cBhvr>
                                        </p:animEffect>
                                      </p:childTnLst>
                                    </p:cTn>
                                  </p:par>
                                </p:childTnLst>
                              </p:cTn>
                            </p:par>
                          </p:childTnLst>
                        </p:cTn>
                      </p:par>
                    </p:childTnLst>
                  </p:cTn>
                  <p:nextCondLst>
                    <p:cond evt="onMediaBookmark" delay="0">
                      <p:tgtEl>
                        <p14:bmkTgt spid="2" bmkName="TriggersPPT_Mov200:01:09.7"/>
                      </p:tgtEl>
                    </p:cond>
                  </p:nextCondLst>
                </p:seq>
                <p:seq concurrent="1" nextAc="seek">
                  <p:cTn id="184" restart="whenNotActive" fill="hold" evtFilter="cancelBubble" nodeType="interactiveSeq">
                    <p:stCondLst>
                      <p:cond evt="onMediaBookmark" delay="0">
                        <p:tgtEl>
                          <p14:bmkTgt spid="2" bmkName="TriggersPPT_Mov200:01:12.9"/>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5"/>
                                            </p:tgtEl>
                                          </p:cBhvr>
                                        </p:animEffect>
                                        <p:set>
                                          <p:cBhvr>
                                            <p:cTn id="18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12.9"/>
                      </p:tgtEl>
                    </p:cond>
                  </p:nextCondLst>
                </p:seq>
                <p:seq concurrent="1" nextAc="seek">
                  <p:cTn id="190" restart="whenNotActive" fill="hold" evtFilter="cancelBubble" nodeType="interactiveSeq">
                    <p:stCondLst>
                      <p:cond evt="onMediaBookmark" delay="0">
                        <p:tgtEl>
                          <p14:bmkTgt spid="2" bmkName="TriggersPPT_Mov200:01:13.0"/>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6"/>
                                            </p:tgtEl>
                                            <p:attrNameLst>
                                              <p:attrName>style.visibility</p:attrName>
                                            </p:attrNameLst>
                                          </p:cBhvr>
                                          <p:to>
                                            <p:strVal val="visible"/>
                                          </p:to>
                                        </p:set>
                                        <p:animEffect transition="in" filter="fade">
                                          <p:cBhvr>
                                            <p:cTn id="195" dur="200"/>
                                            <p:tgtEl>
                                              <p:spTgt spid="26"/>
                                            </p:tgtEl>
                                          </p:cBhvr>
                                        </p:animEffect>
                                      </p:childTnLst>
                                    </p:cTn>
                                  </p:par>
                                </p:childTnLst>
                              </p:cTn>
                            </p:par>
                          </p:childTnLst>
                        </p:cTn>
                      </p:par>
                    </p:childTnLst>
                  </p:cTn>
                  <p:nextCondLst>
                    <p:cond evt="onMediaBookmark" delay="0">
                      <p:tgtEl>
                        <p14:bmkTgt spid="2" bmkName="TriggersPPT_Mov200:01:13.0"/>
                      </p:tgtEl>
                    </p:cond>
                  </p:nextCondLst>
                </p:seq>
                <p:seq concurrent="1" nextAc="seek">
                  <p:cTn id="196" restart="whenNotActive" fill="hold" evtFilter="cancelBubble" nodeType="interactiveSeq">
                    <p:stCondLst>
                      <p:cond evt="onMediaBookmark" delay="0">
                        <p:tgtEl>
                          <p14:bmkTgt spid="2" bmkName="TriggersPPT_Mov200:01:15.0"/>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6"/>
                                            </p:tgtEl>
                                          </p:cBhvr>
                                        </p:animEffect>
                                        <p:set>
                                          <p:cBhvr>
                                            <p:cTn id="20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15.0"/>
                      </p:tgtEl>
                    </p:cond>
                  </p:nextCondLst>
                </p:seq>
                <p:seq concurrent="1" nextAc="seek">
                  <p:cTn id="202" restart="whenNotActive" fill="hold" evtFilter="cancelBubble" nodeType="interactiveSeq">
                    <p:stCondLst>
                      <p:cond evt="onMediaBookmark" delay="0">
                        <p:tgtEl>
                          <p14:bmkTgt spid="2" bmkName="TriggersPPT_Mov200:01:15.1"/>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fade">
                                          <p:cBhvr>
                                            <p:cTn id="207" dur="200"/>
                                            <p:tgtEl>
                                              <p:spTgt spid="27"/>
                                            </p:tgtEl>
                                          </p:cBhvr>
                                        </p:animEffect>
                                      </p:childTnLst>
                                    </p:cTn>
                                  </p:par>
                                </p:childTnLst>
                              </p:cTn>
                            </p:par>
                          </p:childTnLst>
                        </p:cTn>
                      </p:par>
                    </p:childTnLst>
                  </p:cTn>
                  <p:nextCondLst>
                    <p:cond evt="onMediaBookmark" delay="0">
                      <p:tgtEl>
                        <p14:bmkTgt spid="2" bmkName="TriggersPPT_Mov200:01:15.1"/>
                      </p:tgtEl>
                    </p:cond>
                  </p:nextCondLst>
                </p:seq>
                <p:seq concurrent="1" nextAc="seek">
                  <p:cTn id="208" restart="whenNotActive" fill="hold" evtFilter="cancelBubble" nodeType="interactiveSeq">
                    <p:stCondLst>
                      <p:cond evt="onMediaBookmark" delay="0">
                        <p:tgtEl>
                          <p14:bmkTgt spid="2" bmkName="TriggersPPT_Mov200:01:18.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7"/>
                                            </p:tgtEl>
                                          </p:cBhvr>
                                        </p:animEffect>
                                        <p:set>
                                          <p:cBhvr>
                                            <p:cTn id="21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18.3"/>
                      </p:tgtEl>
                    </p:cond>
                  </p:nextCondLst>
                </p:seq>
                <p:seq concurrent="1" nextAc="seek">
                  <p:cTn id="214" restart="whenNotActive" fill="hold" evtFilter="cancelBubble" nodeType="interactiveSeq">
                    <p:stCondLst>
                      <p:cond evt="onMediaBookmark" delay="0">
                        <p:tgtEl>
                          <p14:bmkTgt spid="2" bmkName="TriggersPPT_Mov200:01:18.4"/>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00"/>
                                            <p:tgtEl>
                                              <p:spTgt spid="28"/>
                                            </p:tgtEl>
                                          </p:cBhvr>
                                        </p:animEffect>
                                      </p:childTnLst>
                                    </p:cTn>
                                  </p:par>
                                </p:childTnLst>
                              </p:cTn>
                            </p:par>
                          </p:childTnLst>
                        </p:cTn>
                      </p:par>
                    </p:childTnLst>
                  </p:cTn>
                  <p:nextCondLst>
                    <p:cond evt="onMediaBookmark" delay="0">
                      <p:tgtEl>
                        <p14:bmkTgt spid="2" bmkName="TriggersPPT_Mov200:01:18.4"/>
                      </p:tgtEl>
                    </p:cond>
                  </p:nextCondLst>
                </p:seq>
                <p:seq concurrent="1" nextAc="seek">
                  <p:cTn id="220" restart="whenNotActive" fill="hold" evtFilter="cancelBubble" nodeType="interactiveSeq">
                    <p:stCondLst>
                      <p:cond evt="onMediaBookmark" delay="0">
                        <p:tgtEl>
                          <p14:bmkTgt spid="2" bmkName="TriggersPPT_Mov200:01:21.9"/>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8"/>
                                            </p:tgtEl>
                                          </p:cBhvr>
                                        </p:animEffect>
                                        <p:set>
                                          <p:cBhvr>
                                            <p:cTn id="22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21.9"/>
                      </p:tgtEl>
                    </p:cond>
                  </p:nextCondLst>
                </p:seq>
                <p:seq concurrent="1" nextAc="seek">
                  <p:cTn id="226" restart="whenNotActive" fill="hold" evtFilter="cancelBubble" nodeType="interactiveSeq">
                    <p:stCondLst>
                      <p:cond evt="onMediaBookmark" delay="0">
                        <p:tgtEl>
                          <p14:bmkTgt spid="2" bmkName="TriggersPPT_Mov200:01:22.0"/>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9"/>
                                            </p:tgtEl>
                                            <p:attrNameLst>
                                              <p:attrName>style.visibility</p:attrName>
                                            </p:attrNameLst>
                                          </p:cBhvr>
                                          <p:to>
                                            <p:strVal val="visible"/>
                                          </p:to>
                                        </p:set>
                                        <p:animEffect transition="in" filter="fade">
                                          <p:cBhvr>
                                            <p:cTn id="231" dur="200"/>
                                            <p:tgtEl>
                                              <p:spTgt spid="29"/>
                                            </p:tgtEl>
                                          </p:cBhvr>
                                        </p:animEffect>
                                      </p:childTnLst>
                                    </p:cTn>
                                  </p:par>
                                </p:childTnLst>
                              </p:cTn>
                            </p:par>
                          </p:childTnLst>
                        </p:cTn>
                      </p:par>
                    </p:childTnLst>
                  </p:cTn>
                  <p:nextCondLst>
                    <p:cond evt="onMediaBookmark" delay="0">
                      <p:tgtEl>
                        <p14:bmkTgt spid="2" bmkName="TriggersPPT_Mov200:01:22.0"/>
                      </p:tgtEl>
                    </p:cond>
                  </p:nextCondLst>
                </p:seq>
                <p:seq concurrent="1" nextAc="seek">
                  <p:cTn id="232" restart="whenNotActive" fill="hold" evtFilter="cancelBubble" nodeType="interactiveSeq">
                    <p:stCondLst>
                      <p:cond evt="onMediaBookmark" delay="0">
                        <p:tgtEl>
                          <p14:bmkTgt spid="2" bmkName="TriggersPPT_Mov200:01:30.3"/>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9"/>
                                            </p:tgtEl>
                                          </p:cBhvr>
                                        </p:animEffect>
                                        <p:set>
                                          <p:cBhvr>
                                            <p:cTn id="23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30.3"/>
                      </p:tgtEl>
                    </p:cond>
                  </p:nextCondLst>
                </p:seq>
                <p:seq concurrent="1" nextAc="seek">
                  <p:cTn id="238" restart="whenNotActive" fill="hold" evtFilter="cancelBubble" nodeType="interactiveSeq">
                    <p:stCondLst>
                      <p:cond evt="onMediaBookmark" delay="0">
                        <p:tgtEl>
                          <p14:bmkTgt spid="2" bmkName="TriggersPPT_Mov200:01:30.4"/>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0"/>
                                            </p:tgtEl>
                                            <p:attrNameLst>
                                              <p:attrName>style.visibility</p:attrName>
                                            </p:attrNameLst>
                                          </p:cBhvr>
                                          <p:to>
                                            <p:strVal val="visible"/>
                                          </p:to>
                                        </p:set>
                                        <p:animEffect transition="in" filter="fade">
                                          <p:cBhvr>
                                            <p:cTn id="243" dur="200"/>
                                            <p:tgtEl>
                                              <p:spTgt spid="30"/>
                                            </p:tgtEl>
                                          </p:cBhvr>
                                        </p:animEffect>
                                      </p:childTnLst>
                                    </p:cTn>
                                  </p:par>
                                </p:childTnLst>
                              </p:cTn>
                            </p:par>
                          </p:childTnLst>
                        </p:cTn>
                      </p:par>
                    </p:childTnLst>
                  </p:cTn>
                  <p:nextCondLst>
                    <p:cond evt="onMediaBookmark" delay="0">
                      <p:tgtEl>
                        <p14:bmkTgt spid="2" bmkName="TriggersPPT_Mov200:01:30.4"/>
                      </p:tgtEl>
                    </p:cond>
                  </p:nextCondLst>
                </p:seq>
                <p:seq concurrent="1" nextAc="seek">
                  <p:cTn id="244" restart="whenNotActive" fill="hold" evtFilter="cancelBubble" nodeType="interactiveSeq">
                    <p:stCondLst>
                      <p:cond evt="onMediaBookmark" delay="0">
                        <p:tgtEl>
                          <p14:bmkTgt spid="2" bmkName="TriggersPPT_Mov200:01:33.5"/>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0"/>
                                            </p:tgtEl>
                                          </p:cBhvr>
                                        </p:animEffect>
                                        <p:set>
                                          <p:cBhvr>
                                            <p:cTn id="24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33.5"/>
                      </p:tgtEl>
                    </p:cond>
                  </p:nextCondLst>
                </p:seq>
                <p:seq concurrent="1" nextAc="seek">
                  <p:cTn id="250" restart="whenNotActive" fill="hold" evtFilter="cancelBubble" nodeType="interactiveSeq">
                    <p:stCondLst>
                      <p:cond evt="onMediaBookmark" delay="0">
                        <p:tgtEl>
                          <p14:bmkTgt spid="2" bmkName="TriggersPPT_Mov200:01:33.6"/>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1"/>
                                            </p:tgtEl>
                                            <p:attrNameLst>
                                              <p:attrName>style.visibility</p:attrName>
                                            </p:attrNameLst>
                                          </p:cBhvr>
                                          <p:to>
                                            <p:strVal val="visible"/>
                                          </p:to>
                                        </p:set>
                                        <p:animEffect transition="in" filter="fade">
                                          <p:cBhvr>
                                            <p:cTn id="255" dur="200"/>
                                            <p:tgtEl>
                                              <p:spTgt spid="31"/>
                                            </p:tgtEl>
                                          </p:cBhvr>
                                        </p:animEffect>
                                      </p:childTnLst>
                                    </p:cTn>
                                  </p:par>
                                </p:childTnLst>
                              </p:cTn>
                            </p:par>
                          </p:childTnLst>
                        </p:cTn>
                      </p:par>
                    </p:childTnLst>
                  </p:cTn>
                  <p:nextCondLst>
                    <p:cond evt="onMediaBookmark" delay="0">
                      <p:tgtEl>
                        <p14:bmkTgt spid="2" bmkName="TriggersPPT_Mov200:01:33.6"/>
                      </p:tgtEl>
                    </p:cond>
                  </p:nextCondLst>
                </p:seq>
                <p:seq concurrent="1" nextAc="seek">
                  <p:cTn id="256" restart="whenNotActive" fill="hold" evtFilter="cancelBubble" nodeType="interactiveSeq">
                    <p:stCondLst>
                      <p:cond evt="onMediaBookmark" delay="0">
                        <p:tgtEl>
                          <p14:bmkTgt spid="2" bmkName="TriggersPPT_Mov200:01:37.6"/>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1"/>
                                            </p:tgtEl>
                                          </p:cBhvr>
                                        </p:animEffect>
                                        <p:set>
                                          <p:cBhvr>
                                            <p:cTn id="26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37.6"/>
                      </p:tgtEl>
                    </p:cond>
                  </p:nextCondLst>
                </p:seq>
                <p:seq concurrent="1" nextAc="seek">
                  <p:cTn id="262" restart="whenNotActive" fill="hold" evtFilter="cancelBubble" nodeType="interactiveSeq">
                    <p:stCondLst>
                      <p:cond evt="onMediaBookmark" delay="0">
                        <p:tgtEl>
                          <p14:bmkTgt spid="2" bmkName="TriggersPPT_Mov200:01:37.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3"/>
                                            </p:tgtEl>
                                            <p:attrNameLst>
                                              <p:attrName>style.visibility</p:attrName>
                                            </p:attrNameLst>
                                          </p:cBhvr>
                                          <p:to>
                                            <p:strVal val="visible"/>
                                          </p:to>
                                        </p:set>
                                        <p:animEffect transition="in" filter="fade">
                                          <p:cBhvr>
                                            <p:cTn id="267" dur="200"/>
                                            <p:tgtEl>
                                              <p:spTgt spid="33"/>
                                            </p:tgtEl>
                                          </p:cBhvr>
                                        </p:animEffect>
                                      </p:childTnLst>
                                    </p:cTn>
                                  </p:par>
                                </p:childTnLst>
                              </p:cTn>
                            </p:par>
                          </p:childTnLst>
                        </p:cTn>
                      </p:par>
                    </p:childTnLst>
                  </p:cTn>
                  <p:nextCondLst>
                    <p:cond evt="onMediaBookmark" delay="0">
                      <p:tgtEl>
                        <p14:bmkTgt spid="2" bmkName="TriggersPPT_Mov200:01:37.7"/>
                      </p:tgtEl>
                    </p:cond>
                  </p:nextCondLst>
                </p:seq>
                <p:seq concurrent="1" nextAc="seek">
                  <p:cTn id="268" restart="whenNotActive" fill="hold" evtFilter="cancelBubble" nodeType="interactiveSeq">
                    <p:stCondLst>
                      <p:cond evt="onMediaBookmark" delay="0">
                        <p:tgtEl>
                          <p14:bmkTgt spid="2" bmkName="TriggersPPT_Mov200:01:44.7"/>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3"/>
                                            </p:tgtEl>
                                          </p:cBhvr>
                                        </p:animEffect>
                                        <p:set>
                                          <p:cBhvr>
                                            <p:cTn id="273"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44.7"/>
                      </p:tgtEl>
                    </p:cond>
                  </p:nextCondLst>
                </p:seq>
                <p:seq concurrent="1" nextAc="seek">
                  <p:cTn id="274" restart="whenNotActive" fill="hold" evtFilter="cancelBubble" nodeType="interactiveSeq">
                    <p:stCondLst>
                      <p:cond evt="onMediaBookmark" delay="0">
                        <p:tgtEl>
                          <p14:bmkTgt spid="2" bmkName="TriggersPPT_Mov200:01:44.8"/>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4"/>
                                            </p:tgtEl>
                                            <p:attrNameLst>
                                              <p:attrName>style.visibility</p:attrName>
                                            </p:attrNameLst>
                                          </p:cBhvr>
                                          <p:to>
                                            <p:strVal val="visible"/>
                                          </p:to>
                                        </p:set>
                                        <p:animEffect transition="in" filter="fade">
                                          <p:cBhvr>
                                            <p:cTn id="279" dur="200"/>
                                            <p:tgtEl>
                                              <p:spTgt spid="34"/>
                                            </p:tgtEl>
                                          </p:cBhvr>
                                        </p:animEffect>
                                      </p:childTnLst>
                                    </p:cTn>
                                  </p:par>
                                </p:childTnLst>
                              </p:cTn>
                            </p:par>
                          </p:childTnLst>
                        </p:cTn>
                      </p:par>
                    </p:childTnLst>
                  </p:cTn>
                  <p:nextCondLst>
                    <p:cond evt="onMediaBookmark" delay="0">
                      <p:tgtEl>
                        <p14:bmkTgt spid="2" bmkName="TriggersPPT_Mov200:01:44.8"/>
                      </p:tgtEl>
                    </p:cond>
                  </p:nextCondLst>
                </p:seq>
                <p:seq concurrent="1" nextAc="seek">
                  <p:cTn id="280" restart="whenNotActive" fill="hold" evtFilter="cancelBubble" nodeType="interactiveSeq">
                    <p:stCondLst>
                      <p:cond evt="onMediaBookmark" delay="0">
                        <p:tgtEl>
                          <p14:bmkTgt spid="2" bmkName="TriggersPPT_Mov200:01:52.4"/>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4"/>
                                            </p:tgtEl>
                                          </p:cBhvr>
                                        </p:animEffect>
                                        <p:set>
                                          <p:cBhvr>
                                            <p:cTn id="285"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52.4"/>
                      </p:tgtEl>
                    </p:cond>
                  </p:nextCondLst>
                </p:seq>
                <p:seq concurrent="1" nextAc="seek">
                  <p:cTn id="286" restart="whenNotActive" fill="hold" evtFilter="cancelBubble" nodeType="interactiveSeq">
                    <p:stCondLst>
                      <p:cond evt="onMediaBookmark" delay="0">
                        <p:tgtEl>
                          <p14:bmkTgt spid="2" bmkName="TriggersPPT_Mov200:01:52.5"/>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48"/>
                                            </p:tgtEl>
                                            <p:attrNameLst>
                                              <p:attrName>style.visibility</p:attrName>
                                            </p:attrNameLst>
                                          </p:cBhvr>
                                          <p:to>
                                            <p:strVal val="visible"/>
                                          </p:to>
                                        </p:set>
                                        <p:animEffect transition="in" filter="fade">
                                          <p:cBhvr>
                                            <p:cTn id="291" dur="200"/>
                                            <p:tgtEl>
                                              <p:spTgt spid="48"/>
                                            </p:tgtEl>
                                          </p:cBhvr>
                                        </p:animEffect>
                                      </p:childTnLst>
                                    </p:cTn>
                                  </p:par>
                                </p:childTnLst>
                              </p:cTn>
                            </p:par>
                          </p:childTnLst>
                        </p:cTn>
                      </p:par>
                    </p:childTnLst>
                  </p:cTn>
                  <p:nextCondLst>
                    <p:cond evt="onMediaBookmark" delay="0">
                      <p:tgtEl>
                        <p14:bmkTgt spid="2" bmkName="TriggersPPT_Mov200:01:52.5"/>
                      </p:tgtEl>
                    </p:cond>
                  </p:nextCondLst>
                </p:seq>
                <p:seq concurrent="1" nextAc="seek">
                  <p:cTn id="292" restart="whenNotActive" fill="hold" evtFilter="cancelBubble" nodeType="interactiveSeq">
                    <p:stCondLst>
                      <p:cond evt="onMediaBookmark" delay="0">
                        <p:tgtEl>
                          <p14:bmkTgt spid="2" bmkName="TriggersPPT_Mov200:01:58.3"/>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48"/>
                                            </p:tgtEl>
                                          </p:cBhvr>
                                        </p:animEffect>
                                        <p:set>
                                          <p:cBhvr>
                                            <p:cTn id="29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1:58.3"/>
                      </p:tgtEl>
                    </p:cond>
                  </p:nextCondLst>
                </p:seq>
                <p:seq concurrent="1" nextAc="seek">
                  <p:cTn id="298" restart="whenNotActive" fill="hold" evtFilter="cancelBubble" nodeType="interactiveSeq">
                    <p:stCondLst>
                      <p:cond evt="onMediaBookmark" delay="0">
                        <p:tgtEl>
                          <p14:bmkTgt spid="2" bmkName="TriggersPPT_Mov200:01:58.4"/>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49"/>
                                            </p:tgtEl>
                                            <p:attrNameLst>
                                              <p:attrName>style.visibility</p:attrName>
                                            </p:attrNameLst>
                                          </p:cBhvr>
                                          <p:to>
                                            <p:strVal val="visible"/>
                                          </p:to>
                                        </p:set>
                                        <p:animEffect transition="in" filter="fade">
                                          <p:cBhvr>
                                            <p:cTn id="303" dur="200"/>
                                            <p:tgtEl>
                                              <p:spTgt spid="49"/>
                                            </p:tgtEl>
                                          </p:cBhvr>
                                        </p:animEffect>
                                      </p:childTnLst>
                                    </p:cTn>
                                  </p:par>
                                </p:childTnLst>
                              </p:cTn>
                            </p:par>
                          </p:childTnLst>
                        </p:cTn>
                      </p:par>
                    </p:childTnLst>
                  </p:cTn>
                  <p:nextCondLst>
                    <p:cond evt="onMediaBookmark" delay="0">
                      <p:tgtEl>
                        <p14:bmkTgt spid="2" bmkName="TriggersPPT_Mov200:01:58.4"/>
                      </p:tgtEl>
                    </p:cond>
                  </p:nextCondLst>
                </p:seq>
                <p:seq concurrent="1" nextAc="seek">
                  <p:cTn id="304" restart="whenNotActive" fill="hold" evtFilter="cancelBubble" nodeType="interactiveSeq">
                    <p:stCondLst>
                      <p:cond evt="onMediaBookmark" delay="0">
                        <p:tgtEl>
                          <p14:bmkTgt spid="2" bmkName="TriggersPPT_Mov200:02:02.2"/>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49"/>
                                            </p:tgtEl>
                                          </p:cBhvr>
                                        </p:animEffect>
                                        <p:set>
                                          <p:cBhvr>
                                            <p:cTn id="30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02.2"/>
                      </p:tgtEl>
                    </p:cond>
                  </p:nextCondLst>
                </p:seq>
                <p:seq concurrent="1" nextAc="seek">
                  <p:cTn id="310" restart="whenNotActive" fill="hold" evtFilter="cancelBubble" nodeType="interactiveSeq">
                    <p:stCondLst>
                      <p:cond evt="onMediaBookmark" delay="0">
                        <p:tgtEl>
                          <p14:bmkTgt spid="2" bmkName="TriggersPPT_Mov200:02:02.3"/>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50"/>
                                            </p:tgtEl>
                                            <p:attrNameLst>
                                              <p:attrName>style.visibility</p:attrName>
                                            </p:attrNameLst>
                                          </p:cBhvr>
                                          <p:to>
                                            <p:strVal val="visible"/>
                                          </p:to>
                                        </p:set>
                                        <p:animEffect transition="in" filter="fade">
                                          <p:cBhvr>
                                            <p:cTn id="315" dur="200"/>
                                            <p:tgtEl>
                                              <p:spTgt spid="50"/>
                                            </p:tgtEl>
                                          </p:cBhvr>
                                        </p:animEffect>
                                      </p:childTnLst>
                                    </p:cTn>
                                  </p:par>
                                </p:childTnLst>
                              </p:cTn>
                            </p:par>
                          </p:childTnLst>
                        </p:cTn>
                      </p:par>
                    </p:childTnLst>
                  </p:cTn>
                  <p:nextCondLst>
                    <p:cond evt="onMediaBookmark" delay="0">
                      <p:tgtEl>
                        <p14:bmkTgt spid="2" bmkName="TriggersPPT_Mov200:02:02.3"/>
                      </p:tgtEl>
                    </p:cond>
                  </p:nextCondLst>
                </p:seq>
                <p:seq concurrent="1" nextAc="seek">
                  <p:cTn id="316" restart="whenNotActive" fill="hold" evtFilter="cancelBubble" nodeType="interactiveSeq">
                    <p:stCondLst>
                      <p:cond evt="onMediaBookmark" delay="0">
                        <p:tgtEl>
                          <p14:bmkTgt spid="2" bmkName="TriggersPPT_Mov200:02:09.6"/>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50"/>
                                            </p:tgtEl>
                                          </p:cBhvr>
                                        </p:animEffect>
                                        <p:set>
                                          <p:cBhvr>
                                            <p:cTn id="321"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09.6"/>
                      </p:tgtEl>
                    </p:cond>
                  </p:nextCondLst>
                </p:seq>
                <p:seq concurrent="1" nextAc="seek">
                  <p:cTn id="322" restart="whenNotActive" fill="hold" evtFilter="cancelBubble" nodeType="interactiveSeq">
                    <p:stCondLst>
                      <p:cond evt="onMediaBookmark" delay="0">
                        <p:tgtEl>
                          <p14:bmkTgt spid="2" bmkName="TriggersPPT_Mov200:02:09.7"/>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51"/>
                                            </p:tgtEl>
                                            <p:attrNameLst>
                                              <p:attrName>style.visibility</p:attrName>
                                            </p:attrNameLst>
                                          </p:cBhvr>
                                          <p:to>
                                            <p:strVal val="visible"/>
                                          </p:to>
                                        </p:set>
                                        <p:animEffect transition="in" filter="fade">
                                          <p:cBhvr>
                                            <p:cTn id="327" dur="200"/>
                                            <p:tgtEl>
                                              <p:spTgt spid="51"/>
                                            </p:tgtEl>
                                          </p:cBhvr>
                                        </p:animEffect>
                                      </p:childTnLst>
                                    </p:cTn>
                                  </p:par>
                                </p:childTnLst>
                              </p:cTn>
                            </p:par>
                          </p:childTnLst>
                        </p:cTn>
                      </p:par>
                    </p:childTnLst>
                  </p:cTn>
                  <p:nextCondLst>
                    <p:cond evt="onMediaBookmark" delay="0">
                      <p:tgtEl>
                        <p14:bmkTgt spid="2" bmkName="TriggersPPT_Mov200:02:09.7"/>
                      </p:tgtEl>
                    </p:cond>
                  </p:nextCondLst>
                </p:seq>
                <p:seq concurrent="1" nextAc="seek">
                  <p:cTn id="328" restart="whenNotActive" fill="hold" evtFilter="cancelBubble" nodeType="interactiveSeq">
                    <p:stCondLst>
                      <p:cond evt="onMediaBookmark" delay="0">
                        <p:tgtEl>
                          <p14:bmkTgt spid="2" bmkName="TriggersPPT_Mov200:02:20.5"/>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51"/>
                                            </p:tgtEl>
                                          </p:cBhvr>
                                        </p:animEffect>
                                        <p:set>
                                          <p:cBhvr>
                                            <p:cTn id="333"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20.5"/>
                      </p:tgtEl>
                    </p:cond>
                  </p:nextCondLst>
                </p:seq>
                <p:seq concurrent="1" nextAc="seek">
                  <p:cTn id="334" restart="whenNotActive" fill="hold" evtFilter="cancelBubble" nodeType="interactiveSeq">
                    <p:stCondLst>
                      <p:cond evt="onMediaBookmark" delay="0">
                        <p:tgtEl>
                          <p14:bmkTgt spid="2" bmkName="TriggersPPT_Mov200:02:20.6"/>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52"/>
                                            </p:tgtEl>
                                            <p:attrNameLst>
                                              <p:attrName>style.visibility</p:attrName>
                                            </p:attrNameLst>
                                          </p:cBhvr>
                                          <p:to>
                                            <p:strVal val="visible"/>
                                          </p:to>
                                        </p:set>
                                        <p:animEffect transition="in" filter="fade">
                                          <p:cBhvr>
                                            <p:cTn id="339" dur="200"/>
                                            <p:tgtEl>
                                              <p:spTgt spid="52"/>
                                            </p:tgtEl>
                                          </p:cBhvr>
                                        </p:animEffect>
                                      </p:childTnLst>
                                    </p:cTn>
                                  </p:par>
                                </p:childTnLst>
                              </p:cTn>
                            </p:par>
                          </p:childTnLst>
                        </p:cTn>
                      </p:par>
                    </p:childTnLst>
                  </p:cTn>
                  <p:nextCondLst>
                    <p:cond evt="onMediaBookmark" delay="0">
                      <p:tgtEl>
                        <p14:bmkTgt spid="2" bmkName="TriggersPPT_Mov200:02:20.6"/>
                      </p:tgtEl>
                    </p:cond>
                  </p:nextCondLst>
                </p:seq>
                <p:seq concurrent="1" nextAc="seek">
                  <p:cTn id="340" restart="whenNotActive" fill="hold" evtFilter="cancelBubble" nodeType="interactiveSeq">
                    <p:stCondLst>
                      <p:cond evt="onMediaBookmark" delay="0">
                        <p:tgtEl>
                          <p14:bmkTgt spid="2" bmkName="TriggersPPT_Mov200:02:26.8"/>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52"/>
                                            </p:tgtEl>
                                          </p:cBhvr>
                                        </p:animEffect>
                                        <p:set>
                                          <p:cBhvr>
                                            <p:cTn id="345"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26.8"/>
                      </p:tgtEl>
                    </p:cond>
                  </p:nextCondLst>
                </p:seq>
                <p:seq concurrent="1" nextAc="seek">
                  <p:cTn id="346" restart="whenNotActive" fill="hold" evtFilter="cancelBubble" nodeType="interactiveSeq">
                    <p:stCondLst>
                      <p:cond evt="onMediaBookmark" delay="0">
                        <p:tgtEl>
                          <p14:bmkTgt spid="2" bmkName="TriggersPPT_Mov200:02:26.9"/>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53"/>
                                            </p:tgtEl>
                                            <p:attrNameLst>
                                              <p:attrName>style.visibility</p:attrName>
                                            </p:attrNameLst>
                                          </p:cBhvr>
                                          <p:to>
                                            <p:strVal val="visible"/>
                                          </p:to>
                                        </p:set>
                                        <p:animEffect transition="in" filter="fade">
                                          <p:cBhvr>
                                            <p:cTn id="351" dur="200"/>
                                            <p:tgtEl>
                                              <p:spTgt spid="53"/>
                                            </p:tgtEl>
                                          </p:cBhvr>
                                        </p:animEffect>
                                      </p:childTnLst>
                                    </p:cTn>
                                  </p:par>
                                </p:childTnLst>
                              </p:cTn>
                            </p:par>
                          </p:childTnLst>
                        </p:cTn>
                      </p:par>
                    </p:childTnLst>
                  </p:cTn>
                  <p:nextCondLst>
                    <p:cond evt="onMediaBookmark" delay="0">
                      <p:tgtEl>
                        <p14:bmkTgt spid="2" bmkName="TriggersPPT_Mov200:02:26.9"/>
                      </p:tgtEl>
                    </p:cond>
                  </p:nextCondLst>
                </p:seq>
                <p:seq concurrent="1" nextAc="seek">
                  <p:cTn id="352" restart="whenNotActive" fill="hold" evtFilter="cancelBubble" nodeType="interactiveSeq">
                    <p:stCondLst>
                      <p:cond evt="onMediaBookmark" delay="0">
                        <p:tgtEl>
                          <p14:bmkTgt spid="2" bmkName="TriggersPPT_Mov200:02:31.3"/>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53"/>
                                            </p:tgtEl>
                                          </p:cBhvr>
                                        </p:animEffect>
                                        <p:set>
                                          <p:cBhvr>
                                            <p:cTn id="357"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31.3"/>
                      </p:tgtEl>
                    </p:cond>
                  </p:nextCondLst>
                </p:seq>
                <p:seq concurrent="1" nextAc="seek">
                  <p:cTn id="358" restart="whenNotActive" fill="hold" evtFilter="cancelBubble" nodeType="interactiveSeq">
                    <p:stCondLst>
                      <p:cond evt="onMediaBookmark" delay="0">
                        <p:tgtEl>
                          <p14:bmkTgt spid="2" bmkName="TriggersPPT_Mov200:02:31.4"/>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7"/>
                                            </p:tgtEl>
                                            <p:attrNameLst>
                                              <p:attrName>style.visibility</p:attrName>
                                            </p:attrNameLst>
                                          </p:cBhvr>
                                          <p:to>
                                            <p:strVal val="visible"/>
                                          </p:to>
                                        </p:set>
                                        <p:animEffect transition="in" filter="fade">
                                          <p:cBhvr>
                                            <p:cTn id="363" dur="200"/>
                                            <p:tgtEl>
                                              <p:spTgt spid="67"/>
                                            </p:tgtEl>
                                          </p:cBhvr>
                                        </p:animEffect>
                                      </p:childTnLst>
                                    </p:cTn>
                                  </p:par>
                                </p:childTnLst>
                              </p:cTn>
                            </p:par>
                          </p:childTnLst>
                        </p:cTn>
                      </p:par>
                    </p:childTnLst>
                  </p:cTn>
                  <p:nextCondLst>
                    <p:cond evt="onMediaBookmark" delay="0">
                      <p:tgtEl>
                        <p14:bmkTgt spid="2" bmkName="TriggersPPT_Mov200:02:31.4"/>
                      </p:tgtEl>
                    </p:cond>
                  </p:nextCondLst>
                </p:seq>
                <p:seq concurrent="1" nextAc="seek">
                  <p:cTn id="364" restart="whenNotActive" fill="hold" evtFilter="cancelBubble" nodeType="interactiveSeq">
                    <p:stCondLst>
                      <p:cond evt="onMediaBookmark" delay="0">
                        <p:tgtEl>
                          <p14:bmkTgt spid="2" bmkName="TriggersPPT_Mov200:02:34.9"/>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7"/>
                                            </p:tgtEl>
                                          </p:cBhvr>
                                        </p:animEffect>
                                        <p:set>
                                          <p:cBhvr>
                                            <p:cTn id="369"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34.9"/>
                      </p:tgtEl>
                    </p:cond>
                  </p:nextCondLst>
                </p:seq>
                <p:seq concurrent="1" nextAc="seek">
                  <p:cTn id="370" restart="whenNotActive" fill="hold" evtFilter="cancelBubble" nodeType="interactiveSeq">
                    <p:stCondLst>
                      <p:cond evt="onMediaBookmark" delay="0">
                        <p:tgtEl>
                          <p14:bmkTgt spid="2" bmkName="TriggersPPT_Mov200:02:35.0"/>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8"/>
                                            </p:tgtEl>
                                            <p:attrNameLst>
                                              <p:attrName>style.visibility</p:attrName>
                                            </p:attrNameLst>
                                          </p:cBhvr>
                                          <p:to>
                                            <p:strVal val="visible"/>
                                          </p:to>
                                        </p:set>
                                        <p:animEffect transition="in" filter="fade">
                                          <p:cBhvr>
                                            <p:cTn id="375" dur="200"/>
                                            <p:tgtEl>
                                              <p:spTgt spid="68"/>
                                            </p:tgtEl>
                                          </p:cBhvr>
                                        </p:animEffect>
                                      </p:childTnLst>
                                    </p:cTn>
                                  </p:par>
                                </p:childTnLst>
                              </p:cTn>
                            </p:par>
                          </p:childTnLst>
                        </p:cTn>
                      </p:par>
                    </p:childTnLst>
                  </p:cTn>
                  <p:nextCondLst>
                    <p:cond evt="onMediaBookmark" delay="0">
                      <p:tgtEl>
                        <p14:bmkTgt spid="2" bmkName="TriggersPPT_Mov200:02:35.0"/>
                      </p:tgtEl>
                    </p:cond>
                  </p:nextCondLst>
                </p:seq>
                <p:seq concurrent="1" nextAc="seek">
                  <p:cTn id="376" restart="whenNotActive" fill="hold" evtFilter="cancelBubble" nodeType="interactiveSeq">
                    <p:stCondLst>
                      <p:cond evt="onMediaBookmark" delay="0">
                        <p:tgtEl>
                          <p14:bmkTgt spid="2" bmkName="TriggersPPT_Mov200:02:40.3"/>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8"/>
                                            </p:tgtEl>
                                          </p:cBhvr>
                                        </p:animEffect>
                                        <p:set>
                                          <p:cBhvr>
                                            <p:cTn id="381"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40.3"/>
                      </p:tgtEl>
                    </p:cond>
                  </p:nextCondLst>
                </p:seq>
                <p:seq concurrent="1" nextAc="seek">
                  <p:cTn id="382" restart="whenNotActive" fill="hold" evtFilter="cancelBubble" nodeType="interactiveSeq">
                    <p:stCondLst>
                      <p:cond evt="onMediaBookmark" delay="0">
                        <p:tgtEl>
                          <p14:bmkTgt spid="2" bmkName="TriggersPPT_Mov200:02:40.4"/>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9"/>
                                            </p:tgtEl>
                                            <p:attrNameLst>
                                              <p:attrName>style.visibility</p:attrName>
                                            </p:attrNameLst>
                                          </p:cBhvr>
                                          <p:to>
                                            <p:strVal val="visible"/>
                                          </p:to>
                                        </p:set>
                                        <p:animEffect transition="in" filter="fade">
                                          <p:cBhvr>
                                            <p:cTn id="387" dur="200"/>
                                            <p:tgtEl>
                                              <p:spTgt spid="69"/>
                                            </p:tgtEl>
                                          </p:cBhvr>
                                        </p:animEffect>
                                      </p:childTnLst>
                                    </p:cTn>
                                  </p:par>
                                </p:childTnLst>
                              </p:cTn>
                            </p:par>
                          </p:childTnLst>
                        </p:cTn>
                      </p:par>
                    </p:childTnLst>
                  </p:cTn>
                  <p:nextCondLst>
                    <p:cond evt="onMediaBookmark" delay="0">
                      <p:tgtEl>
                        <p14:bmkTgt spid="2" bmkName="TriggersPPT_Mov200:02:40.4"/>
                      </p:tgtEl>
                    </p:cond>
                  </p:nextCondLst>
                </p:seq>
                <p:seq concurrent="1" nextAc="seek">
                  <p:cTn id="388" restart="whenNotActive" fill="hold" evtFilter="cancelBubble" nodeType="interactiveSeq">
                    <p:stCondLst>
                      <p:cond evt="onMediaBookmark" delay="0">
                        <p:tgtEl>
                          <p14:bmkTgt spid="2" bmkName="TriggersPPT_Mov200:02:47.5"/>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9"/>
                                            </p:tgtEl>
                                          </p:cBhvr>
                                        </p:animEffect>
                                        <p:set>
                                          <p:cBhvr>
                                            <p:cTn id="393"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47.5"/>
                      </p:tgtEl>
                    </p:cond>
                  </p:nextCondLst>
                </p:seq>
                <p:seq concurrent="1" nextAc="seek">
                  <p:cTn id="394" restart="whenNotActive" fill="hold" evtFilter="cancelBubble" nodeType="interactiveSeq">
                    <p:stCondLst>
                      <p:cond evt="onMediaBookmark" delay="0">
                        <p:tgtEl>
                          <p14:bmkTgt spid="2" bmkName="TriggersPPT_Mov200:02:47.6"/>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0"/>
                                            </p:tgtEl>
                                            <p:attrNameLst>
                                              <p:attrName>style.visibility</p:attrName>
                                            </p:attrNameLst>
                                          </p:cBhvr>
                                          <p:to>
                                            <p:strVal val="visible"/>
                                          </p:to>
                                        </p:set>
                                        <p:animEffect transition="in" filter="fade">
                                          <p:cBhvr>
                                            <p:cTn id="399" dur="200"/>
                                            <p:tgtEl>
                                              <p:spTgt spid="70"/>
                                            </p:tgtEl>
                                          </p:cBhvr>
                                        </p:animEffect>
                                      </p:childTnLst>
                                    </p:cTn>
                                  </p:par>
                                </p:childTnLst>
                              </p:cTn>
                            </p:par>
                          </p:childTnLst>
                        </p:cTn>
                      </p:par>
                    </p:childTnLst>
                  </p:cTn>
                  <p:nextCondLst>
                    <p:cond evt="onMediaBookmark" delay="0">
                      <p:tgtEl>
                        <p14:bmkTgt spid="2" bmkName="TriggersPPT_Mov200:02:47.6"/>
                      </p:tgtEl>
                    </p:cond>
                  </p:nextCondLst>
                </p:seq>
                <p:seq concurrent="1" nextAc="seek">
                  <p:cTn id="400" restart="whenNotActive" fill="hold" evtFilter="cancelBubble" nodeType="interactiveSeq">
                    <p:stCondLst>
                      <p:cond evt="onMediaBookmark" delay="0">
                        <p:tgtEl>
                          <p14:bmkTgt spid="2" bmkName="TriggersPPT_Mov200:02:51.3"/>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0"/>
                                            </p:tgtEl>
                                          </p:cBhvr>
                                        </p:animEffect>
                                        <p:set>
                                          <p:cBhvr>
                                            <p:cTn id="405"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51.3"/>
                      </p:tgtEl>
                    </p:cond>
                  </p:nextCondLst>
                </p:seq>
                <p:seq concurrent="1" nextAc="seek">
                  <p:cTn id="406" restart="whenNotActive" fill="hold" evtFilter="cancelBubble" nodeType="interactiveSeq">
                    <p:stCondLst>
                      <p:cond evt="onMediaBookmark" delay="0">
                        <p:tgtEl>
                          <p14:bmkTgt spid="2" bmkName="TriggersPPT_Mov200:02:51.4"/>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1"/>
                                            </p:tgtEl>
                                            <p:attrNameLst>
                                              <p:attrName>style.visibility</p:attrName>
                                            </p:attrNameLst>
                                          </p:cBhvr>
                                          <p:to>
                                            <p:strVal val="visible"/>
                                          </p:to>
                                        </p:set>
                                        <p:animEffect transition="in" filter="fade">
                                          <p:cBhvr>
                                            <p:cTn id="411" dur="200"/>
                                            <p:tgtEl>
                                              <p:spTgt spid="71"/>
                                            </p:tgtEl>
                                          </p:cBhvr>
                                        </p:animEffect>
                                      </p:childTnLst>
                                    </p:cTn>
                                  </p:par>
                                </p:childTnLst>
                              </p:cTn>
                            </p:par>
                          </p:childTnLst>
                        </p:cTn>
                      </p:par>
                    </p:childTnLst>
                  </p:cTn>
                  <p:nextCondLst>
                    <p:cond evt="onMediaBookmark" delay="0">
                      <p:tgtEl>
                        <p14:bmkTgt spid="2" bmkName="TriggersPPT_Mov200:02:51.4"/>
                      </p:tgtEl>
                    </p:cond>
                  </p:nextCondLst>
                </p:seq>
                <p:seq concurrent="1" nextAc="seek">
                  <p:cTn id="412" restart="whenNotActive" fill="hold" evtFilter="cancelBubble" nodeType="interactiveSeq">
                    <p:stCondLst>
                      <p:cond evt="onMediaBookmark" delay="0">
                        <p:tgtEl>
                          <p14:bmkTgt spid="2" bmkName="TriggersPPT_Mov200:02:55.1"/>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1"/>
                                            </p:tgtEl>
                                          </p:cBhvr>
                                        </p:animEffect>
                                        <p:set>
                                          <p:cBhvr>
                                            <p:cTn id="417"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2:55.1"/>
                      </p:tgtEl>
                    </p:cond>
                  </p:nextCondLst>
                </p:seq>
                <p:seq concurrent="1" nextAc="seek">
                  <p:cTn id="418" restart="whenNotActive" fill="hold" evtFilter="cancelBubble" nodeType="interactiveSeq">
                    <p:stCondLst>
                      <p:cond evt="onMediaBookmark" delay="0">
                        <p:tgtEl>
                          <p14:bmkTgt spid="2" bmkName="TriggersPPT_Mov200:02:55.2"/>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2"/>
                                            </p:tgtEl>
                                            <p:attrNameLst>
                                              <p:attrName>style.visibility</p:attrName>
                                            </p:attrNameLst>
                                          </p:cBhvr>
                                          <p:to>
                                            <p:strVal val="visible"/>
                                          </p:to>
                                        </p:set>
                                        <p:animEffect transition="in" filter="fade">
                                          <p:cBhvr>
                                            <p:cTn id="423" dur="200"/>
                                            <p:tgtEl>
                                              <p:spTgt spid="72"/>
                                            </p:tgtEl>
                                          </p:cBhvr>
                                        </p:animEffect>
                                      </p:childTnLst>
                                    </p:cTn>
                                  </p:par>
                                </p:childTnLst>
                              </p:cTn>
                            </p:par>
                          </p:childTnLst>
                        </p:cTn>
                      </p:par>
                    </p:childTnLst>
                  </p:cTn>
                  <p:nextCondLst>
                    <p:cond evt="onMediaBookmark" delay="0">
                      <p:tgtEl>
                        <p14:bmkTgt spid="2" bmkName="TriggersPPT_Mov200:02:55.2"/>
                      </p:tgtEl>
                    </p:cond>
                  </p:nextCondLst>
                </p:seq>
                <p:seq concurrent="1" nextAc="seek">
                  <p:cTn id="424" restart="whenNotActive" fill="hold" evtFilter="cancelBubble" nodeType="interactiveSeq">
                    <p:stCondLst>
                      <p:cond evt="onMediaBookmark" delay="0">
                        <p:tgtEl>
                          <p14:bmkTgt spid="2" bmkName="TriggersPPT_Mov200:03:01.8"/>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2"/>
                                            </p:tgtEl>
                                          </p:cBhvr>
                                        </p:animEffect>
                                        <p:set>
                                          <p:cBhvr>
                                            <p:cTn id="429"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01.8"/>
                      </p:tgtEl>
                    </p:cond>
                  </p:nextCondLst>
                </p:seq>
                <p:seq concurrent="1" nextAc="seek">
                  <p:cTn id="430" restart="whenNotActive" fill="hold" evtFilter="cancelBubble" nodeType="interactiveSeq">
                    <p:stCondLst>
                      <p:cond evt="onMediaBookmark" delay="0">
                        <p:tgtEl>
                          <p14:bmkTgt spid="2" bmkName="TriggersPPT_Mov200:03:01.9"/>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200"/>
                                            <p:tgtEl>
                                              <p:spTgt spid="73"/>
                                            </p:tgtEl>
                                          </p:cBhvr>
                                        </p:animEffect>
                                      </p:childTnLst>
                                    </p:cTn>
                                  </p:par>
                                </p:childTnLst>
                              </p:cTn>
                            </p:par>
                          </p:childTnLst>
                        </p:cTn>
                      </p:par>
                    </p:childTnLst>
                  </p:cTn>
                  <p:nextCondLst>
                    <p:cond evt="onMediaBookmark" delay="0">
                      <p:tgtEl>
                        <p14:bmkTgt spid="2" bmkName="TriggersPPT_Mov200:03:01.9"/>
                      </p:tgtEl>
                    </p:cond>
                  </p:nextCondLst>
                </p:seq>
                <p:seq concurrent="1" nextAc="seek">
                  <p:cTn id="436" restart="whenNotActive" fill="hold" evtFilter="cancelBubble" nodeType="interactiveSeq">
                    <p:stCondLst>
                      <p:cond evt="onMediaBookmark" delay="0">
                        <p:tgtEl>
                          <p14:bmkTgt spid="2" bmkName="TriggersPPT_Mov200:03:05.6"/>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3"/>
                                            </p:tgtEl>
                                          </p:cBhvr>
                                        </p:animEffect>
                                        <p:set>
                                          <p:cBhvr>
                                            <p:cTn id="441"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05.6"/>
                      </p:tgtEl>
                    </p:cond>
                  </p:nextCondLst>
                </p:seq>
                <p:seq concurrent="1" nextAc="seek">
                  <p:cTn id="442" restart="whenNotActive" fill="hold" evtFilter="cancelBubble" nodeType="interactiveSeq">
                    <p:stCondLst>
                      <p:cond evt="onMediaBookmark" delay="0">
                        <p:tgtEl>
                          <p14:bmkTgt spid="2" bmkName="TriggersPPT_Mov200:03:05.7"/>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5"/>
                                            </p:tgtEl>
                                            <p:attrNameLst>
                                              <p:attrName>style.visibility</p:attrName>
                                            </p:attrNameLst>
                                          </p:cBhvr>
                                          <p:to>
                                            <p:strVal val="visible"/>
                                          </p:to>
                                        </p:set>
                                        <p:animEffect transition="in" filter="fade">
                                          <p:cBhvr>
                                            <p:cTn id="447" dur="200"/>
                                            <p:tgtEl>
                                              <p:spTgt spid="75"/>
                                            </p:tgtEl>
                                          </p:cBhvr>
                                        </p:animEffect>
                                      </p:childTnLst>
                                    </p:cTn>
                                  </p:par>
                                </p:childTnLst>
                              </p:cTn>
                            </p:par>
                          </p:childTnLst>
                        </p:cTn>
                      </p:par>
                    </p:childTnLst>
                  </p:cTn>
                  <p:nextCondLst>
                    <p:cond evt="onMediaBookmark" delay="0">
                      <p:tgtEl>
                        <p14:bmkTgt spid="2" bmkName="TriggersPPT_Mov200:03:05.7"/>
                      </p:tgtEl>
                    </p:cond>
                  </p:nextCondLst>
                </p:seq>
                <p:seq concurrent="1" nextAc="seek">
                  <p:cTn id="448" restart="whenNotActive" fill="hold" evtFilter="cancelBubble" nodeType="interactiveSeq">
                    <p:stCondLst>
                      <p:cond evt="onMediaBookmark" delay="0">
                        <p:tgtEl>
                          <p14:bmkTgt spid="2" bmkName="TriggersPPT_Mov200:03:09.8"/>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5"/>
                                            </p:tgtEl>
                                          </p:cBhvr>
                                        </p:animEffect>
                                        <p:set>
                                          <p:cBhvr>
                                            <p:cTn id="453"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09.8"/>
                      </p:tgtEl>
                    </p:cond>
                  </p:nextCondLst>
                </p:seq>
                <p:seq concurrent="1" nextAc="seek">
                  <p:cTn id="454" restart="whenNotActive" fill="hold" evtFilter="cancelBubble" nodeType="interactiveSeq">
                    <p:stCondLst>
                      <p:cond evt="onMediaBookmark" delay="0">
                        <p:tgtEl>
                          <p14:bmkTgt spid="2" bmkName="TriggersPPT_Mov200:03:09.9"/>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6"/>
                                            </p:tgtEl>
                                            <p:attrNameLst>
                                              <p:attrName>style.visibility</p:attrName>
                                            </p:attrNameLst>
                                          </p:cBhvr>
                                          <p:to>
                                            <p:strVal val="visible"/>
                                          </p:to>
                                        </p:set>
                                        <p:animEffect transition="in" filter="fade">
                                          <p:cBhvr>
                                            <p:cTn id="459" dur="200"/>
                                            <p:tgtEl>
                                              <p:spTgt spid="76"/>
                                            </p:tgtEl>
                                          </p:cBhvr>
                                        </p:animEffect>
                                      </p:childTnLst>
                                    </p:cTn>
                                  </p:par>
                                </p:childTnLst>
                              </p:cTn>
                            </p:par>
                          </p:childTnLst>
                        </p:cTn>
                      </p:par>
                    </p:childTnLst>
                  </p:cTn>
                  <p:nextCondLst>
                    <p:cond evt="onMediaBookmark" delay="0">
                      <p:tgtEl>
                        <p14:bmkTgt spid="2" bmkName="TriggersPPT_Mov200:03:09.9"/>
                      </p:tgtEl>
                    </p:cond>
                  </p:nextCondLst>
                </p:seq>
                <p:seq concurrent="1" nextAc="seek">
                  <p:cTn id="460" restart="whenNotActive" fill="hold" evtFilter="cancelBubble" nodeType="interactiveSeq">
                    <p:stCondLst>
                      <p:cond evt="onMediaBookmark" delay="0">
                        <p:tgtEl>
                          <p14:bmkTgt spid="2" bmkName="TriggersPPT_Mov200:03:14.6"/>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6"/>
                                            </p:tgtEl>
                                          </p:cBhvr>
                                        </p:animEffect>
                                        <p:set>
                                          <p:cBhvr>
                                            <p:cTn id="465"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14.6"/>
                      </p:tgtEl>
                    </p:cond>
                  </p:nextCondLst>
                </p:seq>
                <p:seq concurrent="1" nextAc="seek">
                  <p:cTn id="466" restart="whenNotActive" fill="hold" evtFilter="cancelBubble" nodeType="interactiveSeq">
                    <p:stCondLst>
                      <p:cond evt="onMediaBookmark" delay="0">
                        <p:tgtEl>
                          <p14:bmkTgt spid="2" bmkName="TriggersPPT_Mov200:03:14.7"/>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7"/>
                                            </p:tgtEl>
                                            <p:attrNameLst>
                                              <p:attrName>style.visibility</p:attrName>
                                            </p:attrNameLst>
                                          </p:cBhvr>
                                          <p:to>
                                            <p:strVal val="visible"/>
                                          </p:to>
                                        </p:set>
                                        <p:animEffect transition="in" filter="fade">
                                          <p:cBhvr>
                                            <p:cTn id="471" dur="200"/>
                                            <p:tgtEl>
                                              <p:spTgt spid="77"/>
                                            </p:tgtEl>
                                          </p:cBhvr>
                                        </p:animEffect>
                                      </p:childTnLst>
                                    </p:cTn>
                                  </p:par>
                                </p:childTnLst>
                              </p:cTn>
                            </p:par>
                          </p:childTnLst>
                        </p:cTn>
                      </p:par>
                    </p:childTnLst>
                  </p:cTn>
                  <p:nextCondLst>
                    <p:cond evt="onMediaBookmark" delay="0">
                      <p:tgtEl>
                        <p14:bmkTgt spid="2" bmkName="TriggersPPT_Mov200:03:14.7"/>
                      </p:tgtEl>
                    </p:cond>
                  </p:nextCondLst>
                </p:seq>
                <p:seq concurrent="1" nextAc="seek">
                  <p:cTn id="472" restart="whenNotActive" fill="hold" evtFilter="cancelBubble" nodeType="interactiveSeq">
                    <p:stCondLst>
                      <p:cond evt="onMediaBookmark" delay="0">
                        <p:tgtEl>
                          <p14:bmkTgt spid="2" bmkName="TriggersPPT_Mov200:03:22.1"/>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7"/>
                                            </p:tgtEl>
                                          </p:cBhvr>
                                        </p:animEffect>
                                        <p:set>
                                          <p:cBhvr>
                                            <p:cTn id="477"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22.1"/>
                      </p:tgtEl>
                    </p:cond>
                  </p:nextCondLst>
                </p:seq>
                <p:seq concurrent="1" nextAc="seek">
                  <p:cTn id="478" restart="whenNotActive" fill="hold" evtFilter="cancelBubble" nodeType="interactiveSeq">
                    <p:stCondLst>
                      <p:cond evt="onMediaBookmark" delay="0">
                        <p:tgtEl>
                          <p14:bmkTgt spid="2" bmkName="TriggersPPT_Mov200:03:22.2"/>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8"/>
                                            </p:tgtEl>
                                            <p:attrNameLst>
                                              <p:attrName>style.visibility</p:attrName>
                                            </p:attrNameLst>
                                          </p:cBhvr>
                                          <p:to>
                                            <p:strVal val="visible"/>
                                          </p:to>
                                        </p:set>
                                        <p:animEffect transition="in" filter="fade">
                                          <p:cBhvr>
                                            <p:cTn id="483" dur="200"/>
                                            <p:tgtEl>
                                              <p:spTgt spid="78"/>
                                            </p:tgtEl>
                                          </p:cBhvr>
                                        </p:animEffect>
                                      </p:childTnLst>
                                    </p:cTn>
                                  </p:par>
                                </p:childTnLst>
                              </p:cTn>
                            </p:par>
                          </p:childTnLst>
                        </p:cTn>
                      </p:par>
                    </p:childTnLst>
                  </p:cTn>
                  <p:nextCondLst>
                    <p:cond evt="onMediaBookmark" delay="0">
                      <p:tgtEl>
                        <p14:bmkTgt spid="2" bmkName="TriggersPPT_Mov200:03:22.2"/>
                      </p:tgtEl>
                    </p:cond>
                  </p:nextCondLst>
                </p:seq>
                <p:seq concurrent="1" nextAc="seek">
                  <p:cTn id="484" restart="whenNotActive" fill="hold" evtFilter="cancelBubble" nodeType="interactiveSeq">
                    <p:stCondLst>
                      <p:cond evt="onMediaBookmark" delay="0">
                        <p:tgtEl>
                          <p14:bmkTgt spid="2" bmkName="TriggersPPT_Mov200:03:29.5"/>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8"/>
                                            </p:tgtEl>
                                          </p:cBhvr>
                                        </p:animEffect>
                                        <p:set>
                                          <p:cBhvr>
                                            <p:cTn id="489"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29.5"/>
                      </p:tgtEl>
                    </p:cond>
                  </p:nextCondLst>
                </p:seq>
                <p:seq concurrent="1" nextAc="seek">
                  <p:cTn id="490" restart="whenNotActive" fill="hold" evtFilter="cancelBubble" nodeType="interactiveSeq">
                    <p:stCondLst>
                      <p:cond evt="onMediaBookmark" delay="0">
                        <p:tgtEl>
                          <p14:bmkTgt spid="2" bmkName="TriggersPPT_Mov200:03:29.6"/>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9"/>
                                            </p:tgtEl>
                                            <p:attrNameLst>
                                              <p:attrName>style.visibility</p:attrName>
                                            </p:attrNameLst>
                                          </p:cBhvr>
                                          <p:to>
                                            <p:strVal val="visible"/>
                                          </p:to>
                                        </p:set>
                                        <p:animEffect transition="in" filter="fade">
                                          <p:cBhvr>
                                            <p:cTn id="495" dur="200"/>
                                            <p:tgtEl>
                                              <p:spTgt spid="79"/>
                                            </p:tgtEl>
                                          </p:cBhvr>
                                        </p:animEffect>
                                      </p:childTnLst>
                                    </p:cTn>
                                  </p:par>
                                </p:childTnLst>
                              </p:cTn>
                            </p:par>
                          </p:childTnLst>
                        </p:cTn>
                      </p:par>
                    </p:childTnLst>
                  </p:cTn>
                  <p:nextCondLst>
                    <p:cond evt="onMediaBookmark" delay="0">
                      <p:tgtEl>
                        <p14:bmkTgt spid="2" bmkName="TriggersPPT_Mov200:03:29.6"/>
                      </p:tgtEl>
                    </p:cond>
                  </p:nextCondLst>
                </p:seq>
                <p:seq concurrent="1" nextAc="seek">
                  <p:cTn id="496" restart="whenNotActive" fill="hold" evtFilter="cancelBubble" nodeType="interactiveSeq">
                    <p:stCondLst>
                      <p:cond evt="onMediaBookmark" delay="0">
                        <p:tgtEl>
                          <p14:bmkTgt spid="2" bmkName="TriggersPPT_Mov200:03:33.7"/>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9"/>
                                            </p:tgtEl>
                                          </p:cBhvr>
                                        </p:animEffect>
                                        <p:set>
                                          <p:cBhvr>
                                            <p:cTn id="501"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33.7"/>
                      </p:tgtEl>
                    </p:cond>
                  </p:nextCondLst>
                </p:seq>
                <p:seq concurrent="1" nextAc="seek">
                  <p:cTn id="502" restart="whenNotActive" fill="hold" evtFilter="cancelBubble" nodeType="interactiveSeq">
                    <p:stCondLst>
                      <p:cond evt="onMediaBookmark" delay="0">
                        <p:tgtEl>
                          <p14:bmkTgt spid="2" bmkName="TriggersPPT_Mov200:03:33.8"/>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80"/>
                                            </p:tgtEl>
                                            <p:attrNameLst>
                                              <p:attrName>style.visibility</p:attrName>
                                            </p:attrNameLst>
                                          </p:cBhvr>
                                          <p:to>
                                            <p:strVal val="visible"/>
                                          </p:to>
                                        </p:set>
                                        <p:animEffect transition="in" filter="fade">
                                          <p:cBhvr>
                                            <p:cTn id="507" dur="200"/>
                                            <p:tgtEl>
                                              <p:spTgt spid="80"/>
                                            </p:tgtEl>
                                          </p:cBhvr>
                                        </p:animEffect>
                                      </p:childTnLst>
                                    </p:cTn>
                                  </p:par>
                                </p:childTnLst>
                              </p:cTn>
                            </p:par>
                          </p:childTnLst>
                        </p:cTn>
                      </p:par>
                    </p:childTnLst>
                  </p:cTn>
                  <p:nextCondLst>
                    <p:cond evt="onMediaBookmark" delay="0">
                      <p:tgtEl>
                        <p14:bmkTgt spid="2" bmkName="TriggersPPT_Mov200:03:33.8"/>
                      </p:tgtEl>
                    </p:cond>
                  </p:nextCondLst>
                </p:seq>
                <p:seq concurrent="1" nextAc="seek">
                  <p:cTn id="508" restart="whenNotActive" fill="hold" evtFilter="cancelBubble" nodeType="interactiveSeq">
                    <p:stCondLst>
                      <p:cond evt="onMediaBookmark" delay="0">
                        <p:tgtEl>
                          <p14:bmkTgt spid="2" bmkName="TriggersPPT_Mov200:03:36.1"/>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80"/>
                                            </p:tgtEl>
                                          </p:cBhvr>
                                        </p:animEffect>
                                        <p:set>
                                          <p:cBhvr>
                                            <p:cTn id="513"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36.1"/>
                      </p:tgtEl>
                    </p:cond>
                  </p:nextCondLst>
                </p:seq>
                <p:seq concurrent="1" nextAc="seek">
                  <p:cTn id="514" restart="whenNotActive" fill="hold" evtFilter="cancelBubble" nodeType="interactiveSeq">
                    <p:stCondLst>
                      <p:cond evt="onMediaBookmark" delay="0">
                        <p:tgtEl>
                          <p14:bmkTgt spid="2" bmkName="TriggersPPT_Mov200:03:36.2"/>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81"/>
                                            </p:tgtEl>
                                            <p:attrNameLst>
                                              <p:attrName>style.visibility</p:attrName>
                                            </p:attrNameLst>
                                          </p:cBhvr>
                                          <p:to>
                                            <p:strVal val="visible"/>
                                          </p:to>
                                        </p:set>
                                        <p:animEffect transition="in" filter="fade">
                                          <p:cBhvr>
                                            <p:cTn id="519" dur="200"/>
                                            <p:tgtEl>
                                              <p:spTgt spid="81"/>
                                            </p:tgtEl>
                                          </p:cBhvr>
                                        </p:animEffect>
                                      </p:childTnLst>
                                    </p:cTn>
                                  </p:par>
                                </p:childTnLst>
                              </p:cTn>
                            </p:par>
                          </p:childTnLst>
                        </p:cTn>
                      </p:par>
                    </p:childTnLst>
                  </p:cTn>
                  <p:nextCondLst>
                    <p:cond evt="onMediaBookmark" delay="0">
                      <p:tgtEl>
                        <p14:bmkTgt spid="2" bmkName="TriggersPPT_Mov200:03:36.2"/>
                      </p:tgtEl>
                    </p:cond>
                  </p:nextCondLst>
                </p:seq>
                <p:seq concurrent="1" nextAc="seek">
                  <p:cTn id="520" restart="whenNotActive" fill="hold" evtFilter="cancelBubble" nodeType="interactiveSeq">
                    <p:stCondLst>
                      <p:cond evt="onMediaBookmark" delay="0">
                        <p:tgtEl>
                          <p14:bmkTgt spid="2" bmkName="TriggersPPT_Mov200:03:39.2"/>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81"/>
                                            </p:tgtEl>
                                          </p:cBhvr>
                                        </p:animEffect>
                                        <p:set>
                                          <p:cBhvr>
                                            <p:cTn id="525"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200:03:39.2"/>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P spid="34" grpId="0" animBg="1"/>
          <p:bldP spid="34"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2" grpId="0" animBg="1"/>
          <p:bldP spid="6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845838" cy="430887"/>
          </a:xfrm>
          <a:prstGeom prst="rect">
            <a:avLst/>
          </a:prstGeom>
          <a:noFill/>
        </p:spPr>
        <p:txBody>
          <a:bodyPr wrap="square" rtlCol="0">
            <a:spAutoFit/>
          </a:bodyPr>
          <a:lstStyle/>
          <a:p>
            <a:r>
              <a:rPr lang="en-US" sz="2200" dirty="0" smtClean="0">
                <a:solidFill>
                  <a:schemeClr val="bg1"/>
                </a:solidFill>
                <a:latin typeface="Segoe UI Light" pitchFamily="34" charset="0"/>
              </a:rPr>
              <a:t>Trigger an animation effect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46">
              <a:extLst>
                <a:ext uri="{BEBA8EAE-BF5A-486C-A8C5-ECC9F3942E4B}">
                  <a14:imgProps xmlns:a14="http://schemas.microsoft.com/office/drawing/2010/main">
                    <a14:imgLayer r:embed="rId47">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 name="TriggersPPT_Mov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riggersPPT_Mov300:00:00.0" time="33"/>
                    <p14:bmk name="TriggersPPT_Mov300:00:04.1" time="4167"/>
                    <p14:bmk name="TriggersPPT_Mov300:00:04.2" time="4267"/>
                    <p14:bmk name="TriggersPPT_Mov300:00:08.3" time="8333"/>
                    <p14:bmk name="TriggersPPT_Mov300:00:08.4" time="8433"/>
                    <p14:bmk name="TriggersPPT_Mov300:00:12.8" time="12800"/>
                    <p14:bmk name="TriggersPPT_Mov300:00:12.9" time="12900"/>
                    <p14:bmk name="TriggersPPT_Mov300:00:18.1" time="18167"/>
                    <p14:bmk name="TriggersPPT_Mov300:00:18.2" time="18267"/>
                    <p14:bmk name="TriggersPPT_Mov300:00:20.9" time="20933"/>
                    <p14:bmk name="TriggersPPT_Mov300:00:21.0" time="21033"/>
                    <p14:bmk name="TriggersPPT_Mov300:00:29.4" time="29467"/>
                    <p14:bmk name="TriggersPPT_Mov300:00:29.5" time="29567"/>
                    <p14:bmk name="TriggersPPT_Mov300:00:31.8" time="31800"/>
                    <p14:bmk name="TriggersPPT_Mov300:00:31.9" time="31900"/>
                    <p14:bmk name="TriggersPPT_Mov300:00:34.2" time="34267"/>
                    <p14:bmk name="TriggersPPT_Mov300:00:34.3" time="34367"/>
                    <p14:bmk name="TriggersPPT_Mov300:00:45.7" time="45700"/>
                    <p14:bmk name="TriggersPPT_Mov300:00:45.8" time="45800"/>
                    <p14:bmk name="TriggersPPT_Mov300:00:51.2" time="51200"/>
                    <p14:bmk name="TriggersPPT_Mov300:00:51.3" time="51300"/>
                    <p14:bmk name="TriggersPPT_Mov300:00:55.0" time="55067"/>
                    <p14:bmk name="TriggersPPT_Mov300:00:55.1" time="55167"/>
                    <p14:bmk name="TriggersPPT_Mov300:01:01.5" time="61533"/>
                    <p14:bmk name="TriggersPPT_Mov300:01:01.6" time="61633"/>
                    <p14:bmk name="TriggersPPT_Mov300:01:06.3" time="66367"/>
                    <p14:bmk name="TriggersPPT_Mov300:01:06.4" time="66467"/>
                    <p14:bmk name="TriggersPPT_Mov300:01:13.7" time="73700"/>
                    <p14:bmk name="TriggersPPT_Mov300:01:13.8" time="73800"/>
                    <p14:bmk name="TriggersPPT_Mov300:01:17.3" time="77300"/>
                    <p14:bmk name="TriggersPPT_Mov300:01:17.4" time="77400"/>
                    <p14:bmk name="TriggersPPT_Mov300:01:24.0" time="84000"/>
                    <p14:bmk name="TriggersPPT_Mov300:01:24.1" time="84100"/>
                    <p14:bmk name="TriggersPPT_Mov300:01:29.6" time="89633"/>
                    <p14:bmk name="TriggersPPT_Mov300:01:29.7" time="89733"/>
                    <p14:bmk name="TriggersPPT_Mov300:01:35.0" time="95000"/>
                    <p14:bmk name="TriggersPPT_Mov300:01:35.1" time="95100"/>
                    <p14:bmk name="TriggersPPT_Mov300:01:41.7" time="101733"/>
                    <p14:bmk name="TriggersPPT_Mov300:01:41.8" time="101833"/>
                    <p14:bmk name="TriggersPPT_Mov300:01:48.9" time="108967"/>
                    <p14:bmk name="TriggersPPT_Mov300:01:49.0" time="109067"/>
                    <p14:bmk name="TriggersPPT_Mov300:01:51.9" time="111900"/>
                    <p14:bmk name="TriggersPPT_Mov300:01:52.0" time="112000"/>
                    <p14:bmk name="TriggersPPT_Mov300:01:57.0" time="117067"/>
                    <p14:bmk name="TriggersPPT_Mov300:01:57.1" time="117167"/>
                    <p14:bmk name="TriggersPPT_Mov300:02:06.0" time="126000"/>
                    <p14:bmk name="TriggersPPT_Mov300:02:06.1" time="126100"/>
                    <p14:bmk name="TriggersPPT_Mov300:02:11.1" time="131167"/>
                    <p14:bmk name="TriggersPPT_Mov300:02:11.2" time="131267"/>
                    <p14:bmk name="TriggersPPT_Mov300:02:14.1" time="134167"/>
                    <p14:bmk name="TriggersPPT_Mov300:02:14.2" time="134267"/>
                    <p14:bmk name="TriggersPPT_Mov300:02:19.5" time="139500"/>
                    <p14:bmk name="TriggersPPT_Mov300:02:19.6" time="139600"/>
                    <p14:bmk name="TriggersPPT_Mov300:02:30.4" time="150400"/>
                    <p14:bmk name="TriggersPPT_Mov300:02:30.5" time="150500"/>
                    <p14:bmk name="TriggersPPT_Mov300:02:36.0" time="156033"/>
                    <p14:bmk name="TriggersPPT_Mov300:02:36.1" time="156133"/>
                    <p14:bmk name="TriggersPPT_Mov300:02:44.7" time="164700"/>
                    <p14:bmk name="TriggersPPT_Mov300:02:44.8" time="164800"/>
                    <p14:bmk name="TriggersPPT_Mov300:02:49.9" time="169967"/>
                    <p14:bmk name="TriggersPPT_Mov300:02:50.0" time="170067"/>
                    <p14:bmk name="TriggersPPT_Mov300:03:00.7" time="180733"/>
                    <p14:bmk name="TriggersPPT_Mov300:03:00.8" time="180833"/>
                    <p14:bmk name="TriggersPPT_Mov300:03:07.5" time="187500"/>
                    <p14:bmk name="TriggersPPT_Mov300:03:07.6" time="187600"/>
                    <p14:bmk name="TriggersPPT_Mov300:03:17.3" time="197300"/>
                    <p14:bmk name="TriggersPPT_Mov300:03:17.4" time="197400"/>
                    <p14:bmk name="TriggersPPT_Mov300:03:24.4" time="204467"/>
                    <p14:bmk name="TriggersPPT_Mov300:03:24.5" time="204567"/>
                    <p14:bmk name="TriggersPPT_Mov300:03:28.6" time="208667"/>
                    <p14:bmk name="TriggersPPT_Mov300:03:28.7" time="208767"/>
                    <p14:bmk name="TriggersPPT_Mov300:03:35.8" time="215833"/>
                    <p14:bmk name="TriggersPPT_Mov300:03:35.9" time="215933"/>
                    <p14:bmk name="TriggersPPT_Mov300:03:40.2" time="220200"/>
                    <p14:bmk name="TriggersPPT_Mov300:03:40.3" time="220300"/>
                    <p14:bmk name="TriggersPPT_Mov300:03:48.9" time="228967"/>
                    <p14:bmk name="TriggersPPT_Mov300:03:49.0" time="229067"/>
                    <p14:bmk name="TriggersPPT_Mov300:03:56.3" time="236367"/>
                    <p14:bmk name="TriggersPPT_Mov300:03:56.4" time="236467"/>
                    <p14:bmk name="TriggersPPT_Mov300:04:01.2" time="241267"/>
                  </p14:bmkLst>
                </p14:media>
              </p:ext>
            </p:extLst>
          </p:nvPr>
        </p:nvPicPr>
        <p:blipFill>
          <a:blip r:embed="rId48"/>
          <a:stretch>
            <a:fillRect/>
          </a:stretch>
        </p:blipFill>
        <p:spPr>
          <a:xfrm>
            <a:off x="1235075" y="1042988"/>
            <a:ext cx="10515600" cy="5915025"/>
          </a:xfrm>
        </p:spPr>
      </p:pic>
      <p:sp>
        <p:nvSpPr>
          <p:cNvPr id="16" name="Media Placeholder 15"/>
          <p:cNvSpPr>
            <a:spLocks noGrp="1"/>
          </p:cNvSpPr>
          <p:nvPr>
            <p:ph type="media" sz="quarter" idx="11"/>
          </p:nvPr>
        </p:nvSpPr>
        <p:spPr>
          <a:xfrm>
            <a:off x="3198576" y="8494776"/>
            <a:ext cx="1115568" cy="630936"/>
          </a:xfrm>
        </p:spPr>
      </p:sp>
      <p:sp>
        <p:nvSpPr>
          <p:cNvPr id="17" name="Media Placeholder 16"/>
          <p:cNvSpPr>
            <a:spLocks noGrp="1"/>
          </p:cNvSpPr>
          <p:nvPr>
            <p:ph type="media" sz="quarter" idx="12"/>
          </p:nvPr>
        </p:nvSpPr>
        <p:spPr>
          <a:xfrm>
            <a:off x="4563696" y="8494776"/>
            <a:ext cx="1115568" cy="630936"/>
          </a:xfrm>
        </p:spPr>
      </p:sp>
      <p:sp>
        <p:nvSpPr>
          <p:cNvPr id="18" name="Media Placeholder 17"/>
          <p:cNvSpPr>
            <a:spLocks noGrp="1"/>
          </p:cNvSpPr>
          <p:nvPr>
            <p:ph type="media" sz="quarter" idx="13"/>
          </p:nvPr>
        </p:nvSpPr>
        <p:spPr>
          <a:xfrm>
            <a:off x="5940429" y="8494776"/>
            <a:ext cx="1115568" cy="630936"/>
          </a:xfrm>
        </p:spPr>
      </p:sp>
      <p:sp>
        <p:nvSpPr>
          <p:cNvPr id="19" name="Media Placeholder 18"/>
          <p:cNvSpPr>
            <a:spLocks noGrp="1"/>
          </p:cNvSpPr>
          <p:nvPr>
            <p:ph type="media" sz="quarter" idx="15"/>
          </p:nvPr>
        </p:nvSpPr>
        <p:spPr>
          <a:xfrm>
            <a:off x="7309092" y="8494776"/>
            <a:ext cx="1115568" cy="630936"/>
          </a:xfrm>
        </p:spPr>
      </p:sp>
      <p:sp>
        <p:nvSpPr>
          <p:cNvPr id="20" name="Media Placeholder 19"/>
          <p:cNvSpPr>
            <a:spLocks noGrp="1"/>
          </p:cNvSpPr>
          <p:nvPr>
            <p:ph type="media" sz="quarter" idx="16"/>
          </p:nvPr>
        </p:nvSpPr>
        <p:spPr>
          <a:xfrm>
            <a:off x="8672013" y="8494776"/>
            <a:ext cx="1115568" cy="630936"/>
          </a:xfrm>
        </p:spPr>
      </p:sp>
      <p:sp>
        <p:nvSpPr>
          <p:cNvPr id="21" name="Media Placeholder 20"/>
          <p:cNvSpPr>
            <a:spLocks noGrp="1"/>
          </p:cNvSpPr>
          <p:nvPr>
            <p:ph type="media" sz="quarter" idx="17"/>
          </p:nvPr>
        </p:nvSpPr>
        <p:spPr>
          <a:xfrm>
            <a:off x="10038087" y="8494776"/>
            <a:ext cx="1115568" cy="630936"/>
          </a:xfrm>
        </p:spPr>
      </p:sp>
      <p:sp>
        <p:nvSpPr>
          <p:cNvPr id="63"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74"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5"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8">
            <a:hlinkClick r:id="rId49" action="ppaction://hlinksldjump"/>
          </p:cNvPr>
          <p:cNvPicPr>
            <a:picLocks noGrp="1"/>
          </p:cNvPicPr>
          <p:nvPr>
            <p:ph type="media" sz="quarter" idx="11"/>
          </p:nvPr>
        </p:nvPicPr>
        <p:blipFill>
          <a:blip r:embed="rId50">
            <a:extLst>
              <a:ext uri="{28A0092B-C50C-407E-A947-70E740481C1C}">
                <a14:useLocalDpi xmlns:a14="http://schemas.microsoft.com/office/drawing/2010/main" val="0"/>
              </a:ext>
            </a:extLst>
          </a:blip>
          <a:stretch>
            <a:fillRect/>
          </a:stretch>
        </p:blipFill>
        <p:spPr>
          <a:xfrm>
            <a:off x="3199081" y="8495913"/>
            <a:ext cx="1115568" cy="630936"/>
          </a:xfrm>
        </p:spPr>
      </p:pic>
      <p:pic>
        <p:nvPicPr>
          <p:cNvPr id="77" name="Media Placeholder 7">
            <a:hlinkClick r:id="rId51" action="ppaction://hlinksldjump"/>
          </p:cNvPr>
          <p:cNvPicPr>
            <a:picLocks noGrp="1"/>
          </p:cNvPicPr>
          <p:nvPr>
            <p:ph type="media" sz="quarter" idx="12"/>
          </p:nvPr>
        </p:nvPicPr>
        <p:blipFill>
          <a:blip r:embed="rId52">
            <a:extLst>
              <a:ext uri="{28A0092B-C50C-407E-A947-70E740481C1C}">
                <a14:useLocalDpi xmlns:a14="http://schemas.microsoft.com/office/drawing/2010/main" val="0"/>
              </a:ext>
            </a:extLst>
          </a:blip>
          <a:stretch>
            <a:fillRect/>
          </a:stretch>
        </p:blipFill>
        <p:spPr>
          <a:xfrm>
            <a:off x="4564062" y="8496209"/>
            <a:ext cx="1115568" cy="630936"/>
          </a:xfrm>
        </p:spPr>
      </p:pic>
      <p:pic>
        <p:nvPicPr>
          <p:cNvPr id="78" name="Media Placeholder 6">
            <a:hlinkClick r:id="rId53" action="ppaction://hlinksldjump"/>
          </p:cNvPr>
          <p:cNvPicPr>
            <a:picLocks noGrp="1"/>
          </p:cNvPicPr>
          <p:nvPr>
            <p:ph type="media" sz="quarter" idx="13"/>
          </p:nvPr>
        </p:nvPicPr>
        <p:blipFill>
          <a:blip r:embed="rId54">
            <a:extLst>
              <a:ext uri="{28A0092B-C50C-407E-A947-70E740481C1C}">
                <a14:useLocalDpi xmlns:a14="http://schemas.microsoft.com/office/drawing/2010/main" val="0"/>
              </a:ext>
            </a:extLst>
          </a:blip>
          <a:stretch>
            <a:fillRect/>
          </a:stretch>
        </p:blipFill>
        <p:spPr>
          <a:xfrm>
            <a:off x="5940693" y="8495913"/>
            <a:ext cx="1115568" cy="630936"/>
          </a:xfrm>
        </p:spPr>
      </p:pic>
      <p:pic>
        <p:nvPicPr>
          <p:cNvPr id="79" name="Media Placeholder 5">
            <a:hlinkClick r:id="rId55" action="ppaction://hlinksldjump"/>
          </p:cNvPr>
          <p:cNvPicPr>
            <a:picLocks noGrp="1"/>
          </p:cNvPicPr>
          <p:nvPr>
            <p:ph type="media" sz="quarter" idx="15"/>
          </p:nvPr>
        </p:nvPicPr>
        <p:blipFill>
          <a:blip r:embed="rId56">
            <a:extLst>
              <a:ext uri="{28A0092B-C50C-407E-A947-70E740481C1C}">
                <a14:useLocalDpi xmlns:a14="http://schemas.microsoft.com/office/drawing/2010/main" val="0"/>
              </a:ext>
            </a:extLst>
          </a:blip>
          <a:stretch>
            <a:fillRect/>
          </a:stretch>
        </p:blipFill>
        <p:spPr>
          <a:xfrm>
            <a:off x="7309118" y="8495913"/>
            <a:ext cx="1115568" cy="630936"/>
          </a:xfrm>
        </p:spPr>
      </p:pic>
      <p:pic>
        <p:nvPicPr>
          <p:cNvPr id="84" name="Media Placeholder 3">
            <a:hlinkClick r:id="rId57" action="ppaction://hlinksldjump"/>
          </p:cNvPr>
          <p:cNvPicPr>
            <a:picLocks noGrp="1"/>
          </p:cNvPicPr>
          <p:nvPr>
            <p:ph type="media" sz="quarter" idx="16"/>
          </p:nvPr>
        </p:nvPicPr>
        <p:blipFill>
          <a:blip r:embed="rId58">
            <a:extLst>
              <a:ext uri="{28A0092B-C50C-407E-A947-70E740481C1C}">
                <a14:useLocalDpi xmlns:a14="http://schemas.microsoft.com/office/drawing/2010/main" val="0"/>
              </a:ext>
            </a:extLst>
          </a:blip>
          <a:stretch>
            <a:fillRect/>
          </a:stretch>
        </p:blipFill>
        <p:spPr>
          <a:xfrm>
            <a:off x="8672512" y="8496209"/>
            <a:ext cx="1115568" cy="630936"/>
          </a:xfrm>
        </p:spPr>
      </p:pic>
      <p:pic>
        <p:nvPicPr>
          <p:cNvPr id="85" name="Media Placeholder 2">
            <a:hlinkClick r:id="rId59" action="ppaction://hlinksldjump"/>
          </p:cNvPr>
          <p:cNvPicPr>
            <a:picLocks noGrp="1"/>
          </p:cNvPicPr>
          <p:nvPr>
            <p:ph type="media" sz="quarter" idx="17"/>
          </p:nvPr>
        </p:nvPicPr>
        <p:blipFill>
          <a:blip r:embed="rId60">
            <a:extLst>
              <a:ext uri="{28A0092B-C50C-407E-A947-70E740481C1C}">
                <a14:useLocalDpi xmlns:a14="http://schemas.microsoft.com/office/drawing/2010/main" val="0"/>
              </a:ext>
            </a:extLst>
          </a:blip>
          <a:stretch>
            <a:fillRect/>
          </a:stretch>
        </p:blipFill>
        <p:spPr>
          <a:xfrm>
            <a:off x="10037763" y="8495763"/>
            <a:ext cx="1115568" cy="630936"/>
          </a:xfrm>
        </p:spPr>
      </p:pic>
      <p:sp>
        <p:nvSpPr>
          <p:cNvPr id="86" name="Media Placeholder 10"/>
          <p:cNvSpPr>
            <a:spLocks noGrp="1"/>
          </p:cNvSpPr>
          <p:nvPr>
            <p:ph type="media" sz="quarter" idx="10"/>
          </p:nvPr>
        </p:nvSpPr>
        <p:spPr>
          <a:xfrm>
            <a:off x="1820496" y="8494776"/>
            <a:ext cx="1115568" cy="630936"/>
          </a:xfrm>
        </p:spPr>
      </p:sp>
      <p:sp>
        <p:nvSpPr>
          <p:cNvPr id="87" name="Rectangle 86"/>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8" name="Rectangle 87"/>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9" name="Rectangle 88"/>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0" name="Rectangle 89"/>
          <p:cNvSpPr/>
          <p:nvPr/>
        </p:nvSpPr>
        <p:spPr>
          <a:xfrm>
            <a:off x="1068863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1" name="Rectangle 90"/>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3" name="Rectangle 92">
            <a:hlinkClick r:id="rId49" action="ppaction://hlinksldjump"/>
          </p:cNvPr>
          <p:cNvSpPr/>
          <p:nvPr/>
        </p:nvSpPr>
        <p:spPr>
          <a:xfrm>
            <a:off x="3184287" y="848843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hlinkClick r:id="" action="ppaction://hlinkshowjump?jump=previousslide"/>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48"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4" name="TriggersPPT_Mov3Atriggergives00:00:00.0-00:00:04.1"/>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trigger gives you an advantage when you want to play a video.</a:t>
            </a:r>
            <a:endParaRPr lang="en-US" sz="1800">
              <a:solidFill>
                <a:srgbClr val="FFFFFF"/>
              </a:solidFill>
              <a:latin typeface="Segoe UI Light"/>
            </a:endParaRPr>
          </a:p>
        </p:txBody>
      </p:sp>
      <p:sp>
        <p:nvSpPr>
          <p:cNvPr id="6" name="TriggersPPT_Mov3Itenablesyou00:00:04.2-00:00:08.3"/>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enables you to start the video without having to click it to so do.</a:t>
            </a:r>
            <a:endParaRPr lang="en-US" sz="1800">
              <a:solidFill>
                <a:srgbClr val="FFFFFF"/>
              </a:solidFill>
              <a:latin typeface="Segoe UI Light"/>
            </a:endParaRPr>
          </a:p>
        </p:txBody>
      </p:sp>
      <p:sp>
        <p:nvSpPr>
          <p:cNvPr id="7" name="TriggersPPT_Mov3Youcanpull00:00:08.4-00:00:12.8"/>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pull the video off the slide, so it doesn’t show before you play it.</a:t>
            </a:r>
            <a:endParaRPr lang="en-US" sz="1800">
              <a:solidFill>
                <a:srgbClr val="FFFFFF"/>
              </a:solidFill>
              <a:latin typeface="Segoe UI Light"/>
            </a:endParaRPr>
          </a:p>
        </p:txBody>
      </p:sp>
      <p:sp>
        <p:nvSpPr>
          <p:cNvPr id="8" name="TriggersPPT_Mov3Then,usingthe00:00:12.9-00:00:18.1"/>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using the playback tab, you can set it to play full-screen, and set up a trigger,</a:t>
            </a:r>
            <a:endParaRPr lang="en-US" sz="1800">
              <a:solidFill>
                <a:srgbClr val="FFFFFF"/>
              </a:solidFill>
              <a:latin typeface="Segoe UI Light"/>
            </a:endParaRPr>
          </a:p>
        </p:txBody>
      </p:sp>
      <p:sp>
        <p:nvSpPr>
          <p:cNvPr id="9" name="TriggersPPT_Mov3likethispyramid00:00:18.2-00:00:20.9"/>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like this pyramid shape, to start it.</a:t>
            </a:r>
            <a:endParaRPr lang="en-US" sz="1800">
              <a:solidFill>
                <a:srgbClr val="FFFFFF"/>
              </a:solidFill>
              <a:latin typeface="Segoe UI Light"/>
            </a:endParaRPr>
          </a:p>
        </p:txBody>
      </p:sp>
      <p:sp>
        <p:nvSpPr>
          <p:cNvPr id="10" name="TriggersPPT_Mov3Inaslide00:00:21.0-00:00:29.4"/>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a slide show, you’d display the slide, click the trigger, and the video would start and play full-screen.</a:t>
            </a:r>
            <a:endParaRPr lang="en-US" sz="1800">
              <a:solidFill>
                <a:srgbClr val="FFFFFF"/>
              </a:solidFill>
              <a:latin typeface="Segoe UI Light"/>
            </a:endParaRPr>
          </a:p>
        </p:txBody>
      </p:sp>
      <p:sp>
        <p:nvSpPr>
          <p:cNvPr id="11" name="TriggersPPT_Mov3Let’stakethis00:00:29.5-00:00:31.8"/>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take this step-by-step.</a:t>
            </a:r>
            <a:endParaRPr lang="en-US" sz="1800">
              <a:solidFill>
                <a:srgbClr val="FFFFFF"/>
              </a:solidFill>
              <a:latin typeface="Segoe UI Light"/>
            </a:endParaRPr>
          </a:p>
        </p:txBody>
      </p:sp>
      <p:sp>
        <p:nvSpPr>
          <p:cNvPr id="12" name="TriggersPPT_Mov3Here’stheslide00:00:31.9-00:00:34.2"/>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the slide at an earlier stage.</a:t>
            </a:r>
            <a:endParaRPr lang="en-US" sz="1800">
              <a:solidFill>
                <a:srgbClr val="FFFFFF"/>
              </a:solidFill>
              <a:latin typeface="Segoe UI Light"/>
            </a:endParaRPr>
          </a:p>
        </p:txBody>
      </p:sp>
      <p:sp>
        <p:nvSpPr>
          <p:cNvPr id="13" name="TriggersPPT_Mov3I’vecreatedthis00:00:34.3-00:00:45.7"/>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I’ve created this shape, and now I’ll insert my video using the Insert tab, Video, Video on My PC.</a:t>
            </a:r>
            <a:endParaRPr lang="en-US" sz="1800">
              <a:solidFill>
                <a:srgbClr val="FFFFFF"/>
              </a:solidFill>
              <a:latin typeface="Segoe UI Light"/>
            </a:endParaRPr>
          </a:p>
        </p:txBody>
      </p:sp>
      <p:sp>
        <p:nvSpPr>
          <p:cNvPr id="14" name="TriggersPPT_Mov3Theinsertedvideo00:00:45.8-00:00:51.2"/>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inserted video covers the shape, but that doesn’t matter because I’m going to drag it off the slide;</a:t>
            </a:r>
            <a:endParaRPr lang="en-US" sz="1800">
              <a:solidFill>
                <a:srgbClr val="FFFFFF"/>
              </a:solidFill>
              <a:latin typeface="Segoe UI Light"/>
            </a:endParaRPr>
          </a:p>
        </p:txBody>
      </p:sp>
      <p:sp>
        <p:nvSpPr>
          <p:cNvPr id="15" name="TriggersPPT_Mov3Icanmake00:00:51.3-00:00:55.0"/>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can make it as small as I want.</a:t>
            </a:r>
            <a:endParaRPr lang="en-US" sz="1800">
              <a:solidFill>
                <a:srgbClr val="FFFFFF"/>
              </a:solidFill>
              <a:latin typeface="Segoe UI Light"/>
            </a:endParaRPr>
          </a:p>
        </p:txBody>
      </p:sp>
      <p:sp>
        <p:nvSpPr>
          <p:cNvPr id="22" name="TriggersPPT_Mov3NowI’lluse00:00:55.1-00:01:01.5"/>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I’ll use Video Tools and the Playback tab, and I’ll to select the option to play it full screen.</a:t>
            </a:r>
            <a:endParaRPr lang="en-US" sz="1800">
              <a:solidFill>
                <a:srgbClr val="FFFFFF"/>
              </a:solidFill>
              <a:latin typeface="Segoe UI Light"/>
            </a:endParaRPr>
          </a:p>
        </p:txBody>
      </p:sp>
      <p:sp>
        <p:nvSpPr>
          <p:cNvPr id="23" name="TriggersPPT_Mov3However,there’sa00:01:01.6-00:01:06.3"/>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However, there’s a critical issue: I need a way to start the video.</a:t>
            </a:r>
            <a:endParaRPr lang="en-US" sz="1800">
              <a:solidFill>
                <a:srgbClr val="FFFFFF"/>
              </a:solidFill>
              <a:latin typeface="Segoe UI Light"/>
            </a:endParaRPr>
          </a:p>
        </p:txBody>
      </p:sp>
      <p:sp>
        <p:nvSpPr>
          <p:cNvPr id="24" name="TriggersPPT_Mov3I’mgoingto00:01:06.4-00:01:13.7"/>
          <p:cNvSpPr txBox="1"/>
          <p:nvPr>
            <p:custDataLst>
              <p:tags r:id="rId1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I’m going to open the Animation Pane now because it helps explain what’s going on. I’ll zoom out a little more.</a:t>
            </a:r>
            <a:endParaRPr lang="en-US" sz="1800">
              <a:solidFill>
                <a:srgbClr val="FFFFFF"/>
              </a:solidFill>
              <a:latin typeface="Segoe UI Light"/>
            </a:endParaRPr>
          </a:p>
        </p:txBody>
      </p:sp>
      <p:sp>
        <p:nvSpPr>
          <p:cNvPr id="25" name="TriggersPPT_Mov3PowerPointtreatsvideo00:01:13.8-00:01:17.3"/>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PowerPoint treats video and sound as effects.</a:t>
            </a:r>
            <a:endParaRPr lang="en-US" sz="1800">
              <a:solidFill>
                <a:srgbClr val="FFFFFF"/>
              </a:solidFill>
              <a:latin typeface="Segoe UI Light"/>
            </a:endParaRPr>
          </a:p>
        </p:txBody>
      </p:sp>
      <p:sp>
        <p:nvSpPr>
          <p:cNvPr id="26" name="TriggersPPT_Mov3So,thiseffect00:01:17.4-00:01:24.0"/>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this effect represents the video itself, and like other effects, it appears in the Animation Pane.</a:t>
            </a:r>
            <a:endParaRPr lang="en-US" sz="1800">
              <a:solidFill>
                <a:srgbClr val="FFFFFF"/>
              </a:solidFill>
              <a:latin typeface="Segoe UI Light"/>
            </a:endParaRPr>
          </a:p>
        </p:txBody>
      </p:sp>
      <p:sp>
        <p:nvSpPr>
          <p:cNvPr id="27" name="TriggersPPT_Mov3Also,it’sshown00:01:24.1-00:01:29.6"/>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it’s shown as having a trigger— the movie is its own trigger.</a:t>
            </a:r>
            <a:endParaRPr lang="en-US" sz="1800">
              <a:solidFill>
                <a:srgbClr val="FFFFFF"/>
              </a:solidFill>
              <a:latin typeface="Segoe UI Light"/>
            </a:endParaRPr>
          </a:p>
        </p:txBody>
      </p:sp>
      <p:sp>
        <p:nvSpPr>
          <p:cNvPr id="28" name="TriggersPPT_Mov3Inotherwords,00:01:29.7-00:01:35.0"/>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other words, it’s automatically set up so that I have to click the movie itself to play it.</a:t>
            </a:r>
            <a:endParaRPr lang="en-US" sz="1800">
              <a:solidFill>
                <a:srgbClr val="FFFFFF"/>
              </a:solidFill>
              <a:latin typeface="Segoe UI Light"/>
            </a:endParaRPr>
          </a:p>
        </p:txBody>
      </p:sp>
      <p:sp>
        <p:nvSpPr>
          <p:cNvPr id="29" name="TriggersPPT_Mov3But,sinceI00:01:35.1-00:01:41.7"/>
          <p:cNvSpPr txBox="1"/>
          <p:nvPr>
            <p:custDataLst>
              <p:tags r:id="rId22"/>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since I don’t want the video to appear before it plays and I’ve pulled it off the slide, I need a way to start it.</a:t>
            </a:r>
            <a:endParaRPr lang="en-US" sz="1800">
              <a:solidFill>
                <a:srgbClr val="FFFFFF"/>
              </a:solidFill>
              <a:latin typeface="Segoe UI Light"/>
            </a:endParaRPr>
          </a:p>
        </p:txBody>
      </p:sp>
      <p:sp>
        <p:nvSpPr>
          <p:cNvPr id="30" name="TriggersPPT_Mov3Here’soneoption:00:01:41.8-00:01:48.9"/>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one option: On the Playback tab, I can change this from On Click to Automatically.</a:t>
            </a:r>
            <a:endParaRPr lang="en-US" sz="1800">
              <a:solidFill>
                <a:srgbClr val="FFFFFF"/>
              </a:solidFill>
              <a:latin typeface="Segoe UI Light"/>
            </a:endParaRPr>
          </a:p>
        </p:txBody>
      </p:sp>
      <p:sp>
        <p:nvSpPr>
          <p:cNvPr id="31" name="TriggersPPT_Mov3Nowlookat00:01:49.0-00:01:51.9"/>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look at the effects in the Animation Pane.</a:t>
            </a:r>
            <a:endParaRPr lang="en-US" sz="1800">
              <a:solidFill>
                <a:srgbClr val="FFFFFF"/>
              </a:solidFill>
              <a:latin typeface="Segoe UI Light"/>
            </a:endParaRPr>
          </a:p>
        </p:txBody>
      </p:sp>
      <p:sp>
        <p:nvSpPr>
          <p:cNvPr id="32" name="TriggersPPT_Mov3ThisPlayeffect00:01:52.0-00:01:57.0"/>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Play effect will start the video automatically and it will play full screen.</a:t>
            </a:r>
            <a:endParaRPr lang="en-US" sz="1800">
              <a:solidFill>
                <a:srgbClr val="FFFFFF"/>
              </a:solidFill>
              <a:latin typeface="Segoe UI Light"/>
            </a:endParaRPr>
          </a:p>
        </p:txBody>
      </p:sp>
      <p:sp>
        <p:nvSpPr>
          <p:cNvPr id="33" name="TriggersPPT_Mov3Let’sseeit00:01:57.1-00:02:06.0"/>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see it in a Preview. The video plays full screen, but starts up instantly and bypasses the view of the slide.</a:t>
            </a:r>
            <a:endParaRPr lang="en-US" sz="1800">
              <a:solidFill>
                <a:srgbClr val="FFFFFF"/>
              </a:solidFill>
              <a:latin typeface="Segoe UI Light"/>
            </a:endParaRPr>
          </a:p>
        </p:txBody>
      </p:sp>
      <p:sp>
        <p:nvSpPr>
          <p:cNvPr id="34" name="TriggersPPT_Mov3Inthiscase00:02:06.1-00:02:11.1"/>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case I do want to display the slide, so this shape and message will appear.</a:t>
            </a:r>
            <a:endParaRPr lang="en-US" sz="1800">
              <a:solidFill>
                <a:srgbClr val="FFFFFF"/>
              </a:solidFill>
              <a:latin typeface="Segoe UI Light"/>
            </a:endParaRPr>
          </a:p>
        </p:txBody>
      </p:sp>
      <p:sp>
        <p:nvSpPr>
          <p:cNvPr id="35" name="TriggersPPT_Mov3So,Ineed00:02:11.2-00:02:14.1"/>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 need to trigger the video from the slide.</a:t>
            </a:r>
            <a:endParaRPr lang="en-US" sz="1800">
              <a:solidFill>
                <a:srgbClr val="FFFFFF"/>
              </a:solidFill>
              <a:latin typeface="Segoe UI Light"/>
            </a:endParaRPr>
          </a:p>
        </p:txBody>
      </p:sp>
      <p:sp>
        <p:nvSpPr>
          <p:cNvPr id="36" name="TriggersPPT_Mov3Giventhat,I’ll00:02:14.2-00:02:19.5"/>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Given that, I’ll remove this automatic Play effect, and set up the shape as a trigger.</a:t>
            </a:r>
            <a:endParaRPr lang="en-US" sz="1800">
              <a:solidFill>
                <a:srgbClr val="FFFFFF"/>
              </a:solidFill>
              <a:latin typeface="Segoe UI Light"/>
            </a:endParaRPr>
          </a:p>
        </p:txBody>
      </p:sp>
      <p:sp>
        <p:nvSpPr>
          <p:cNvPr id="37" name="TriggersPPT_Mov3Imakesure00:02:19.6-00:02:30.4"/>
          <p:cNvSpPr txBox="1"/>
          <p:nvPr>
            <p:custDataLst>
              <p:tags r:id="rId3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make sure the video effect is selected in the Animation Pane, then I click Trigger, On Click of, Pyramid, which is the shape.</a:t>
            </a:r>
            <a:endParaRPr lang="en-US" sz="1800">
              <a:solidFill>
                <a:srgbClr val="FFFFFF"/>
              </a:solidFill>
              <a:latin typeface="Segoe UI Light"/>
            </a:endParaRPr>
          </a:p>
        </p:txBody>
      </p:sp>
      <p:sp>
        <p:nvSpPr>
          <p:cNvPr id="51" name="TriggersPPT_Mov3Nowthepyramid00:02:30.5-00:02:36.0"/>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the pyramid shape is the trigger for the video, and that’s what I need to click to start it.</a:t>
            </a:r>
            <a:endParaRPr lang="en-US" sz="1800">
              <a:solidFill>
                <a:srgbClr val="FFFFFF"/>
              </a:solidFill>
              <a:latin typeface="Segoe UI Light"/>
            </a:endParaRPr>
          </a:p>
        </p:txBody>
      </p:sp>
      <p:sp>
        <p:nvSpPr>
          <p:cNvPr id="52" name="TriggersPPT_Mov3Let’stryit00:02:36.1-00:02:44.7"/>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try it out. I’ll click the trigger, and there’s the video.</a:t>
            </a:r>
            <a:endParaRPr lang="en-US" sz="1800">
              <a:solidFill>
                <a:srgbClr val="FFFFFF"/>
              </a:solidFill>
              <a:latin typeface="Segoe UI Light"/>
            </a:endParaRPr>
          </a:p>
        </p:txBody>
      </p:sp>
      <p:sp>
        <p:nvSpPr>
          <p:cNvPr id="53" name="TriggersPPT_Mov3Anotherwayto00:02:44.8-00:02:49.9"/>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Another way to use triggers with a video is to create your own media controls to play it.</a:t>
            </a:r>
            <a:endParaRPr lang="en-US" sz="1800">
              <a:solidFill>
                <a:srgbClr val="FFFFFF"/>
              </a:solidFill>
              <a:latin typeface="Segoe UI Light"/>
            </a:endParaRPr>
          </a:p>
        </p:txBody>
      </p:sp>
      <p:sp>
        <p:nvSpPr>
          <p:cNvPr id="54" name="TriggersPPT_Mov3Eachofthese00:02:50.0-00:03:00.7"/>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Each of these controls is a trigger. I can Play, Pause, or Stop the action using animation effects.</a:t>
            </a:r>
            <a:endParaRPr lang="en-US" sz="1800">
              <a:solidFill>
                <a:srgbClr val="FFFFFF"/>
              </a:solidFill>
              <a:latin typeface="Segoe UI Light"/>
            </a:endParaRPr>
          </a:p>
        </p:txBody>
      </p:sp>
      <p:sp>
        <p:nvSpPr>
          <p:cNvPr id="55" name="TriggersPPT_Mov3Tocreatethe00:03:00.8-00:03:07.5"/>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create the controls, I first insert a shape to serve as the control, or trigger.</a:t>
            </a:r>
            <a:endParaRPr lang="en-US" sz="1800">
              <a:solidFill>
                <a:srgbClr val="FFFFFF"/>
              </a:solidFill>
              <a:latin typeface="Segoe UI Light"/>
            </a:endParaRPr>
          </a:p>
        </p:txBody>
      </p:sp>
      <p:sp>
        <p:nvSpPr>
          <p:cNvPr id="56" name="TriggersPPT_Mov3Forexample,for00:03:07.6-00:03:17.3"/>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for a Play control, I’d use this Action button.</a:t>
            </a:r>
            <a:endParaRPr lang="en-US" sz="1800">
              <a:solidFill>
                <a:srgbClr val="FFFFFF"/>
              </a:solidFill>
              <a:latin typeface="Segoe UI Light"/>
            </a:endParaRPr>
          </a:p>
        </p:txBody>
      </p:sp>
      <p:sp>
        <p:nvSpPr>
          <p:cNvPr id="57" name="TriggersPPT_Mov3ForthePlay00:03:17.4-00:03:24.4"/>
          <p:cNvSpPr txBox="1"/>
          <p:nvPr>
            <p:custDataLst>
              <p:tags r:id="rId3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 Play effect itself, I’d first remove the automatically assigned trigger for the video.</a:t>
            </a:r>
            <a:endParaRPr lang="en-US" sz="1800">
              <a:solidFill>
                <a:srgbClr val="FFFFFF"/>
              </a:solidFill>
              <a:latin typeface="Segoe UI Light"/>
            </a:endParaRPr>
          </a:p>
        </p:txBody>
      </p:sp>
      <p:sp>
        <p:nvSpPr>
          <p:cNvPr id="64" name="TriggersPPT_Mov3ThenI’dselect00:03:24.5-00:03:28.6"/>
          <p:cNvSpPr txBox="1"/>
          <p:nvPr>
            <p:custDataLst>
              <p:tags r:id="rId3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I’d select the video, and from the Animation gallery,</a:t>
            </a:r>
            <a:endParaRPr lang="en-US" sz="1800">
              <a:solidFill>
                <a:srgbClr val="FFFFFF"/>
              </a:solidFill>
              <a:latin typeface="Segoe UI Light"/>
            </a:endParaRPr>
          </a:p>
        </p:txBody>
      </p:sp>
      <p:sp>
        <p:nvSpPr>
          <p:cNvPr id="65" name="TriggersPPT_Mov3chooseaPlay00:03:28.7-00:03:35.8"/>
          <p:cNvSpPr txBox="1"/>
          <p:nvPr>
            <p:custDataLst>
              <p:tags r:id="rId3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choose a Play effect, part of this group that is available for a video.</a:t>
            </a:r>
            <a:endParaRPr lang="en-US" sz="1800">
              <a:solidFill>
                <a:srgbClr val="FFFFFF"/>
              </a:solidFill>
              <a:latin typeface="Segoe UI Light"/>
            </a:endParaRPr>
          </a:p>
        </p:txBody>
      </p:sp>
      <p:sp>
        <p:nvSpPr>
          <p:cNvPr id="66" name="TriggersPPT_Mov3WiththePlay00:03:35.9-00:03:40.2"/>
          <p:cNvSpPr txBox="1"/>
          <p:nvPr>
            <p:custDataLst>
              <p:tags r:id="rId4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the Play effect applied, I can now assign a trigger to it.</a:t>
            </a:r>
            <a:endParaRPr lang="en-US" sz="1800">
              <a:solidFill>
                <a:srgbClr val="FFFFFF"/>
              </a:solidFill>
              <a:latin typeface="Segoe UI Light"/>
            </a:endParaRPr>
          </a:p>
        </p:txBody>
      </p:sp>
      <p:sp>
        <p:nvSpPr>
          <p:cNvPr id="67" name="TriggersPPT_Mov3ThePlayeffect00:03:40.3-00:03:48.9"/>
          <p:cNvSpPr txBox="1"/>
          <p:nvPr>
            <p:custDataLst>
              <p:tags r:id="rId4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Play effect is selected, so I’ll click Trigger, On Click of, and choose the action button.</a:t>
            </a:r>
            <a:endParaRPr lang="en-US" sz="1800">
              <a:solidFill>
                <a:srgbClr val="FFFFFF"/>
              </a:solidFill>
              <a:latin typeface="Segoe UI Light"/>
            </a:endParaRPr>
          </a:p>
        </p:txBody>
      </p:sp>
      <p:sp>
        <p:nvSpPr>
          <p:cNvPr id="68" name="TriggersPPT_Mov3I’dfollowthe00:03:49.0-00:03:56.3"/>
          <p:cNvSpPr txBox="1"/>
          <p:nvPr>
            <p:custDataLst>
              <p:tags r:id="rId4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I’d follow the same steps, using the Add Animation gallery, to create the other controls.</a:t>
            </a:r>
            <a:endParaRPr lang="en-US" sz="1800">
              <a:solidFill>
                <a:srgbClr val="FFFFFF"/>
              </a:solidFill>
              <a:latin typeface="Segoe UI Light"/>
            </a:endParaRPr>
          </a:p>
        </p:txBody>
      </p:sp>
      <p:sp>
        <p:nvSpPr>
          <p:cNvPr id="69" name="TriggersPPT_Mov3UpNext:Trigger00:03:56.4-00:04:01.2"/>
          <p:cNvSpPr txBox="1"/>
          <p:nvPr>
            <p:custDataLst>
              <p:tags r:id="rId4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Trigger a text effect to play over a video.</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92" name="Media Placeholder 72">
            <a:hlinkClick r:id="rId62" action="ppaction://hlinksldjump"/>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95" name="Rectangle 94">
            <a:hlinkClick r:id="rId62" action="ppaction://hlinksldjump"/>
          </p:cNvPr>
          <p:cNvSpPr/>
          <p:nvPr/>
        </p:nvSpPr>
        <p:spPr>
          <a:xfrm>
            <a:off x="1817559" y="8489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Triggers</a:t>
            </a:r>
            <a:endParaRPr lang="en-US" dirty="0"/>
          </a:p>
        </p:txBody>
      </p:sp>
      <p:sp>
        <p:nvSpPr>
          <p:cNvPr id="97"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Multiple effects</a:t>
            </a:r>
            <a:endParaRPr lang="en-US" sz="1100" dirty="0">
              <a:solidFill>
                <a:schemeClr val="bg1"/>
              </a:solidFill>
              <a:latin typeface="Segoe UI Light" pitchFamily="34" charset="0"/>
            </a:endParaRPr>
          </a:p>
        </p:txBody>
      </p:sp>
      <p:sp>
        <p:nvSpPr>
          <p:cNvPr id="98"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 videos</a:t>
            </a:r>
            <a:endParaRPr lang="en-US" dirty="0"/>
          </a:p>
        </p:txBody>
      </p:sp>
      <p:sp>
        <p:nvSpPr>
          <p:cNvPr id="99"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Trigger text</a:t>
            </a:r>
            <a:endParaRPr lang="en-US" sz="1100" dirty="0">
              <a:solidFill>
                <a:schemeClr val="bg1"/>
              </a:solidFill>
              <a:latin typeface="Segoe UI Light" pitchFamily="34" charset="0"/>
            </a:endParaRPr>
          </a:p>
        </p:txBody>
      </p:sp>
      <p:sp>
        <p:nvSpPr>
          <p:cNvPr id="100" name="TextBox 99"/>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4:03</a:t>
            </a:r>
          </a:p>
        </p:txBody>
      </p:sp>
      <p:sp>
        <p:nvSpPr>
          <p:cNvPr id="101" name="TextBox 100"/>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3:02</a:t>
            </a:r>
            <a:endParaRPr lang="en-US" sz="1000" dirty="0">
              <a:solidFill>
                <a:schemeClr val="bg1"/>
              </a:solidFill>
              <a:latin typeface="Segoe UI Light" pitchFamily="34" charset="0"/>
            </a:endParaRPr>
          </a:p>
        </p:txBody>
      </p:sp>
      <p:sp>
        <p:nvSpPr>
          <p:cNvPr id="102" name="TextBox 101"/>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103" name="TextBox 102"/>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3:42</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3048095972"/>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TriggersPPT_Mov3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TriggersPPT_Mov300:00:00.0"/>
                      </p:tgtEl>
                    </p:cond>
                  </p:nextCondLst>
                </p:seq>
                <p:seq concurrent="1" nextAc="seek">
                  <p:cTn id="28" restart="whenNotActive" fill="hold" evtFilter="cancelBubble" nodeType="interactiveSeq">
                    <p:stCondLst>
                      <p:cond evt="onMediaBookmark" delay="0">
                        <p:tgtEl>
                          <p14:bmkTgt spid="2" bmkName="TriggersPPT_Mov300:00:04.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04.1"/>
                      </p:tgtEl>
                    </p:cond>
                  </p:nextCondLst>
                </p:seq>
                <p:seq concurrent="1" nextAc="seek">
                  <p:cTn id="34" restart="whenNotActive" fill="hold" evtFilter="cancelBubble" nodeType="interactiveSeq">
                    <p:stCondLst>
                      <p:cond evt="onMediaBookmark" delay="0">
                        <p:tgtEl>
                          <p14:bmkTgt spid="2" bmkName="TriggersPPT_Mov300:00:04.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TriggersPPT_Mov300:00:04.2"/>
                      </p:tgtEl>
                    </p:cond>
                  </p:nextCondLst>
                </p:seq>
                <p:seq concurrent="1" nextAc="seek">
                  <p:cTn id="40" restart="whenNotActive" fill="hold" evtFilter="cancelBubble" nodeType="interactiveSeq">
                    <p:stCondLst>
                      <p:cond evt="onMediaBookmark" delay="0">
                        <p:tgtEl>
                          <p14:bmkTgt spid="2" bmkName="TriggersPPT_Mov300:00:08.3"/>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08.3"/>
                      </p:tgtEl>
                    </p:cond>
                  </p:nextCondLst>
                </p:seq>
                <p:seq concurrent="1" nextAc="seek">
                  <p:cTn id="46" restart="whenNotActive" fill="hold" evtFilter="cancelBubble" nodeType="interactiveSeq">
                    <p:stCondLst>
                      <p:cond evt="onMediaBookmark" delay="0">
                        <p:tgtEl>
                          <p14:bmkTgt spid="2" bmkName="TriggersPPT_Mov300:00:08.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TriggersPPT_Mov300:00:08.4"/>
                      </p:tgtEl>
                    </p:cond>
                  </p:nextCondLst>
                </p:seq>
                <p:seq concurrent="1" nextAc="seek">
                  <p:cTn id="52" restart="whenNotActive" fill="hold" evtFilter="cancelBubble" nodeType="interactiveSeq">
                    <p:stCondLst>
                      <p:cond evt="onMediaBookmark" delay="0">
                        <p:tgtEl>
                          <p14:bmkTgt spid="2" bmkName="TriggersPPT_Mov300:00:12.8"/>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12.8"/>
                      </p:tgtEl>
                    </p:cond>
                  </p:nextCondLst>
                </p:seq>
                <p:seq concurrent="1" nextAc="seek">
                  <p:cTn id="58" restart="whenNotActive" fill="hold" evtFilter="cancelBubble" nodeType="interactiveSeq">
                    <p:stCondLst>
                      <p:cond evt="onMediaBookmark" delay="0">
                        <p:tgtEl>
                          <p14:bmkTgt spid="2" bmkName="TriggersPPT_Mov300:00:12.9"/>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00"/>
                                            <p:tgtEl>
                                              <p:spTgt spid="8"/>
                                            </p:tgtEl>
                                          </p:cBhvr>
                                        </p:animEffect>
                                      </p:childTnLst>
                                    </p:cTn>
                                  </p:par>
                                </p:childTnLst>
                              </p:cTn>
                            </p:par>
                          </p:childTnLst>
                        </p:cTn>
                      </p:par>
                    </p:childTnLst>
                  </p:cTn>
                  <p:nextCondLst>
                    <p:cond evt="onMediaBookmark" delay="0">
                      <p:tgtEl>
                        <p14:bmkTgt spid="2" bmkName="TriggersPPT_Mov300:00:12.9"/>
                      </p:tgtEl>
                    </p:cond>
                  </p:nextCondLst>
                </p:seq>
                <p:seq concurrent="1" nextAc="seek">
                  <p:cTn id="64" restart="whenNotActive" fill="hold" evtFilter="cancelBubble" nodeType="interactiveSeq">
                    <p:stCondLst>
                      <p:cond evt="onMediaBookmark" delay="0">
                        <p:tgtEl>
                          <p14:bmkTgt spid="2" bmkName="TriggersPPT_Mov300:00:18.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8"/>
                                            </p:tgtEl>
                                          </p:cBhvr>
                                        </p:animEffect>
                                        <p:set>
                                          <p:cBhvr>
                                            <p:cTn id="69"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18.1"/>
                      </p:tgtEl>
                    </p:cond>
                  </p:nextCondLst>
                </p:seq>
                <p:seq concurrent="1" nextAc="seek">
                  <p:cTn id="70" restart="whenNotActive" fill="hold" evtFilter="cancelBubble" nodeType="interactiveSeq">
                    <p:stCondLst>
                      <p:cond evt="onMediaBookmark" delay="0">
                        <p:tgtEl>
                          <p14:bmkTgt spid="2" bmkName="TriggersPPT_Mov300:00:18.2"/>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childTnLst>
                        </p:cTn>
                      </p:par>
                    </p:childTnLst>
                  </p:cTn>
                  <p:nextCondLst>
                    <p:cond evt="onMediaBookmark" delay="0">
                      <p:tgtEl>
                        <p14:bmkTgt spid="2" bmkName="TriggersPPT_Mov300:00:18.2"/>
                      </p:tgtEl>
                    </p:cond>
                  </p:nextCondLst>
                </p:seq>
                <p:seq concurrent="1" nextAc="seek">
                  <p:cTn id="76" restart="whenNotActive" fill="hold" evtFilter="cancelBubble" nodeType="interactiveSeq">
                    <p:stCondLst>
                      <p:cond evt="onMediaBookmark" delay="0">
                        <p:tgtEl>
                          <p14:bmkTgt spid="2" bmkName="TriggersPPT_Mov300:00:20.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9"/>
                                            </p:tgtEl>
                                          </p:cBhvr>
                                        </p:animEffect>
                                        <p:set>
                                          <p:cBhvr>
                                            <p:cTn id="8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20.9"/>
                      </p:tgtEl>
                    </p:cond>
                  </p:nextCondLst>
                </p:seq>
                <p:seq concurrent="1" nextAc="seek">
                  <p:cTn id="82" restart="whenNotActive" fill="hold" evtFilter="cancelBubble" nodeType="interactiveSeq">
                    <p:stCondLst>
                      <p:cond evt="onMediaBookmark" delay="0">
                        <p:tgtEl>
                          <p14:bmkTgt spid="2" bmkName="TriggersPPT_Mov300:00:21.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00"/>
                                            <p:tgtEl>
                                              <p:spTgt spid="10"/>
                                            </p:tgtEl>
                                          </p:cBhvr>
                                        </p:animEffect>
                                      </p:childTnLst>
                                    </p:cTn>
                                  </p:par>
                                </p:childTnLst>
                              </p:cTn>
                            </p:par>
                          </p:childTnLst>
                        </p:cTn>
                      </p:par>
                    </p:childTnLst>
                  </p:cTn>
                  <p:nextCondLst>
                    <p:cond evt="onMediaBookmark" delay="0">
                      <p:tgtEl>
                        <p14:bmkTgt spid="2" bmkName="TriggersPPT_Mov300:00:21.0"/>
                      </p:tgtEl>
                    </p:cond>
                  </p:nextCondLst>
                </p:seq>
                <p:seq concurrent="1" nextAc="seek">
                  <p:cTn id="88" restart="whenNotActive" fill="hold" evtFilter="cancelBubble" nodeType="interactiveSeq">
                    <p:stCondLst>
                      <p:cond evt="onMediaBookmark" delay="0">
                        <p:tgtEl>
                          <p14:bmkTgt spid="2" bmkName="TriggersPPT_Mov300:00:29.4"/>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0"/>
                                            </p:tgtEl>
                                          </p:cBhvr>
                                        </p:animEffect>
                                        <p:set>
                                          <p:cBhvr>
                                            <p:cTn id="9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29.4"/>
                      </p:tgtEl>
                    </p:cond>
                  </p:nextCondLst>
                </p:seq>
                <p:seq concurrent="1" nextAc="seek">
                  <p:cTn id="94" restart="whenNotActive" fill="hold" evtFilter="cancelBubble" nodeType="interactiveSeq">
                    <p:stCondLst>
                      <p:cond evt="onMediaBookmark" delay="0">
                        <p:tgtEl>
                          <p14:bmkTgt spid="2" bmkName="TriggersPPT_Mov300:00:29.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200"/>
                                            <p:tgtEl>
                                              <p:spTgt spid="11"/>
                                            </p:tgtEl>
                                          </p:cBhvr>
                                        </p:animEffect>
                                      </p:childTnLst>
                                    </p:cTn>
                                  </p:par>
                                </p:childTnLst>
                              </p:cTn>
                            </p:par>
                          </p:childTnLst>
                        </p:cTn>
                      </p:par>
                    </p:childTnLst>
                  </p:cTn>
                  <p:nextCondLst>
                    <p:cond evt="onMediaBookmark" delay="0">
                      <p:tgtEl>
                        <p14:bmkTgt spid="2" bmkName="TriggersPPT_Mov300:00:29.5"/>
                      </p:tgtEl>
                    </p:cond>
                  </p:nextCondLst>
                </p:seq>
                <p:seq concurrent="1" nextAc="seek">
                  <p:cTn id="100" restart="whenNotActive" fill="hold" evtFilter="cancelBubble" nodeType="interactiveSeq">
                    <p:stCondLst>
                      <p:cond evt="onMediaBookmark" delay="0">
                        <p:tgtEl>
                          <p14:bmkTgt spid="2" bmkName="TriggersPPT_Mov300:00:31.8"/>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1"/>
                                            </p:tgtEl>
                                          </p:cBhvr>
                                        </p:animEffect>
                                        <p:set>
                                          <p:cBhvr>
                                            <p:cTn id="105"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31.8"/>
                      </p:tgtEl>
                    </p:cond>
                  </p:nextCondLst>
                </p:seq>
                <p:seq concurrent="1" nextAc="seek">
                  <p:cTn id="106" restart="whenNotActive" fill="hold" evtFilter="cancelBubble" nodeType="interactiveSeq">
                    <p:stCondLst>
                      <p:cond evt="onMediaBookmark" delay="0">
                        <p:tgtEl>
                          <p14:bmkTgt spid="2" bmkName="TriggersPPT_Mov300:00:31.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00"/>
                                            <p:tgtEl>
                                              <p:spTgt spid="12"/>
                                            </p:tgtEl>
                                          </p:cBhvr>
                                        </p:animEffect>
                                      </p:childTnLst>
                                    </p:cTn>
                                  </p:par>
                                </p:childTnLst>
                              </p:cTn>
                            </p:par>
                          </p:childTnLst>
                        </p:cTn>
                      </p:par>
                    </p:childTnLst>
                  </p:cTn>
                  <p:nextCondLst>
                    <p:cond evt="onMediaBookmark" delay="0">
                      <p:tgtEl>
                        <p14:bmkTgt spid="2" bmkName="TriggersPPT_Mov300:00:31.9"/>
                      </p:tgtEl>
                    </p:cond>
                  </p:nextCondLst>
                </p:seq>
                <p:seq concurrent="1" nextAc="seek">
                  <p:cTn id="112" restart="whenNotActive" fill="hold" evtFilter="cancelBubble" nodeType="interactiveSeq">
                    <p:stCondLst>
                      <p:cond evt="onMediaBookmark" delay="0">
                        <p:tgtEl>
                          <p14:bmkTgt spid="2" bmkName="TriggersPPT_Mov300:00:34.2"/>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2"/>
                                            </p:tgtEl>
                                          </p:cBhvr>
                                        </p:animEffect>
                                        <p:set>
                                          <p:cBhvr>
                                            <p:cTn id="11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34.2"/>
                      </p:tgtEl>
                    </p:cond>
                  </p:nextCondLst>
                </p:seq>
                <p:seq concurrent="1" nextAc="seek">
                  <p:cTn id="118" restart="whenNotActive" fill="hold" evtFilter="cancelBubble" nodeType="interactiveSeq">
                    <p:stCondLst>
                      <p:cond evt="onMediaBookmark" delay="0">
                        <p:tgtEl>
                          <p14:bmkTgt spid="2" bmkName="TriggersPPT_Mov300:00:34.3"/>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200"/>
                                            <p:tgtEl>
                                              <p:spTgt spid="13"/>
                                            </p:tgtEl>
                                          </p:cBhvr>
                                        </p:animEffect>
                                      </p:childTnLst>
                                    </p:cTn>
                                  </p:par>
                                </p:childTnLst>
                              </p:cTn>
                            </p:par>
                          </p:childTnLst>
                        </p:cTn>
                      </p:par>
                    </p:childTnLst>
                  </p:cTn>
                  <p:nextCondLst>
                    <p:cond evt="onMediaBookmark" delay="0">
                      <p:tgtEl>
                        <p14:bmkTgt spid="2" bmkName="TriggersPPT_Mov300:00:34.3"/>
                      </p:tgtEl>
                    </p:cond>
                  </p:nextCondLst>
                </p:seq>
                <p:seq concurrent="1" nextAc="seek">
                  <p:cTn id="124" restart="whenNotActive" fill="hold" evtFilter="cancelBubble" nodeType="interactiveSeq">
                    <p:stCondLst>
                      <p:cond evt="onMediaBookmark" delay="0">
                        <p:tgtEl>
                          <p14:bmkTgt spid="2" bmkName="TriggersPPT_Mov300:00:45.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3"/>
                                            </p:tgtEl>
                                          </p:cBhvr>
                                        </p:animEffect>
                                        <p:set>
                                          <p:cBhvr>
                                            <p:cTn id="12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45.7"/>
                      </p:tgtEl>
                    </p:cond>
                  </p:nextCondLst>
                </p:seq>
                <p:seq concurrent="1" nextAc="seek">
                  <p:cTn id="130" restart="whenNotActive" fill="hold" evtFilter="cancelBubble" nodeType="interactiveSeq">
                    <p:stCondLst>
                      <p:cond evt="onMediaBookmark" delay="0">
                        <p:tgtEl>
                          <p14:bmkTgt spid="2" bmkName="TriggersPPT_Mov300:00:45.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200"/>
                                            <p:tgtEl>
                                              <p:spTgt spid="14"/>
                                            </p:tgtEl>
                                          </p:cBhvr>
                                        </p:animEffect>
                                      </p:childTnLst>
                                    </p:cTn>
                                  </p:par>
                                </p:childTnLst>
                              </p:cTn>
                            </p:par>
                          </p:childTnLst>
                        </p:cTn>
                      </p:par>
                    </p:childTnLst>
                  </p:cTn>
                  <p:nextCondLst>
                    <p:cond evt="onMediaBookmark" delay="0">
                      <p:tgtEl>
                        <p14:bmkTgt spid="2" bmkName="TriggersPPT_Mov300:00:45.8"/>
                      </p:tgtEl>
                    </p:cond>
                  </p:nextCondLst>
                </p:seq>
                <p:seq concurrent="1" nextAc="seek">
                  <p:cTn id="136" restart="whenNotActive" fill="hold" evtFilter="cancelBubble" nodeType="interactiveSeq">
                    <p:stCondLst>
                      <p:cond evt="onMediaBookmark" delay="0">
                        <p:tgtEl>
                          <p14:bmkTgt spid="2" bmkName="TriggersPPT_Mov300:00:51.2"/>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4"/>
                                            </p:tgtEl>
                                          </p:cBhvr>
                                        </p:animEffect>
                                        <p:set>
                                          <p:cBhvr>
                                            <p:cTn id="14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51.2"/>
                      </p:tgtEl>
                    </p:cond>
                  </p:nextCondLst>
                </p:seq>
                <p:seq concurrent="1" nextAc="seek">
                  <p:cTn id="142" restart="whenNotActive" fill="hold" evtFilter="cancelBubble" nodeType="interactiveSeq">
                    <p:stCondLst>
                      <p:cond evt="onMediaBookmark" delay="0">
                        <p:tgtEl>
                          <p14:bmkTgt spid="2" bmkName="TriggersPPT_Mov300:00:51.3"/>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fade">
                                          <p:cBhvr>
                                            <p:cTn id="147" dur="200"/>
                                            <p:tgtEl>
                                              <p:spTgt spid="15"/>
                                            </p:tgtEl>
                                          </p:cBhvr>
                                        </p:animEffect>
                                      </p:childTnLst>
                                    </p:cTn>
                                  </p:par>
                                </p:childTnLst>
                              </p:cTn>
                            </p:par>
                          </p:childTnLst>
                        </p:cTn>
                      </p:par>
                    </p:childTnLst>
                  </p:cTn>
                  <p:nextCondLst>
                    <p:cond evt="onMediaBookmark" delay="0">
                      <p:tgtEl>
                        <p14:bmkTgt spid="2" bmkName="TriggersPPT_Mov300:00:51.3"/>
                      </p:tgtEl>
                    </p:cond>
                  </p:nextCondLst>
                </p:seq>
                <p:seq concurrent="1" nextAc="seek">
                  <p:cTn id="148" restart="whenNotActive" fill="hold" evtFilter="cancelBubble" nodeType="interactiveSeq">
                    <p:stCondLst>
                      <p:cond evt="onMediaBookmark" delay="0">
                        <p:tgtEl>
                          <p14:bmkTgt spid="2" bmkName="TriggersPPT_Mov300:00:55.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5"/>
                                            </p:tgtEl>
                                          </p:cBhvr>
                                        </p:animEffect>
                                        <p:set>
                                          <p:cBhvr>
                                            <p:cTn id="15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0:55.0"/>
                      </p:tgtEl>
                    </p:cond>
                  </p:nextCondLst>
                </p:seq>
                <p:seq concurrent="1" nextAc="seek">
                  <p:cTn id="154" restart="whenNotActive" fill="hold" evtFilter="cancelBubble" nodeType="interactiveSeq">
                    <p:stCondLst>
                      <p:cond evt="onMediaBookmark" delay="0">
                        <p:tgtEl>
                          <p14:bmkTgt spid="2" bmkName="TriggersPPT_Mov300:00:55.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200"/>
                                            <p:tgtEl>
                                              <p:spTgt spid="22"/>
                                            </p:tgtEl>
                                          </p:cBhvr>
                                        </p:animEffect>
                                      </p:childTnLst>
                                    </p:cTn>
                                  </p:par>
                                </p:childTnLst>
                              </p:cTn>
                            </p:par>
                          </p:childTnLst>
                        </p:cTn>
                      </p:par>
                    </p:childTnLst>
                  </p:cTn>
                  <p:nextCondLst>
                    <p:cond evt="onMediaBookmark" delay="0">
                      <p:tgtEl>
                        <p14:bmkTgt spid="2" bmkName="TriggersPPT_Mov300:00:55.1"/>
                      </p:tgtEl>
                    </p:cond>
                  </p:nextCondLst>
                </p:seq>
                <p:seq concurrent="1" nextAc="seek">
                  <p:cTn id="160" restart="whenNotActive" fill="hold" evtFilter="cancelBubble" nodeType="interactiveSeq">
                    <p:stCondLst>
                      <p:cond evt="onMediaBookmark" delay="0">
                        <p:tgtEl>
                          <p14:bmkTgt spid="2" bmkName="TriggersPPT_Mov300:01:01.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2"/>
                                            </p:tgtEl>
                                          </p:cBhvr>
                                        </p:animEffect>
                                        <p:set>
                                          <p:cBhvr>
                                            <p:cTn id="165"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01.5"/>
                      </p:tgtEl>
                    </p:cond>
                  </p:nextCondLst>
                </p:seq>
                <p:seq concurrent="1" nextAc="seek">
                  <p:cTn id="166" restart="whenNotActive" fill="hold" evtFilter="cancelBubble" nodeType="interactiveSeq">
                    <p:stCondLst>
                      <p:cond evt="onMediaBookmark" delay="0">
                        <p:tgtEl>
                          <p14:bmkTgt spid="2" bmkName="TriggersPPT_Mov300:01:01.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childTnLst>
                              </p:cTn>
                            </p:par>
                          </p:childTnLst>
                        </p:cTn>
                      </p:par>
                    </p:childTnLst>
                  </p:cTn>
                  <p:nextCondLst>
                    <p:cond evt="onMediaBookmark" delay="0">
                      <p:tgtEl>
                        <p14:bmkTgt spid="2" bmkName="TriggersPPT_Mov300:01:01.6"/>
                      </p:tgtEl>
                    </p:cond>
                  </p:nextCondLst>
                </p:seq>
                <p:seq concurrent="1" nextAc="seek">
                  <p:cTn id="172" restart="whenNotActive" fill="hold" evtFilter="cancelBubble" nodeType="interactiveSeq">
                    <p:stCondLst>
                      <p:cond evt="onMediaBookmark" delay="0">
                        <p:tgtEl>
                          <p14:bmkTgt spid="2" bmkName="TriggersPPT_Mov300:01:06.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3"/>
                                            </p:tgtEl>
                                          </p:cBhvr>
                                        </p:animEffect>
                                        <p:set>
                                          <p:cBhvr>
                                            <p:cTn id="177"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06.3"/>
                      </p:tgtEl>
                    </p:cond>
                  </p:nextCondLst>
                </p:seq>
                <p:seq concurrent="1" nextAc="seek">
                  <p:cTn id="178" restart="whenNotActive" fill="hold" evtFilter="cancelBubble" nodeType="interactiveSeq">
                    <p:stCondLst>
                      <p:cond evt="onMediaBookmark" delay="0">
                        <p:tgtEl>
                          <p14:bmkTgt spid="2" bmkName="TriggersPPT_Mov300:01:06.4"/>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4"/>
                                            </p:tgtEl>
                                            <p:attrNameLst>
                                              <p:attrName>style.visibility</p:attrName>
                                            </p:attrNameLst>
                                          </p:cBhvr>
                                          <p:to>
                                            <p:strVal val="visible"/>
                                          </p:to>
                                        </p:set>
                                        <p:animEffect transition="in" filter="fade">
                                          <p:cBhvr>
                                            <p:cTn id="183" dur="200"/>
                                            <p:tgtEl>
                                              <p:spTgt spid="24"/>
                                            </p:tgtEl>
                                          </p:cBhvr>
                                        </p:animEffect>
                                      </p:childTnLst>
                                    </p:cTn>
                                  </p:par>
                                </p:childTnLst>
                              </p:cTn>
                            </p:par>
                          </p:childTnLst>
                        </p:cTn>
                      </p:par>
                    </p:childTnLst>
                  </p:cTn>
                  <p:nextCondLst>
                    <p:cond evt="onMediaBookmark" delay="0">
                      <p:tgtEl>
                        <p14:bmkTgt spid="2" bmkName="TriggersPPT_Mov300:01:06.4"/>
                      </p:tgtEl>
                    </p:cond>
                  </p:nextCondLst>
                </p:seq>
                <p:seq concurrent="1" nextAc="seek">
                  <p:cTn id="184" restart="whenNotActive" fill="hold" evtFilter="cancelBubble" nodeType="interactiveSeq">
                    <p:stCondLst>
                      <p:cond evt="onMediaBookmark" delay="0">
                        <p:tgtEl>
                          <p14:bmkTgt spid="2" bmkName="TriggersPPT_Mov300:01:13.7"/>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4"/>
                                            </p:tgtEl>
                                          </p:cBhvr>
                                        </p:animEffect>
                                        <p:set>
                                          <p:cBhvr>
                                            <p:cTn id="189"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13.7"/>
                      </p:tgtEl>
                    </p:cond>
                  </p:nextCondLst>
                </p:seq>
                <p:seq concurrent="1" nextAc="seek">
                  <p:cTn id="190" restart="whenNotActive" fill="hold" evtFilter="cancelBubble" nodeType="interactiveSeq">
                    <p:stCondLst>
                      <p:cond evt="onMediaBookmark" delay="0">
                        <p:tgtEl>
                          <p14:bmkTgt spid="2" bmkName="TriggersPPT_Mov300:01:13.8"/>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200"/>
                                            <p:tgtEl>
                                              <p:spTgt spid="25"/>
                                            </p:tgtEl>
                                          </p:cBhvr>
                                        </p:animEffect>
                                      </p:childTnLst>
                                    </p:cTn>
                                  </p:par>
                                </p:childTnLst>
                              </p:cTn>
                            </p:par>
                          </p:childTnLst>
                        </p:cTn>
                      </p:par>
                    </p:childTnLst>
                  </p:cTn>
                  <p:nextCondLst>
                    <p:cond evt="onMediaBookmark" delay="0">
                      <p:tgtEl>
                        <p14:bmkTgt spid="2" bmkName="TriggersPPT_Mov300:01:13.8"/>
                      </p:tgtEl>
                    </p:cond>
                  </p:nextCondLst>
                </p:seq>
                <p:seq concurrent="1" nextAc="seek">
                  <p:cTn id="196" restart="whenNotActive" fill="hold" evtFilter="cancelBubble" nodeType="interactiveSeq">
                    <p:stCondLst>
                      <p:cond evt="onMediaBookmark" delay="0">
                        <p:tgtEl>
                          <p14:bmkTgt spid="2" bmkName="TriggersPPT_Mov300:01:17.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5"/>
                                            </p:tgtEl>
                                          </p:cBhvr>
                                        </p:animEffect>
                                        <p:set>
                                          <p:cBhvr>
                                            <p:cTn id="201"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17.3"/>
                      </p:tgtEl>
                    </p:cond>
                  </p:nextCondLst>
                </p:seq>
                <p:seq concurrent="1" nextAc="seek">
                  <p:cTn id="202" restart="whenNotActive" fill="hold" evtFilter="cancelBubble" nodeType="interactiveSeq">
                    <p:stCondLst>
                      <p:cond evt="onMediaBookmark" delay="0">
                        <p:tgtEl>
                          <p14:bmkTgt spid="2" bmkName="TriggersPPT_Mov300:01:17.4"/>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200"/>
                                            <p:tgtEl>
                                              <p:spTgt spid="26"/>
                                            </p:tgtEl>
                                          </p:cBhvr>
                                        </p:animEffect>
                                      </p:childTnLst>
                                    </p:cTn>
                                  </p:par>
                                </p:childTnLst>
                              </p:cTn>
                            </p:par>
                          </p:childTnLst>
                        </p:cTn>
                      </p:par>
                    </p:childTnLst>
                  </p:cTn>
                  <p:nextCondLst>
                    <p:cond evt="onMediaBookmark" delay="0">
                      <p:tgtEl>
                        <p14:bmkTgt spid="2" bmkName="TriggersPPT_Mov300:01:17.4"/>
                      </p:tgtEl>
                    </p:cond>
                  </p:nextCondLst>
                </p:seq>
                <p:seq concurrent="1" nextAc="seek">
                  <p:cTn id="208" restart="whenNotActive" fill="hold" evtFilter="cancelBubble" nodeType="interactiveSeq">
                    <p:stCondLst>
                      <p:cond evt="onMediaBookmark" delay="0">
                        <p:tgtEl>
                          <p14:bmkTgt spid="2" bmkName="TriggersPPT_Mov300:01:24.0"/>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6"/>
                                            </p:tgtEl>
                                          </p:cBhvr>
                                        </p:animEffect>
                                        <p:set>
                                          <p:cBhvr>
                                            <p:cTn id="213"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24.0"/>
                      </p:tgtEl>
                    </p:cond>
                  </p:nextCondLst>
                </p:seq>
                <p:seq concurrent="1" nextAc="seek">
                  <p:cTn id="214" restart="whenNotActive" fill="hold" evtFilter="cancelBubble" nodeType="interactiveSeq">
                    <p:stCondLst>
                      <p:cond evt="onMediaBookmark" delay="0">
                        <p:tgtEl>
                          <p14:bmkTgt spid="2" bmkName="TriggersPPT_Mov300:01:24.1"/>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200"/>
                                            <p:tgtEl>
                                              <p:spTgt spid="27"/>
                                            </p:tgtEl>
                                          </p:cBhvr>
                                        </p:animEffect>
                                      </p:childTnLst>
                                    </p:cTn>
                                  </p:par>
                                </p:childTnLst>
                              </p:cTn>
                            </p:par>
                          </p:childTnLst>
                        </p:cTn>
                      </p:par>
                    </p:childTnLst>
                  </p:cTn>
                  <p:nextCondLst>
                    <p:cond evt="onMediaBookmark" delay="0">
                      <p:tgtEl>
                        <p14:bmkTgt spid="2" bmkName="TriggersPPT_Mov300:01:24.1"/>
                      </p:tgtEl>
                    </p:cond>
                  </p:nextCondLst>
                </p:seq>
                <p:seq concurrent="1" nextAc="seek">
                  <p:cTn id="220" restart="whenNotActive" fill="hold" evtFilter="cancelBubble" nodeType="interactiveSeq">
                    <p:stCondLst>
                      <p:cond evt="onMediaBookmark" delay="0">
                        <p:tgtEl>
                          <p14:bmkTgt spid="2" bmkName="TriggersPPT_Mov300:01:29.6"/>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7"/>
                                            </p:tgtEl>
                                          </p:cBhvr>
                                        </p:animEffect>
                                        <p:set>
                                          <p:cBhvr>
                                            <p:cTn id="225"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29.6"/>
                      </p:tgtEl>
                    </p:cond>
                  </p:nextCondLst>
                </p:seq>
                <p:seq concurrent="1" nextAc="seek">
                  <p:cTn id="226" restart="whenNotActive" fill="hold" evtFilter="cancelBubble" nodeType="interactiveSeq">
                    <p:stCondLst>
                      <p:cond evt="onMediaBookmark" delay="0">
                        <p:tgtEl>
                          <p14:bmkTgt spid="2" bmkName="TriggersPPT_Mov300:01:29.7"/>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8"/>
                                            </p:tgtEl>
                                            <p:attrNameLst>
                                              <p:attrName>style.visibility</p:attrName>
                                            </p:attrNameLst>
                                          </p:cBhvr>
                                          <p:to>
                                            <p:strVal val="visible"/>
                                          </p:to>
                                        </p:set>
                                        <p:animEffect transition="in" filter="fade">
                                          <p:cBhvr>
                                            <p:cTn id="231" dur="200"/>
                                            <p:tgtEl>
                                              <p:spTgt spid="28"/>
                                            </p:tgtEl>
                                          </p:cBhvr>
                                        </p:animEffect>
                                      </p:childTnLst>
                                    </p:cTn>
                                  </p:par>
                                </p:childTnLst>
                              </p:cTn>
                            </p:par>
                          </p:childTnLst>
                        </p:cTn>
                      </p:par>
                    </p:childTnLst>
                  </p:cTn>
                  <p:nextCondLst>
                    <p:cond evt="onMediaBookmark" delay="0">
                      <p:tgtEl>
                        <p14:bmkTgt spid="2" bmkName="TriggersPPT_Mov300:01:29.7"/>
                      </p:tgtEl>
                    </p:cond>
                  </p:nextCondLst>
                </p:seq>
                <p:seq concurrent="1" nextAc="seek">
                  <p:cTn id="232" restart="whenNotActive" fill="hold" evtFilter="cancelBubble" nodeType="interactiveSeq">
                    <p:stCondLst>
                      <p:cond evt="onMediaBookmark" delay="0">
                        <p:tgtEl>
                          <p14:bmkTgt spid="2" bmkName="TriggersPPT_Mov300:01:35.0"/>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8"/>
                                            </p:tgtEl>
                                          </p:cBhvr>
                                        </p:animEffect>
                                        <p:set>
                                          <p:cBhvr>
                                            <p:cTn id="237"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35.0"/>
                      </p:tgtEl>
                    </p:cond>
                  </p:nextCondLst>
                </p:seq>
                <p:seq concurrent="1" nextAc="seek">
                  <p:cTn id="238" restart="whenNotActive" fill="hold" evtFilter="cancelBubble" nodeType="interactiveSeq">
                    <p:stCondLst>
                      <p:cond evt="onMediaBookmark" delay="0">
                        <p:tgtEl>
                          <p14:bmkTgt spid="2" bmkName="TriggersPPT_Mov300:01:35.1"/>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29"/>
                                            </p:tgtEl>
                                            <p:attrNameLst>
                                              <p:attrName>style.visibility</p:attrName>
                                            </p:attrNameLst>
                                          </p:cBhvr>
                                          <p:to>
                                            <p:strVal val="visible"/>
                                          </p:to>
                                        </p:set>
                                        <p:animEffect transition="in" filter="fade">
                                          <p:cBhvr>
                                            <p:cTn id="243" dur="200"/>
                                            <p:tgtEl>
                                              <p:spTgt spid="29"/>
                                            </p:tgtEl>
                                          </p:cBhvr>
                                        </p:animEffect>
                                      </p:childTnLst>
                                    </p:cTn>
                                  </p:par>
                                </p:childTnLst>
                              </p:cTn>
                            </p:par>
                          </p:childTnLst>
                        </p:cTn>
                      </p:par>
                    </p:childTnLst>
                  </p:cTn>
                  <p:nextCondLst>
                    <p:cond evt="onMediaBookmark" delay="0">
                      <p:tgtEl>
                        <p14:bmkTgt spid="2" bmkName="TriggersPPT_Mov300:01:35.1"/>
                      </p:tgtEl>
                    </p:cond>
                  </p:nextCondLst>
                </p:seq>
                <p:seq concurrent="1" nextAc="seek">
                  <p:cTn id="244" restart="whenNotActive" fill="hold" evtFilter="cancelBubble" nodeType="interactiveSeq">
                    <p:stCondLst>
                      <p:cond evt="onMediaBookmark" delay="0">
                        <p:tgtEl>
                          <p14:bmkTgt spid="2" bmkName="TriggersPPT_Mov300:01:41.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29"/>
                                            </p:tgtEl>
                                          </p:cBhvr>
                                        </p:animEffect>
                                        <p:set>
                                          <p:cBhvr>
                                            <p:cTn id="249"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41.7"/>
                      </p:tgtEl>
                    </p:cond>
                  </p:nextCondLst>
                </p:seq>
                <p:seq concurrent="1" nextAc="seek">
                  <p:cTn id="250" restart="whenNotActive" fill="hold" evtFilter="cancelBubble" nodeType="interactiveSeq">
                    <p:stCondLst>
                      <p:cond evt="onMediaBookmark" delay="0">
                        <p:tgtEl>
                          <p14:bmkTgt spid="2" bmkName="TriggersPPT_Mov300:01:41.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0"/>
                                            </p:tgtEl>
                                            <p:attrNameLst>
                                              <p:attrName>style.visibility</p:attrName>
                                            </p:attrNameLst>
                                          </p:cBhvr>
                                          <p:to>
                                            <p:strVal val="visible"/>
                                          </p:to>
                                        </p:set>
                                        <p:animEffect transition="in" filter="fade">
                                          <p:cBhvr>
                                            <p:cTn id="255" dur="200"/>
                                            <p:tgtEl>
                                              <p:spTgt spid="30"/>
                                            </p:tgtEl>
                                          </p:cBhvr>
                                        </p:animEffect>
                                      </p:childTnLst>
                                    </p:cTn>
                                  </p:par>
                                </p:childTnLst>
                              </p:cTn>
                            </p:par>
                          </p:childTnLst>
                        </p:cTn>
                      </p:par>
                    </p:childTnLst>
                  </p:cTn>
                  <p:nextCondLst>
                    <p:cond evt="onMediaBookmark" delay="0">
                      <p:tgtEl>
                        <p14:bmkTgt spid="2" bmkName="TriggersPPT_Mov300:01:41.8"/>
                      </p:tgtEl>
                    </p:cond>
                  </p:nextCondLst>
                </p:seq>
                <p:seq concurrent="1" nextAc="seek">
                  <p:cTn id="256" restart="whenNotActive" fill="hold" evtFilter="cancelBubble" nodeType="interactiveSeq">
                    <p:stCondLst>
                      <p:cond evt="onMediaBookmark" delay="0">
                        <p:tgtEl>
                          <p14:bmkTgt spid="2" bmkName="TriggersPPT_Mov300:01:48.9"/>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0"/>
                                            </p:tgtEl>
                                          </p:cBhvr>
                                        </p:animEffect>
                                        <p:set>
                                          <p:cBhvr>
                                            <p:cTn id="261"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48.9"/>
                      </p:tgtEl>
                    </p:cond>
                  </p:nextCondLst>
                </p:seq>
                <p:seq concurrent="1" nextAc="seek">
                  <p:cTn id="262" restart="whenNotActive" fill="hold" evtFilter="cancelBubble" nodeType="interactiveSeq">
                    <p:stCondLst>
                      <p:cond evt="onMediaBookmark" delay="0">
                        <p:tgtEl>
                          <p14:bmkTgt spid="2" bmkName="TriggersPPT_Mov300:01:49.0"/>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1"/>
                                            </p:tgtEl>
                                            <p:attrNameLst>
                                              <p:attrName>style.visibility</p:attrName>
                                            </p:attrNameLst>
                                          </p:cBhvr>
                                          <p:to>
                                            <p:strVal val="visible"/>
                                          </p:to>
                                        </p:set>
                                        <p:animEffect transition="in" filter="fade">
                                          <p:cBhvr>
                                            <p:cTn id="267" dur="200"/>
                                            <p:tgtEl>
                                              <p:spTgt spid="31"/>
                                            </p:tgtEl>
                                          </p:cBhvr>
                                        </p:animEffect>
                                      </p:childTnLst>
                                    </p:cTn>
                                  </p:par>
                                </p:childTnLst>
                              </p:cTn>
                            </p:par>
                          </p:childTnLst>
                        </p:cTn>
                      </p:par>
                    </p:childTnLst>
                  </p:cTn>
                  <p:nextCondLst>
                    <p:cond evt="onMediaBookmark" delay="0">
                      <p:tgtEl>
                        <p14:bmkTgt spid="2" bmkName="TriggersPPT_Mov300:01:49.0"/>
                      </p:tgtEl>
                    </p:cond>
                  </p:nextCondLst>
                </p:seq>
                <p:seq concurrent="1" nextAc="seek">
                  <p:cTn id="268" restart="whenNotActive" fill="hold" evtFilter="cancelBubble" nodeType="interactiveSeq">
                    <p:stCondLst>
                      <p:cond evt="onMediaBookmark" delay="0">
                        <p:tgtEl>
                          <p14:bmkTgt spid="2" bmkName="TriggersPPT_Mov300:01:51.9"/>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1"/>
                                            </p:tgtEl>
                                          </p:cBhvr>
                                        </p:animEffect>
                                        <p:set>
                                          <p:cBhvr>
                                            <p:cTn id="273"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51.9"/>
                      </p:tgtEl>
                    </p:cond>
                  </p:nextCondLst>
                </p:seq>
                <p:seq concurrent="1" nextAc="seek">
                  <p:cTn id="274" restart="whenNotActive" fill="hold" evtFilter="cancelBubble" nodeType="interactiveSeq">
                    <p:stCondLst>
                      <p:cond evt="onMediaBookmark" delay="0">
                        <p:tgtEl>
                          <p14:bmkTgt spid="2" bmkName="TriggersPPT_Mov300:01:52.0"/>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2"/>
                                            </p:tgtEl>
                                            <p:attrNameLst>
                                              <p:attrName>style.visibility</p:attrName>
                                            </p:attrNameLst>
                                          </p:cBhvr>
                                          <p:to>
                                            <p:strVal val="visible"/>
                                          </p:to>
                                        </p:set>
                                        <p:animEffect transition="in" filter="fade">
                                          <p:cBhvr>
                                            <p:cTn id="279" dur="200"/>
                                            <p:tgtEl>
                                              <p:spTgt spid="32"/>
                                            </p:tgtEl>
                                          </p:cBhvr>
                                        </p:animEffect>
                                      </p:childTnLst>
                                    </p:cTn>
                                  </p:par>
                                </p:childTnLst>
                              </p:cTn>
                            </p:par>
                          </p:childTnLst>
                        </p:cTn>
                      </p:par>
                    </p:childTnLst>
                  </p:cTn>
                  <p:nextCondLst>
                    <p:cond evt="onMediaBookmark" delay="0">
                      <p:tgtEl>
                        <p14:bmkTgt spid="2" bmkName="TriggersPPT_Mov300:01:52.0"/>
                      </p:tgtEl>
                    </p:cond>
                  </p:nextCondLst>
                </p:seq>
                <p:seq concurrent="1" nextAc="seek">
                  <p:cTn id="280" restart="whenNotActive" fill="hold" evtFilter="cancelBubble" nodeType="interactiveSeq">
                    <p:stCondLst>
                      <p:cond evt="onMediaBookmark" delay="0">
                        <p:tgtEl>
                          <p14:bmkTgt spid="2" bmkName="TriggersPPT_Mov300:01:57.0"/>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2"/>
                                            </p:tgtEl>
                                          </p:cBhvr>
                                        </p:animEffect>
                                        <p:set>
                                          <p:cBhvr>
                                            <p:cTn id="285"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1:57.0"/>
                      </p:tgtEl>
                    </p:cond>
                  </p:nextCondLst>
                </p:seq>
                <p:seq concurrent="1" nextAc="seek">
                  <p:cTn id="286" restart="whenNotActive" fill="hold" evtFilter="cancelBubble" nodeType="interactiveSeq">
                    <p:stCondLst>
                      <p:cond evt="onMediaBookmark" delay="0">
                        <p:tgtEl>
                          <p14:bmkTgt spid="2" bmkName="TriggersPPT_Mov300:01:57.1"/>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33"/>
                                            </p:tgtEl>
                                            <p:attrNameLst>
                                              <p:attrName>style.visibility</p:attrName>
                                            </p:attrNameLst>
                                          </p:cBhvr>
                                          <p:to>
                                            <p:strVal val="visible"/>
                                          </p:to>
                                        </p:set>
                                        <p:animEffect transition="in" filter="fade">
                                          <p:cBhvr>
                                            <p:cTn id="291" dur="200"/>
                                            <p:tgtEl>
                                              <p:spTgt spid="33"/>
                                            </p:tgtEl>
                                          </p:cBhvr>
                                        </p:animEffect>
                                      </p:childTnLst>
                                    </p:cTn>
                                  </p:par>
                                </p:childTnLst>
                              </p:cTn>
                            </p:par>
                          </p:childTnLst>
                        </p:cTn>
                      </p:par>
                    </p:childTnLst>
                  </p:cTn>
                  <p:nextCondLst>
                    <p:cond evt="onMediaBookmark" delay="0">
                      <p:tgtEl>
                        <p14:bmkTgt spid="2" bmkName="TriggersPPT_Mov300:01:57.1"/>
                      </p:tgtEl>
                    </p:cond>
                  </p:nextCondLst>
                </p:seq>
                <p:seq concurrent="1" nextAc="seek">
                  <p:cTn id="292" restart="whenNotActive" fill="hold" evtFilter="cancelBubble" nodeType="interactiveSeq">
                    <p:stCondLst>
                      <p:cond evt="onMediaBookmark" delay="0">
                        <p:tgtEl>
                          <p14:bmkTgt spid="2" bmkName="TriggersPPT_Mov300:02:06.0"/>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33"/>
                                            </p:tgtEl>
                                          </p:cBhvr>
                                        </p:animEffect>
                                        <p:set>
                                          <p:cBhvr>
                                            <p:cTn id="297"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2:06.0"/>
                      </p:tgtEl>
                    </p:cond>
                  </p:nextCondLst>
                </p:seq>
                <p:seq concurrent="1" nextAc="seek">
                  <p:cTn id="298" restart="whenNotActive" fill="hold" evtFilter="cancelBubble" nodeType="interactiveSeq">
                    <p:stCondLst>
                      <p:cond evt="onMediaBookmark" delay="0">
                        <p:tgtEl>
                          <p14:bmkTgt spid="2" bmkName="TriggersPPT_Mov300:02:06.1"/>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34"/>
                                            </p:tgtEl>
                                            <p:attrNameLst>
                                              <p:attrName>style.visibility</p:attrName>
                                            </p:attrNameLst>
                                          </p:cBhvr>
                                          <p:to>
                                            <p:strVal val="visible"/>
                                          </p:to>
                                        </p:set>
                                        <p:animEffect transition="in" filter="fade">
                                          <p:cBhvr>
                                            <p:cTn id="303" dur="200"/>
                                            <p:tgtEl>
                                              <p:spTgt spid="34"/>
                                            </p:tgtEl>
                                          </p:cBhvr>
                                        </p:animEffect>
                                      </p:childTnLst>
                                    </p:cTn>
                                  </p:par>
                                </p:childTnLst>
                              </p:cTn>
                            </p:par>
                          </p:childTnLst>
                        </p:cTn>
                      </p:par>
                    </p:childTnLst>
                  </p:cTn>
                  <p:nextCondLst>
                    <p:cond evt="onMediaBookmark" delay="0">
                      <p:tgtEl>
                        <p14:bmkTgt spid="2" bmkName="TriggersPPT_Mov300:02:06.1"/>
                      </p:tgtEl>
                    </p:cond>
                  </p:nextCondLst>
                </p:seq>
                <p:seq concurrent="1" nextAc="seek">
                  <p:cTn id="304" restart="whenNotActive" fill="hold" evtFilter="cancelBubble" nodeType="interactiveSeq">
                    <p:stCondLst>
                      <p:cond evt="onMediaBookmark" delay="0">
                        <p:tgtEl>
                          <p14:bmkTgt spid="2" bmkName="TriggersPPT_Mov300:02:11.1"/>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34"/>
                                            </p:tgtEl>
                                          </p:cBhvr>
                                        </p:animEffect>
                                        <p:set>
                                          <p:cBhvr>
                                            <p:cTn id="309"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2:11.1"/>
                      </p:tgtEl>
                    </p:cond>
                  </p:nextCondLst>
                </p:seq>
                <p:seq concurrent="1" nextAc="seek">
                  <p:cTn id="310" restart="whenNotActive" fill="hold" evtFilter="cancelBubble" nodeType="interactiveSeq">
                    <p:stCondLst>
                      <p:cond evt="onMediaBookmark" delay="0">
                        <p:tgtEl>
                          <p14:bmkTgt spid="2" bmkName="TriggersPPT_Mov300:02:11.2"/>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35"/>
                                            </p:tgtEl>
                                            <p:attrNameLst>
                                              <p:attrName>style.visibility</p:attrName>
                                            </p:attrNameLst>
                                          </p:cBhvr>
                                          <p:to>
                                            <p:strVal val="visible"/>
                                          </p:to>
                                        </p:set>
                                        <p:animEffect transition="in" filter="fade">
                                          <p:cBhvr>
                                            <p:cTn id="315" dur="200"/>
                                            <p:tgtEl>
                                              <p:spTgt spid="35"/>
                                            </p:tgtEl>
                                          </p:cBhvr>
                                        </p:animEffect>
                                      </p:childTnLst>
                                    </p:cTn>
                                  </p:par>
                                </p:childTnLst>
                              </p:cTn>
                            </p:par>
                          </p:childTnLst>
                        </p:cTn>
                      </p:par>
                    </p:childTnLst>
                  </p:cTn>
                  <p:nextCondLst>
                    <p:cond evt="onMediaBookmark" delay="0">
                      <p:tgtEl>
                        <p14:bmkTgt spid="2" bmkName="TriggersPPT_Mov300:02:11.2"/>
                      </p:tgtEl>
                    </p:cond>
                  </p:nextCondLst>
                </p:seq>
                <p:seq concurrent="1" nextAc="seek">
                  <p:cTn id="316" restart="whenNotActive" fill="hold" evtFilter="cancelBubble" nodeType="interactiveSeq">
                    <p:stCondLst>
                      <p:cond evt="onMediaBookmark" delay="0">
                        <p:tgtEl>
                          <p14:bmkTgt spid="2" bmkName="TriggersPPT_Mov300:02:14.1"/>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35"/>
                                            </p:tgtEl>
                                          </p:cBhvr>
                                        </p:animEffect>
                                        <p:set>
                                          <p:cBhvr>
                                            <p:cTn id="321"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2:14.1"/>
                      </p:tgtEl>
                    </p:cond>
                  </p:nextCondLst>
                </p:seq>
                <p:seq concurrent="1" nextAc="seek">
                  <p:cTn id="322" restart="whenNotActive" fill="hold" evtFilter="cancelBubble" nodeType="interactiveSeq">
                    <p:stCondLst>
                      <p:cond evt="onMediaBookmark" delay="0">
                        <p:tgtEl>
                          <p14:bmkTgt spid="2" bmkName="TriggersPPT_Mov300:02:14.2"/>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36"/>
                                            </p:tgtEl>
                                            <p:attrNameLst>
                                              <p:attrName>style.visibility</p:attrName>
                                            </p:attrNameLst>
                                          </p:cBhvr>
                                          <p:to>
                                            <p:strVal val="visible"/>
                                          </p:to>
                                        </p:set>
                                        <p:animEffect transition="in" filter="fade">
                                          <p:cBhvr>
                                            <p:cTn id="327" dur="200"/>
                                            <p:tgtEl>
                                              <p:spTgt spid="36"/>
                                            </p:tgtEl>
                                          </p:cBhvr>
                                        </p:animEffect>
                                      </p:childTnLst>
                                    </p:cTn>
                                  </p:par>
                                </p:childTnLst>
                              </p:cTn>
                            </p:par>
                          </p:childTnLst>
                        </p:cTn>
                      </p:par>
                    </p:childTnLst>
                  </p:cTn>
                  <p:nextCondLst>
                    <p:cond evt="onMediaBookmark" delay="0">
                      <p:tgtEl>
                        <p14:bmkTgt spid="2" bmkName="TriggersPPT_Mov300:02:14.2"/>
                      </p:tgtEl>
                    </p:cond>
                  </p:nextCondLst>
                </p:seq>
                <p:seq concurrent="1" nextAc="seek">
                  <p:cTn id="328" restart="whenNotActive" fill="hold" evtFilter="cancelBubble" nodeType="interactiveSeq">
                    <p:stCondLst>
                      <p:cond evt="onMediaBookmark" delay="0">
                        <p:tgtEl>
                          <p14:bmkTgt spid="2" bmkName="TriggersPPT_Mov300:02:19.5"/>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36"/>
                                            </p:tgtEl>
                                          </p:cBhvr>
                                        </p:animEffect>
                                        <p:set>
                                          <p:cBhvr>
                                            <p:cTn id="333"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2:19.5"/>
                      </p:tgtEl>
                    </p:cond>
                  </p:nextCondLst>
                </p:seq>
                <p:seq concurrent="1" nextAc="seek">
                  <p:cTn id="334" restart="whenNotActive" fill="hold" evtFilter="cancelBubble" nodeType="interactiveSeq">
                    <p:stCondLst>
                      <p:cond evt="onMediaBookmark" delay="0">
                        <p:tgtEl>
                          <p14:bmkTgt spid="2" bmkName="TriggersPPT_Mov300:02:19.6"/>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37"/>
                                            </p:tgtEl>
                                            <p:attrNameLst>
                                              <p:attrName>style.visibility</p:attrName>
                                            </p:attrNameLst>
                                          </p:cBhvr>
                                          <p:to>
                                            <p:strVal val="visible"/>
                                          </p:to>
                                        </p:set>
                                        <p:animEffect transition="in" filter="fade">
                                          <p:cBhvr>
                                            <p:cTn id="339" dur="200"/>
                                            <p:tgtEl>
                                              <p:spTgt spid="37"/>
                                            </p:tgtEl>
                                          </p:cBhvr>
                                        </p:animEffect>
                                      </p:childTnLst>
                                    </p:cTn>
                                  </p:par>
                                </p:childTnLst>
                              </p:cTn>
                            </p:par>
                          </p:childTnLst>
                        </p:cTn>
                      </p:par>
                    </p:childTnLst>
                  </p:cTn>
                  <p:nextCondLst>
                    <p:cond evt="onMediaBookmark" delay="0">
                      <p:tgtEl>
                        <p14:bmkTgt spid="2" bmkName="TriggersPPT_Mov300:02:19.6"/>
                      </p:tgtEl>
                    </p:cond>
                  </p:nextCondLst>
                </p:seq>
                <p:seq concurrent="1" nextAc="seek">
                  <p:cTn id="340" restart="whenNotActive" fill="hold" evtFilter="cancelBubble" nodeType="interactiveSeq">
                    <p:stCondLst>
                      <p:cond evt="onMediaBookmark" delay="0">
                        <p:tgtEl>
                          <p14:bmkTgt spid="2" bmkName="TriggersPPT_Mov300:02:30.4"/>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37"/>
                                            </p:tgtEl>
                                          </p:cBhvr>
                                        </p:animEffect>
                                        <p:set>
                                          <p:cBhvr>
                                            <p:cTn id="345"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2:30.4"/>
                      </p:tgtEl>
                    </p:cond>
                  </p:nextCondLst>
                </p:seq>
                <p:seq concurrent="1" nextAc="seek">
                  <p:cTn id="346" restart="whenNotActive" fill="hold" evtFilter="cancelBubble" nodeType="interactiveSeq">
                    <p:stCondLst>
                      <p:cond evt="onMediaBookmark" delay="0">
                        <p:tgtEl>
                          <p14:bmkTgt spid="2" bmkName="TriggersPPT_Mov300:02:30.5"/>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51"/>
                                            </p:tgtEl>
                                            <p:attrNameLst>
                                              <p:attrName>style.visibility</p:attrName>
                                            </p:attrNameLst>
                                          </p:cBhvr>
                                          <p:to>
                                            <p:strVal val="visible"/>
                                          </p:to>
                                        </p:set>
                                        <p:animEffect transition="in" filter="fade">
                                          <p:cBhvr>
                                            <p:cTn id="351" dur="200"/>
                                            <p:tgtEl>
                                              <p:spTgt spid="51"/>
                                            </p:tgtEl>
                                          </p:cBhvr>
                                        </p:animEffect>
                                      </p:childTnLst>
                                    </p:cTn>
                                  </p:par>
                                </p:childTnLst>
                              </p:cTn>
                            </p:par>
                          </p:childTnLst>
                        </p:cTn>
                      </p:par>
                    </p:childTnLst>
                  </p:cTn>
                  <p:nextCondLst>
                    <p:cond evt="onMediaBookmark" delay="0">
                      <p:tgtEl>
                        <p14:bmkTgt spid="2" bmkName="TriggersPPT_Mov300:02:30.5"/>
                      </p:tgtEl>
                    </p:cond>
                  </p:nextCondLst>
                </p:seq>
                <p:seq concurrent="1" nextAc="seek">
                  <p:cTn id="352" restart="whenNotActive" fill="hold" evtFilter="cancelBubble" nodeType="interactiveSeq">
                    <p:stCondLst>
                      <p:cond evt="onMediaBookmark" delay="0">
                        <p:tgtEl>
                          <p14:bmkTgt spid="2" bmkName="TriggersPPT_Mov300:02:36.0"/>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51"/>
                                            </p:tgtEl>
                                          </p:cBhvr>
                                        </p:animEffect>
                                        <p:set>
                                          <p:cBhvr>
                                            <p:cTn id="357"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2:36.0"/>
                      </p:tgtEl>
                    </p:cond>
                  </p:nextCondLst>
                </p:seq>
                <p:seq concurrent="1" nextAc="seek">
                  <p:cTn id="358" restart="whenNotActive" fill="hold" evtFilter="cancelBubble" nodeType="interactiveSeq">
                    <p:stCondLst>
                      <p:cond evt="onMediaBookmark" delay="0">
                        <p:tgtEl>
                          <p14:bmkTgt spid="2" bmkName="TriggersPPT_Mov300:02:36.1"/>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52"/>
                                            </p:tgtEl>
                                            <p:attrNameLst>
                                              <p:attrName>style.visibility</p:attrName>
                                            </p:attrNameLst>
                                          </p:cBhvr>
                                          <p:to>
                                            <p:strVal val="visible"/>
                                          </p:to>
                                        </p:set>
                                        <p:animEffect transition="in" filter="fade">
                                          <p:cBhvr>
                                            <p:cTn id="363" dur="200"/>
                                            <p:tgtEl>
                                              <p:spTgt spid="52"/>
                                            </p:tgtEl>
                                          </p:cBhvr>
                                        </p:animEffect>
                                      </p:childTnLst>
                                    </p:cTn>
                                  </p:par>
                                </p:childTnLst>
                              </p:cTn>
                            </p:par>
                          </p:childTnLst>
                        </p:cTn>
                      </p:par>
                    </p:childTnLst>
                  </p:cTn>
                  <p:nextCondLst>
                    <p:cond evt="onMediaBookmark" delay="0">
                      <p:tgtEl>
                        <p14:bmkTgt spid="2" bmkName="TriggersPPT_Mov300:02:36.1"/>
                      </p:tgtEl>
                    </p:cond>
                  </p:nextCondLst>
                </p:seq>
                <p:seq concurrent="1" nextAc="seek">
                  <p:cTn id="364" restart="whenNotActive" fill="hold" evtFilter="cancelBubble" nodeType="interactiveSeq">
                    <p:stCondLst>
                      <p:cond evt="onMediaBookmark" delay="0">
                        <p:tgtEl>
                          <p14:bmkTgt spid="2" bmkName="TriggersPPT_Mov300:02:44.7"/>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52"/>
                                            </p:tgtEl>
                                          </p:cBhvr>
                                        </p:animEffect>
                                        <p:set>
                                          <p:cBhvr>
                                            <p:cTn id="369"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2:44.7"/>
                      </p:tgtEl>
                    </p:cond>
                  </p:nextCondLst>
                </p:seq>
                <p:seq concurrent="1" nextAc="seek">
                  <p:cTn id="370" restart="whenNotActive" fill="hold" evtFilter="cancelBubble" nodeType="interactiveSeq">
                    <p:stCondLst>
                      <p:cond evt="onMediaBookmark" delay="0">
                        <p:tgtEl>
                          <p14:bmkTgt spid="2" bmkName="TriggersPPT_Mov300:02:44.8"/>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53"/>
                                            </p:tgtEl>
                                            <p:attrNameLst>
                                              <p:attrName>style.visibility</p:attrName>
                                            </p:attrNameLst>
                                          </p:cBhvr>
                                          <p:to>
                                            <p:strVal val="visible"/>
                                          </p:to>
                                        </p:set>
                                        <p:animEffect transition="in" filter="fade">
                                          <p:cBhvr>
                                            <p:cTn id="375" dur="200"/>
                                            <p:tgtEl>
                                              <p:spTgt spid="53"/>
                                            </p:tgtEl>
                                          </p:cBhvr>
                                        </p:animEffect>
                                      </p:childTnLst>
                                    </p:cTn>
                                  </p:par>
                                </p:childTnLst>
                              </p:cTn>
                            </p:par>
                          </p:childTnLst>
                        </p:cTn>
                      </p:par>
                    </p:childTnLst>
                  </p:cTn>
                  <p:nextCondLst>
                    <p:cond evt="onMediaBookmark" delay="0">
                      <p:tgtEl>
                        <p14:bmkTgt spid="2" bmkName="TriggersPPT_Mov300:02:44.8"/>
                      </p:tgtEl>
                    </p:cond>
                  </p:nextCondLst>
                </p:seq>
                <p:seq concurrent="1" nextAc="seek">
                  <p:cTn id="376" restart="whenNotActive" fill="hold" evtFilter="cancelBubble" nodeType="interactiveSeq">
                    <p:stCondLst>
                      <p:cond evt="onMediaBookmark" delay="0">
                        <p:tgtEl>
                          <p14:bmkTgt spid="2" bmkName="TriggersPPT_Mov300:02:49.9"/>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53"/>
                                            </p:tgtEl>
                                          </p:cBhvr>
                                        </p:animEffect>
                                        <p:set>
                                          <p:cBhvr>
                                            <p:cTn id="381"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2:49.9"/>
                      </p:tgtEl>
                    </p:cond>
                  </p:nextCondLst>
                </p:seq>
                <p:seq concurrent="1" nextAc="seek">
                  <p:cTn id="382" restart="whenNotActive" fill="hold" evtFilter="cancelBubble" nodeType="interactiveSeq">
                    <p:stCondLst>
                      <p:cond evt="onMediaBookmark" delay="0">
                        <p:tgtEl>
                          <p14:bmkTgt spid="2" bmkName="TriggersPPT_Mov300:02:50.0"/>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54"/>
                                            </p:tgtEl>
                                            <p:attrNameLst>
                                              <p:attrName>style.visibility</p:attrName>
                                            </p:attrNameLst>
                                          </p:cBhvr>
                                          <p:to>
                                            <p:strVal val="visible"/>
                                          </p:to>
                                        </p:set>
                                        <p:animEffect transition="in" filter="fade">
                                          <p:cBhvr>
                                            <p:cTn id="387" dur="200"/>
                                            <p:tgtEl>
                                              <p:spTgt spid="54"/>
                                            </p:tgtEl>
                                          </p:cBhvr>
                                        </p:animEffect>
                                      </p:childTnLst>
                                    </p:cTn>
                                  </p:par>
                                </p:childTnLst>
                              </p:cTn>
                            </p:par>
                          </p:childTnLst>
                        </p:cTn>
                      </p:par>
                    </p:childTnLst>
                  </p:cTn>
                  <p:nextCondLst>
                    <p:cond evt="onMediaBookmark" delay="0">
                      <p:tgtEl>
                        <p14:bmkTgt spid="2" bmkName="TriggersPPT_Mov300:02:50.0"/>
                      </p:tgtEl>
                    </p:cond>
                  </p:nextCondLst>
                </p:seq>
                <p:seq concurrent="1" nextAc="seek">
                  <p:cTn id="388" restart="whenNotActive" fill="hold" evtFilter="cancelBubble" nodeType="interactiveSeq">
                    <p:stCondLst>
                      <p:cond evt="onMediaBookmark" delay="0">
                        <p:tgtEl>
                          <p14:bmkTgt spid="2" bmkName="TriggersPPT_Mov300:03:00.7"/>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54"/>
                                            </p:tgtEl>
                                          </p:cBhvr>
                                        </p:animEffect>
                                        <p:set>
                                          <p:cBhvr>
                                            <p:cTn id="393"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00.7"/>
                      </p:tgtEl>
                    </p:cond>
                  </p:nextCondLst>
                </p:seq>
                <p:seq concurrent="1" nextAc="seek">
                  <p:cTn id="394" restart="whenNotActive" fill="hold" evtFilter="cancelBubble" nodeType="interactiveSeq">
                    <p:stCondLst>
                      <p:cond evt="onMediaBookmark" delay="0">
                        <p:tgtEl>
                          <p14:bmkTgt spid="2" bmkName="TriggersPPT_Mov300:03:00.8"/>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55"/>
                                            </p:tgtEl>
                                            <p:attrNameLst>
                                              <p:attrName>style.visibility</p:attrName>
                                            </p:attrNameLst>
                                          </p:cBhvr>
                                          <p:to>
                                            <p:strVal val="visible"/>
                                          </p:to>
                                        </p:set>
                                        <p:animEffect transition="in" filter="fade">
                                          <p:cBhvr>
                                            <p:cTn id="399" dur="200"/>
                                            <p:tgtEl>
                                              <p:spTgt spid="55"/>
                                            </p:tgtEl>
                                          </p:cBhvr>
                                        </p:animEffect>
                                      </p:childTnLst>
                                    </p:cTn>
                                  </p:par>
                                </p:childTnLst>
                              </p:cTn>
                            </p:par>
                          </p:childTnLst>
                        </p:cTn>
                      </p:par>
                    </p:childTnLst>
                  </p:cTn>
                  <p:nextCondLst>
                    <p:cond evt="onMediaBookmark" delay="0">
                      <p:tgtEl>
                        <p14:bmkTgt spid="2" bmkName="TriggersPPT_Mov300:03:00.8"/>
                      </p:tgtEl>
                    </p:cond>
                  </p:nextCondLst>
                </p:seq>
                <p:seq concurrent="1" nextAc="seek">
                  <p:cTn id="400" restart="whenNotActive" fill="hold" evtFilter="cancelBubble" nodeType="interactiveSeq">
                    <p:stCondLst>
                      <p:cond evt="onMediaBookmark" delay="0">
                        <p:tgtEl>
                          <p14:bmkTgt spid="2" bmkName="TriggersPPT_Mov300:03:07.5"/>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55"/>
                                            </p:tgtEl>
                                          </p:cBhvr>
                                        </p:animEffect>
                                        <p:set>
                                          <p:cBhvr>
                                            <p:cTn id="405"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07.5"/>
                      </p:tgtEl>
                    </p:cond>
                  </p:nextCondLst>
                </p:seq>
                <p:seq concurrent="1" nextAc="seek">
                  <p:cTn id="406" restart="whenNotActive" fill="hold" evtFilter="cancelBubble" nodeType="interactiveSeq">
                    <p:stCondLst>
                      <p:cond evt="onMediaBookmark" delay="0">
                        <p:tgtEl>
                          <p14:bmkTgt spid="2" bmkName="TriggersPPT_Mov300:03:07.6"/>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56"/>
                                            </p:tgtEl>
                                            <p:attrNameLst>
                                              <p:attrName>style.visibility</p:attrName>
                                            </p:attrNameLst>
                                          </p:cBhvr>
                                          <p:to>
                                            <p:strVal val="visible"/>
                                          </p:to>
                                        </p:set>
                                        <p:animEffect transition="in" filter="fade">
                                          <p:cBhvr>
                                            <p:cTn id="411" dur="200"/>
                                            <p:tgtEl>
                                              <p:spTgt spid="56"/>
                                            </p:tgtEl>
                                          </p:cBhvr>
                                        </p:animEffect>
                                      </p:childTnLst>
                                    </p:cTn>
                                  </p:par>
                                </p:childTnLst>
                              </p:cTn>
                            </p:par>
                          </p:childTnLst>
                        </p:cTn>
                      </p:par>
                    </p:childTnLst>
                  </p:cTn>
                  <p:nextCondLst>
                    <p:cond evt="onMediaBookmark" delay="0">
                      <p:tgtEl>
                        <p14:bmkTgt spid="2" bmkName="TriggersPPT_Mov300:03:07.6"/>
                      </p:tgtEl>
                    </p:cond>
                  </p:nextCondLst>
                </p:seq>
                <p:seq concurrent="1" nextAc="seek">
                  <p:cTn id="412" restart="whenNotActive" fill="hold" evtFilter="cancelBubble" nodeType="interactiveSeq">
                    <p:stCondLst>
                      <p:cond evt="onMediaBookmark" delay="0">
                        <p:tgtEl>
                          <p14:bmkTgt spid="2" bmkName="TriggersPPT_Mov300:03:17.3"/>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56"/>
                                            </p:tgtEl>
                                          </p:cBhvr>
                                        </p:animEffect>
                                        <p:set>
                                          <p:cBhvr>
                                            <p:cTn id="417"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17.3"/>
                      </p:tgtEl>
                    </p:cond>
                  </p:nextCondLst>
                </p:seq>
                <p:seq concurrent="1" nextAc="seek">
                  <p:cTn id="418" restart="whenNotActive" fill="hold" evtFilter="cancelBubble" nodeType="interactiveSeq">
                    <p:stCondLst>
                      <p:cond evt="onMediaBookmark" delay="0">
                        <p:tgtEl>
                          <p14:bmkTgt spid="2" bmkName="TriggersPPT_Mov300:03:17.4"/>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57"/>
                                            </p:tgtEl>
                                            <p:attrNameLst>
                                              <p:attrName>style.visibility</p:attrName>
                                            </p:attrNameLst>
                                          </p:cBhvr>
                                          <p:to>
                                            <p:strVal val="visible"/>
                                          </p:to>
                                        </p:set>
                                        <p:animEffect transition="in" filter="fade">
                                          <p:cBhvr>
                                            <p:cTn id="423" dur="200"/>
                                            <p:tgtEl>
                                              <p:spTgt spid="57"/>
                                            </p:tgtEl>
                                          </p:cBhvr>
                                        </p:animEffect>
                                      </p:childTnLst>
                                    </p:cTn>
                                  </p:par>
                                </p:childTnLst>
                              </p:cTn>
                            </p:par>
                          </p:childTnLst>
                        </p:cTn>
                      </p:par>
                    </p:childTnLst>
                  </p:cTn>
                  <p:nextCondLst>
                    <p:cond evt="onMediaBookmark" delay="0">
                      <p:tgtEl>
                        <p14:bmkTgt spid="2" bmkName="TriggersPPT_Mov300:03:17.4"/>
                      </p:tgtEl>
                    </p:cond>
                  </p:nextCondLst>
                </p:seq>
                <p:seq concurrent="1" nextAc="seek">
                  <p:cTn id="424" restart="whenNotActive" fill="hold" evtFilter="cancelBubble" nodeType="interactiveSeq">
                    <p:stCondLst>
                      <p:cond evt="onMediaBookmark" delay="0">
                        <p:tgtEl>
                          <p14:bmkTgt spid="2" bmkName="TriggersPPT_Mov300:03:24.4"/>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57"/>
                                            </p:tgtEl>
                                          </p:cBhvr>
                                        </p:animEffect>
                                        <p:set>
                                          <p:cBhvr>
                                            <p:cTn id="429"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24.4"/>
                      </p:tgtEl>
                    </p:cond>
                  </p:nextCondLst>
                </p:seq>
                <p:seq concurrent="1" nextAc="seek">
                  <p:cTn id="430" restart="whenNotActive" fill="hold" evtFilter="cancelBubble" nodeType="interactiveSeq">
                    <p:stCondLst>
                      <p:cond evt="onMediaBookmark" delay="0">
                        <p:tgtEl>
                          <p14:bmkTgt spid="2" bmkName="TriggersPPT_Mov300:03:24.5"/>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64"/>
                                            </p:tgtEl>
                                            <p:attrNameLst>
                                              <p:attrName>style.visibility</p:attrName>
                                            </p:attrNameLst>
                                          </p:cBhvr>
                                          <p:to>
                                            <p:strVal val="visible"/>
                                          </p:to>
                                        </p:set>
                                        <p:animEffect transition="in" filter="fade">
                                          <p:cBhvr>
                                            <p:cTn id="435" dur="200"/>
                                            <p:tgtEl>
                                              <p:spTgt spid="64"/>
                                            </p:tgtEl>
                                          </p:cBhvr>
                                        </p:animEffect>
                                      </p:childTnLst>
                                    </p:cTn>
                                  </p:par>
                                </p:childTnLst>
                              </p:cTn>
                            </p:par>
                          </p:childTnLst>
                        </p:cTn>
                      </p:par>
                    </p:childTnLst>
                  </p:cTn>
                  <p:nextCondLst>
                    <p:cond evt="onMediaBookmark" delay="0">
                      <p:tgtEl>
                        <p14:bmkTgt spid="2" bmkName="TriggersPPT_Mov300:03:24.5"/>
                      </p:tgtEl>
                    </p:cond>
                  </p:nextCondLst>
                </p:seq>
                <p:seq concurrent="1" nextAc="seek">
                  <p:cTn id="436" restart="whenNotActive" fill="hold" evtFilter="cancelBubble" nodeType="interactiveSeq">
                    <p:stCondLst>
                      <p:cond evt="onMediaBookmark" delay="0">
                        <p:tgtEl>
                          <p14:bmkTgt spid="2" bmkName="TriggersPPT_Mov300:03:28.6"/>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64"/>
                                            </p:tgtEl>
                                          </p:cBhvr>
                                        </p:animEffect>
                                        <p:set>
                                          <p:cBhvr>
                                            <p:cTn id="441"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28.6"/>
                      </p:tgtEl>
                    </p:cond>
                  </p:nextCondLst>
                </p:seq>
                <p:seq concurrent="1" nextAc="seek">
                  <p:cTn id="442" restart="whenNotActive" fill="hold" evtFilter="cancelBubble" nodeType="interactiveSeq">
                    <p:stCondLst>
                      <p:cond evt="onMediaBookmark" delay="0">
                        <p:tgtEl>
                          <p14:bmkTgt spid="2" bmkName="TriggersPPT_Mov300:03:28.7"/>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65"/>
                                            </p:tgtEl>
                                            <p:attrNameLst>
                                              <p:attrName>style.visibility</p:attrName>
                                            </p:attrNameLst>
                                          </p:cBhvr>
                                          <p:to>
                                            <p:strVal val="visible"/>
                                          </p:to>
                                        </p:set>
                                        <p:animEffect transition="in" filter="fade">
                                          <p:cBhvr>
                                            <p:cTn id="447" dur="200"/>
                                            <p:tgtEl>
                                              <p:spTgt spid="65"/>
                                            </p:tgtEl>
                                          </p:cBhvr>
                                        </p:animEffect>
                                      </p:childTnLst>
                                    </p:cTn>
                                  </p:par>
                                </p:childTnLst>
                              </p:cTn>
                            </p:par>
                          </p:childTnLst>
                        </p:cTn>
                      </p:par>
                    </p:childTnLst>
                  </p:cTn>
                  <p:nextCondLst>
                    <p:cond evt="onMediaBookmark" delay="0">
                      <p:tgtEl>
                        <p14:bmkTgt spid="2" bmkName="TriggersPPT_Mov300:03:28.7"/>
                      </p:tgtEl>
                    </p:cond>
                  </p:nextCondLst>
                </p:seq>
                <p:seq concurrent="1" nextAc="seek">
                  <p:cTn id="448" restart="whenNotActive" fill="hold" evtFilter="cancelBubble" nodeType="interactiveSeq">
                    <p:stCondLst>
                      <p:cond evt="onMediaBookmark" delay="0">
                        <p:tgtEl>
                          <p14:bmkTgt spid="2" bmkName="TriggersPPT_Mov300:03:35.8"/>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65"/>
                                            </p:tgtEl>
                                          </p:cBhvr>
                                        </p:animEffect>
                                        <p:set>
                                          <p:cBhvr>
                                            <p:cTn id="453"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35.8"/>
                      </p:tgtEl>
                    </p:cond>
                  </p:nextCondLst>
                </p:seq>
                <p:seq concurrent="1" nextAc="seek">
                  <p:cTn id="454" restart="whenNotActive" fill="hold" evtFilter="cancelBubble" nodeType="interactiveSeq">
                    <p:stCondLst>
                      <p:cond evt="onMediaBookmark" delay="0">
                        <p:tgtEl>
                          <p14:bmkTgt spid="2" bmkName="TriggersPPT_Mov300:03:35.9"/>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66"/>
                                            </p:tgtEl>
                                            <p:attrNameLst>
                                              <p:attrName>style.visibility</p:attrName>
                                            </p:attrNameLst>
                                          </p:cBhvr>
                                          <p:to>
                                            <p:strVal val="visible"/>
                                          </p:to>
                                        </p:set>
                                        <p:animEffect transition="in" filter="fade">
                                          <p:cBhvr>
                                            <p:cTn id="459" dur="200"/>
                                            <p:tgtEl>
                                              <p:spTgt spid="66"/>
                                            </p:tgtEl>
                                          </p:cBhvr>
                                        </p:animEffect>
                                      </p:childTnLst>
                                    </p:cTn>
                                  </p:par>
                                </p:childTnLst>
                              </p:cTn>
                            </p:par>
                          </p:childTnLst>
                        </p:cTn>
                      </p:par>
                    </p:childTnLst>
                  </p:cTn>
                  <p:nextCondLst>
                    <p:cond evt="onMediaBookmark" delay="0">
                      <p:tgtEl>
                        <p14:bmkTgt spid="2" bmkName="TriggersPPT_Mov300:03:35.9"/>
                      </p:tgtEl>
                    </p:cond>
                  </p:nextCondLst>
                </p:seq>
                <p:seq concurrent="1" nextAc="seek">
                  <p:cTn id="460" restart="whenNotActive" fill="hold" evtFilter="cancelBubble" nodeType="interactiveSeq">
                    <p:stCondLst>
                      <p:cond evt="onMediaBookmark" delay="0">
                        <p:tgtEl>
                          <p14:bmkTgt spid="2" bmkName="TriggersPPT_Mov300:03:40.2"/>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66"/>
                                            </p:tgtEl>
                                          </p:cBhvr>
                                        </p:animEffect>
                                        <p:set>
                                          <p:cBhvr>
                                            <p:cTn id="465"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40.2"/>
                      </p:tgtEl>
                    </p:cond>
                  </p:nextCondLst>
                </p:seq>
                <p:seq concurrent="1" nextAc="seek">
                  <p:cTn id="466" restart="whenNotActive" fill="hold" evtFilter="cancelBubble" nodeType="interactiveSeq">
                    <p:stCondLst>
                      <p:cond evt="onMediaBookmark" delay="0">
                        <p:tgtEl>
                          <p14:bmkTgt spid="2" bmkName="TriggersPPT_Mov300:03:40.3"/>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67"/>
                                            </p:tgtEl>
                                            <p:attrNameLst>
                                              <p:attrName>style.visibility</p:attrName>
                                            </p:attrNameLst>
                                          </p:cBhvr>
                                          <p:to>
                                            <p:strVal val="visible"/>
                                          </p:to>
                                        </p:set>
                                        <p:animEffect transition="in" filter="fade">
                                          <p:cBhvr>
                                            <p:cTn id="471" dur="200"/>
                                            <p:tgtEl>
                                              <p:spTgt spid="67"/>
                                            </p:tgtEl>
                                          </p:cBhvr>
                                        </p:animEffect>
                                      </p:childTnLst>
                                    </p:cTn>
                                  </p:par>
                                </p:childTnLst>
                              </p:cTn>
                            </p:par>
                          </p:childTnLst>
                        </p:cTn>
                      </p:par>
                    </p:childTnLst>
                  </p:cTn>
                  <p:nextCondLst>
                    <p:cond evt="onMediaBookmark" delay="0">
                      <p:tgtEl>
                        <p14:bmkTgt spid="2" bmkName="TriggersPPT_Mov300:03:40.3"/>
                      </p:tgtEl>
                    </p:cond>
                  </p:nextCondLst>
                </p:seq>
                <p:seq concurrent="1" nextAc="seek">
                  <p:cTn id="472" restart="whenNotActive" fill="hold" evtFilter="cancelBubble" nodeType="interactiveSeq">
                    <p:stCondLst>
                      <p:cond evt="onMediaBookmark" delay="0">
                        <p:tgtEl>
                          <p14:bmkTgt spid="2" bmkName="TriggersPPT_Mov300:03:48.9"/>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67"/>
                                            </p:tgtEl>
                                          </p:cBhvr>
                                        </p:animEffect>
                                        <p:set>
                                          <p:cBhvr>
                                            <p:cTn id="477"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48.9"/>
                      </p:tgtEl>
                    </p:cond>
                  </p:nextCondLst>
                </p:seq>
                <p:seq concurrent="1" nextAc="seek">
                  <p:cTn id="478" restart="whenNotActive" fill="hold" evtFilter="cancelBubble" nodeType="interactiveSeq">
                    <p:stCondLst>
                      <p:cond evt="onMediaBookmark" delay="0">
                        <p:tgtEl>
                          <p14:bmkTgt spid="2" bmkName="TriggersPPT_Mov300:03:49.0"/>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68"/>
                                            </p:tgtEl>
                                            <p:attrNameLst>
                                              <p:attrName>style.visibility</p:attrName>
                                            </p:attrNameLst>
                                          </p:cBhvr>
                                          <p:to>
                                            <p:strVal val="visible"/>
                                          </p:to>
                                        </p:set>
                                        <p:animEffect transition="in" filter="fade">
                                          <p:cBhvr>
                                            <p:cTn id="483" dur="200"/>
                                            <p:tgtEl>
                                              <p:spTgt spid="68"/>
                                            </p:tgtEl>
                                          </p:cBhvr>
                                        </p:animEffect>
                                      </p:childTnLst>
                                    </p:cTn>
                                  </p:par>
                                </p:childTnLst>
                              </p:cTn>
                            </p:par>
                          </p:childTnLst>
                        </p:cTn>
                      </p:par>
                    </p:childTnLst>
                  </p:cTn>
                  <p:nextCondLst>
                    <p:cond evt="onMediaBookmark" delay="0">
                      <p:tgtEl>
                        <p14:bmkTgt spid="2" bmkName="TriggersPPT_Mov300:03:49.0"/>
                      </p:tgtEl>
                    </p:cond>
                  </p:nextCondLst>
                </p:seq>
                <p:seq concurrent="1" nextAc="seek">
                  <p:cTn id="484" restart="whenNotActive" fill="hold" evtFilter="cancelBubble" nodeType="interactiveSeq">
                    <p:stCondLst>
                      <p:cond evt="onMediaBookmark" delay="0">
                        <p:tgtEl>
                          <p14:bmkTgt spid="2" bmkName="TriggersPPT_Mov300:03:56.3"/>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68"/>
                                            </p:tgtEl>
                                          </p:cBhvr>
                                        </p:animEffect>
                                        <p:set>
                                          <p:cBhvr>
                                            <p:cTn id="489"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3:56.3"/>
                      </p:tgtEl>
                    </p:cond>
                  </p:nextCondLst>
                </p:seq>
                <p:seq concurrent="1" nextAc="seek">
                  <p:cTn id="490" restart="whenNotActive" fill="hold" evtFilter="cancelBubble" nodeType="interactiveSeq">
                    <p:stCondLst>
                      <p:cond evt="onMediaBookmark" delay="0">
                        <p:tgtEl>
                          <p14:bmkTgt spid="2" bmkName="TriggersPPT_Mov300:03:56.4"/>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69"/>
                                            </p:tgtEl>
                                            <p:attrNameLst>
                                              <p:attrName>style.visibility</p:attrName>
                                            </p:attrNameLst>
                                          </p:cBhvr>
                                          <p:to>
                                            <p:strVal val="visible"/>
                                          </p:to>
                                        </p:set>
                                        <p:animEffect transition="in" filter="fade">
                                          <p:cBhvr>
                                            <p:cTn id="495" dur="200"/>
                                            <p:tgtEl>
                                              <p:spTgt spid="69"/>
                                            </p:tgtEl>
                                          </p:cBhvr>
                                        </p:animEffect>
                                      </p:childTnLst>
                                    </p:cTn>
                                  </p:par>
                                </p:childTnLst>
                              </p:cTn>
                            </p:par>
                          </p:childTnLst>
                        </p:cTn>
                      </p:par>
                    </p:childTnLst>
                  </p:cTn>
                  <p:nextCondLst>
                    <p:cond evt="onMediaBookmark" delay="0">
                      <p:tgtEl>
                        <p14:bmkTgt spid="2" bmkName="TriggersPPT_Mov300:03:56.4"/>
                      </p:tgtEl>
                    </p:cond>
                  </p:nextCondLst>
                </p:seq>
                <p:seq concurrent="1" nextAc="seek">
                  <p:cTn id="496" restart="whenNotActive" fill="hold" evtFilter="cancelBubble" nodeType="interactiveSeq">
                    <p:stCondLst>
                      <p:cond evt="onMediaBookmark" delay="0">
                        <p:tgtEl>
                          <p14:bmkTgt spid="2" bmkName="TriggersPPT_Mov300:04:01.2"/>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69"/>
                                            </p:tgtEl>
                                          </p:cBhvr>
                                        </p:animEffect>
                                        <p:set>
                                          <p:cBhvr>
                                            <p:cTn id="501"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300:04:01.2"/>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62" grpId="0" animBg="1"/>
          <p:bldP spid="6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4/4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7010400" cy="430887"/>
          </a:xfrm>
          <a:prstGeom prst="rect">
            <a:avLst/>
          </a:prstGeom>
          <a:noFill/>
        </p:spPr>
        <p:txBody>
          <a:bodyPr wrap="square" rtlCol="0">
            <a:spAutoFit/>
          </a:bodyPr>
          <a:lstStyle/>
          <a:p>
            <a:r>
              <a:rPr lang="en-US" sz="2200" dirty="0" smtClean="0">
                <a:solidFill>
                  <a:schemeClr val="bg1"/>
                </a:solidFill>
                <a:latin typeface="Segoe UI Light" pitchFamily="34" charset="0"/>
              </a:rPr>
              <a:t>Trigger an animation effect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32">
              <a:extLst>
                <a:ext uri="{BEBA8EAE-BF5A-486C-A8C5-ECC9F3942E4B}">
                  <a14:imgProps xmlns:a14="http://schemas.microsoft.com/office/drawing/2010/main">
                    <a14:imgLayer r:embed="rId3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 name="TriggersPPT_Mov4.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riggersPPT_Mov400:00:00.0" time="33"/>
                    <p14:bmk name="TriggersPPT_Mov400:00:07.3" time="7367"/>
                    <p14:bmk name="TriggersPPT_Mov400:00:07.4" time="7467"/>
                    <p14:bmk name="TriggersPPT_Mov400:00:18.5" time="18500"/>
                    <p14:bmk name="TriggersPPT_Mov400:00:18.6" time="18600"/>
                    <p14:bmk name="TriggersPPT_Mov400:00:22.6" time="22600"/>
                    <p14:bmk name="TriggersPPT_Mov400:00:22.7" time="22700"/>
                    <p14:bmk name="TriggersPPT_Mov400:00:28.4" time="28467"/>
                    <p14:bmk name="TriggersPPT_Mov400:00:28.5" time="28567"/>
                    <p14:bmk name="TriggersPPT_Mov400:00:32.4" time="32400"/>
                    <p14:bmk name="TriggersPPT_Mov400:00:32.5" time="32500"/>
                    <p14:bmk name="TriggersPPT_Mov400:00:38.8" time="38833"/>
                    <p14:bmk name="TriggersPPT_Mov400:00:38.9" time="38933"/>
                    <p14:bmk name="TriggersPPT_Mov400:00:44.2" time="44233"/>
                    <p14:bmk name="TriggersPPT_Mov400:00:44.3" time="44333"/>
                    <p14:bmk name="TriggersPPT_Mov400:00:49.1" time="49100"/>
                    <p14:bmk name="TriggersPPT_Mov400:00:49.2" time="49200"/>
                    <p14:bmk name="TriggersPPT_Mov400:00:58.4" time="58467"/>
                    <p14:bmk name="TriggersPPT_Mov400:00:58.5" time="58567"/>
                    <p14:bmk name="TriggersPPT_Mov400:01:02.3" time="62367"/>
                    <p14:bmk name="TriggersPPT_Mov400:01:02.4" time="62467"/>
                    <p14:bmk name="TriggersPPT_Mov400:01:10.0" time="70067"/>
                    <p14:bmk name="TriggersPPT_Mov400:01:10.1" time="70167"/>
                    <p14:bmk name="TriggersPPT_Mov400:01:13.5" time="73500"/>
                    <p14:bmk name="TriggersPPT_Mov400:01:13.6" time="73600"/>
                    <p14:bmk name="TriggersPPT_Mov400:01:23.0" time="83000"/>
                    <p14:bmk name="TriggersPPT_Mov400:01:23.1" time="83100"/>
                    <p14:bmk name="TriggersPPT_Mov400:01:30.3" time="90333"/>
                    <p14:bmk name="TriggersPPT_Mov400:01:30.4" time="90433"/>
                    <p14:bmk name="TriggersPPT_Mov400:01:34.7" time="94700"/>
                    <p14:bmk name="TriggersPPT_Mov400:01:34.8" time="94800"/>
                    <p14:bmk name="TriggersPPT_Mov400:01:46.4" time="106400"/>
                    <p14:bmk name="TriggersPPT_Mov400:01:46.5" time="106500"/>
                    <p14:bmk name="TriggersPPT_Mov400:01:55.7" time="115733"/>
                    <p14:bmk name="TriggersPPT_Mov400:01:55.8" time="115833"/>
                    <p14:bmk name="TriggersPPT_Mov400:02:00.9" time="120900"/>
                    <p14:bmk name="TriggersPPT_Mov400:02:01.0" time="121000"/>
                    <p14:bmk name="TriggersPPT_Mov400:02:06.0" time="126033"/>
                    <p14:bmk name="TriggersPPT_Mov400:02:06.1" time="126133"/>
                    <p14:bmk name="TriggersPPT_Mov400:02:15.2" time="135233"/>
                    <p14:bmk name="TriggersPPT_Mov400:02:15.3" time="135333"/>
                    <p14:bmk name="TriggersPPT_Mov400:02:23.3" time="143333"/>
                    <p14:bmk name="TriggersPPT_Mov400:02:23.4" time="143433"/>
                    <p14:bmk name="TriggersPPT_Mov400:02:28.2" time="148233"/>
                    <p14:bmk name="TriggersPPT_Mov400:02:28.3" time="148333"/>
                    <p14:bmk name="TriggersPPT_Mov400:02:34.7" time="154733"/>
                    <p14:bmk name="TriggersPPT_Mov400:02:34.8" time="154833"/>
                    <p14:bmk name="TriggersPPT_Mov400:02:48.0" time="168033"/>
                    <p14:bmk name="TriggersPPT_Mov400:02:48.1" time="168133"/>
                    <p14:bmk name="TriggersPPT_Mov400:02:53.6" time="173633"/>
                    <p14:bmk name="TriggersPPT_Mov400:02:53.7" time="173733"/>
                    <p14:bmk name="TriggersPPT_Mov400:02:59.2" time="179267"/>
                  </p14:bmkLst>
                </p14:media>
              </p:ext>
            </p:extLst>
          </p:nvPr>
        </p:nvPicPr>
        <p:blipFill>
          <a:blip r:embed="rId34"/>
          <a:stretch>
            <a:fillRect/>
          </a:stretch>
        </p:blipFill>
        <p:spPr>
          <a:xfrm>
            <a:off x="1235075" y="1042988"/>
            <a:ext cx="10515600" cy="5915025"/>
          </a:xfrm>
        </p:spPr>
      </p:pic>
      <p:sp>
        <p:nvSpPr>
          <p:cNvPr id="16" name="Media Placeholder 15"/>
          <p:cNvSpPr>
            <a:spLocks noGrp="1"/>
          </p:cNvSpPr>
          <p:nvPr>
            <p:ph type="media" sz="quarter" idx="11"/>
          </p:nvPr>
        </p:nvSpPr>
        <p:spPr>
          <a:xfrm>
            <a:off x="3198576" y="8494776"/>
            <a:ext cx="1115568" cy="630936"/>
          </a:xfrm>
        </p:spPr>
      </p:sp>
      <p:sp>
        <p:nvSpPr>
          <p:cNvPr id="17" name="Media Placeholder 16"/>
          <p:cNvSpPr>
            <a:spLocks noGrp="1"/>
          </p:cNvSpPr>
          <p:nvPr>
            <p:ph type="media" sz="quarter" idx="12"/>
          </p:nvPr>
        </p:nvSpPr>
        <p:spPr>
          <a:xfrm>
            <a:off x="4563696" y="8494776"/>
            <a:ext cx="1115568" cy="630936"/>
          </a:xfrm>
        </p:spPr>
      </p:sp>
      <p:sp>
        <p:nvSpPr>
          <p:cNvPr id="18" name="Media Placeholder 17"/>
          <p:cNvSpPr>
            <a:spLocks noGrp="1"/>
          </p:cNvSpPr>
          <p:nvPr>
            <p:ph type="media" sz="quarter" idx="13"/>
          </p:nvPr>
        </p:nvSpPr>
        <p:spPr>
          <a:xfrm>
            <a:off x="5940429" y="8494776"/>
            <a:ext cx="1115568" cy="630936"/>
          </a:xfrm>
        </p:spPr>
      </p:sp>
      <p:sp>
        <p:nvSpPr>
          <p:cNvPr id="19" name="Media Placeholder 18"/>
          <p:cNvSpPr>
            <a:spLocks noGrp="1"/>
          </p:cNvSpPr>
          <p:nvPr>
            <p:ph type="media" sz="quarter" idx="15"/>
          </p:nvPr>
        </p:nvSpPr>
        <p:spPr>
          <a:xfrm>
            <a:off x="7309092" y="8494776"/>
            <a:ext cx="1115568" cy="630936"/>
          </a:xfrm>
        </p:spPr>
      </p:sp>
      <p:sp>
        <p:nvSpPr>
          <p:cNvPr id="20" name="Media Placeholder 19"/>
          <p:cNvSpPr>
            <a:spLocks noGrp="1"/>
          </p:cNvSpPr>
          <p:nvPr>
            <p:ph type="media" sz="quarter" idx="16"/>
          </p:nvPr>
        </p:nvSpPr>
        <p:spPr>
          <a:xfrm>
            <a:off x="8672013" y="8494776"/>
            <a:ext cx="1115568" cy="630936"/>
          </a:xfrm>
        </p:spPr>
      </p:sp>
      <p:sp>
        <p:nvSpPr>
          <p:cNvPr id="21" name="Media Placeholder 20"/>
          <p:cNvSpPr>
            <a:spLocks noGrp="1"/>
          </p:cNvSpPr>
          <p:nvPr>
            <p:ph type="media" sz="quarter" idx="17"/>
          </p:nvPr>
        </p:nvSpPr>
        <p:spPr>
          <a:xfrm>
            <a:off x="10038087" y="8494776"/>
            <a:ext cx="1115568" cy="630936"/>
          </a:xfrm>
        </p:spPr>
      </p:sp>
      <p:sp>
        <p:nvSpPr>
          <p:cNvPr id="63"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74"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5"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8">
            <a:hlinkClick r:id="rId35" action="ppaction://hlinksldjump"/>
          </p:cNvPr>
          <p:cNvPicPr>
            <a:picLocks noGrp="1"/>
          </p:cNvPicPr>
          <p:nvPr>
            <p:ph type="media" sz="quarter" idx="11"/>
          </p:nvPr>
        </p:nvPicPr>
        <p:blipFill>
          <a:blip r:embed="rId36">
            <a:extLst>
              <a:ext uri="{28A0092B-C50C-407E-A947-70E740481C1C}">
                <a14:useLocalDpi xmlns:a14="http://schemas.microsoft.com/office/drawing/2010/main" val="0"/>
              </a:ext>
            </a:extLst>
          </a:blip>
          <a:stretch>
            <a:fillRect/>
          </a:stretch>
        </p:blipFill>
        <p:spPr>
          <a:xfrm>
            <a:off x="3199081" y="8495913"/>
            <a:ext cx="1115568" cy="630936"/>
          </a:xfrm>
        </p:spPr>
      </p:pic>
      <p:pic>
        <p:nvPicPr>
          <p:cNvPr id="77" name="Media Placeholder 7">
            <a:hlinkClick r:id="rId37" action="ppaction://hlinksldjump"/>
          </p:cNvPr>
          <p:cNvPicPr>
            <a:picLocks noGrp="1"/>
          </p:cNvPicPr>
          <p:nvPr>
            <p:ph type="media" sz="quarter" idx="12"/>
          </p:nvPr>
        </p:nvPicPr>
        <p:blipFill>
          <a:blip r:embed="rId38">
            <a:extLst>
              <a:ext uri="{28A0092B-C50C-407E-A947-70E740481C1C}">
                <a14:useLocalDpi xmlns:a14="http://schemas.microsoft.com/office/drawing/2010/main" val="0"/>
              </a:ext>
            </a:extLst>
          </a:blip>
          <a:stretch>
            <a:fillRect/>
          </a:stretch>
        </p:blipFill>
        <p:spPr>
          <a:xfrm>
            <a:off x="4564062" y="8496209"/>
            <a:ext cx="1115568" cy="630936"/>
          </a:xfrm>
        </p:spPr>
      </p:pic>
      <p:pic>
        <p:nvPicPr>
          <p:cNvPr id="78" name="Media Placeholder 6">
            <a:hlinkClick r:id="rId39" action="ppaction://hlinksldjump"/>
          </p:cNvPr>
          <p:cNvPicPr>
            <a:picLocks noGrp="1"/>
          </p:cNvPicPr>
          <p:nvPr>
            <p:ph type="media" sz="quarter" idx="13"/>
          </p:nvPr>
        </p:nvPicPr>
        <p:blipFill>
          <a:blip r:embed="rId40">
            <a:extLst>
              <a:ext uri="{28A0092B-C50C-407E-A947-70E740481C1C}">
                <a14:useLocalDpi xmlns:a14="http://schemas.microsoft.com/office/drawing/2010/main" val="0"/>
              </a:ext>
            </a:extLst>
          </a:blip>
          <a:stretch>
            <a:fillRect/>
          </a:stretch>
        </p:blipFill>
        <p:spPr>
          <a:xfrm>
            <a:off x="5940693" y="8495913"/>
            <a:ext cx="1115568" cy="630936"/>
          </a:xfrm>
        </p:spPr>
      </p:pic>
      <p:pic>
        <p:nvPicPr>
          <p:cNvPr id="79" name="Media Placeholder 5">
            <a:hlinkClick r:id="rId41" action="ppaction://hlinksldjump"/>
          </p:cNvPr>
          <p:cNvPicPr>
            <a:picLocks noGrp="1"/>
          </p:cNvPicPr>
          <p:nvPr>
            <p:ph type="media" sz="quarter" idx="15"/>
          </p:nvPr>
        </p:nvPicPr>
        <p:blipFill>
          <a:blip r:embed="rId42">
            <a:extLst>
              <a:ext uri="{28A0092B-C50C-407E-A947-70E740481C1C}">
                <a14:useLocalDpi xmlns:a14="http://schemas.microsoft.com/office/drawing/2010/main" val="0"/>
              </a:ext>
            </a:extLst>
          </a:blip>
          <a:stretch>
            <a:fillRect/>
          </a:stretch>
        </p:blipFill>
        <p:spPr>
          <a:xfrm>
            <a:off x="7309118" y="8495913"/>
            <a:ext cx="1115568" cy="630936"/>
          </a:xfrm>
        </p:spPr>
      </p:pic>
      <p:pic>
        <p:nvPicPr>
          <p:cNvPr id="84" name="Media Placeholder 3">
            <a:hlinkClick r:id="rId43" action="ppaction://hlinksldjump"/>
          </p:cNvPr>
          <p:cNvPicPr>
            <a:picLocks noGrp="1"/>
          </p:cNvPicPr>
          <p:nvPr>
            <p:ph type="media" sz="quarter" idx="16"/>
          </p:nvPr>
        </p:nvPicPr>
        <p:blipFill>
          <a:blip r:embed="rId44">
            <a:extLst>
              <a:ext uri="{28A0092B-C50C-407E-A947-70E740481C1C}">
                <a14:useLocalDpi xmlns:a14="http://schemas.microsoft.com/office/drawing/2010/main" val="0"/>
              </a:ext>
            </a:extLst>
          </a:blip>
          <a:stretch>
            <a:fillRect/>
          </a:stretch>
        </p:blipFill>
        <p:spPr>
          <a:xfrm>
            <a:off x="8672512" y="8496209"/>
            <a:ext cx="1115568" cy="630936"/>
          </a:xfrm>
        </p:spPr>
      </p:pic>
      <p:pic>
        <p:nvPicPr>
          <p:cNvPr id="85" name="Media Placeholder 2">
            <a:hlinkClick r:id="rId45" action="ppaction://hlinksldjump"/>
          </p:cNvPr>
          <p:cNvPicPr>
            <a:picLocks noGrp="1"/>
          </p:cNvPicPr>
          <p:nvPr>
            <p:ph type="media" sz="quarter" idx="17"/>
          </p:nvPr>
        </p:nvPicPr>
        <p:blipFill>
          <a:blip r:embed="rId46">
            <a:extLst>
              <a:ext uri="{28A0092B-C50C-407E-A947-70E740481C1C}">
                <a14:useLocalDpi xmlns:a14="http://schemas.microsoft.com/office/drawing/2010/main" val="0"/>
              </a:ext>
            </a:extLst>
          </a:blip>
          <a:stretch>
            <a:fillRect/>
          </a:stretch>
        </p:blipFill>
        <p:spPr>
          <a:xfrm>
            <a:off x="10037763" y="8495763"/>
            <a:ext cx="1115568" cy="630936"/>
          </a:xfrm>
        </p:spPr>
      </p:pic>
      <p:sp>
        <p:nvSpPr>
          <p:cNvPr id="86" name="Media Placeholder 10"/>
          <p:cNvSpPr>
            <a:spLocks noGrp="1"/>
          </p:cNvSpPr>
          <p:nvPr>
            <p:ph type="media" sz="quarter" idx="10"/>
          </p:nvPr>
        </p:nvSpPr>
        <p:spPr>
          <a:xfrm>
            <a:off x="1820496" y="8494776"/>
            <a:ext cx="1115568" cy="630936"/>
          </a:xfrm>
        </p:spPr>
      </p:sp>
      <p:sp>
        <p:nvSpPr>
          <p:cNvPr id="87" name="Rectangle 86"/>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8" name="Rectangle 87"/>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9" name="Rectangle 88"/>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0" name="Rectangle 89"/>
          <p:cNvSpPr/>
          <p:nvPr/>
        </p:nvSpPr>
        <p:spPr>
          <a:xfrm>
            <a:off x="1068863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1" name="Rectangle 90"/>
          <p:cNvSpPr/>
          <p:nvPr/>
        </p:nvSpPr>
        <p:spPr>
          <a:xfrm>
            <a:off x="1099734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92" name="Media Placeholder 8">
            <a:hlinkClick r:id="rId35" action="ppaction://hlinksldjump"/>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199081" y="8495913"/>
            <a:ext cx="1115476" cy="627836"/>
          </a:xfrm>
          <a:prstGeom prst="rect">
            <a:avLst/>
          </a:prstGeom>
        </p:spPr>
      </p:pic>
      <p:pic>
        <p:nvPicPr>
          <p:cNvPr id="93" name="Media Placeholder 7">
            <a:hlinkClick r:id="rId37" action="ppaction://hlinksldjump"/>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564063" y="8496209"/>
            <a:ext cx="1114425" cy="627244"/>
          </a:xfrm>
          <a:prstGeom prst="rect">
            <a:avLst/>
          </a:prstGeom>
        </p:spPr>
      </p:pic>
      <p:pic>
        <p:nvPicPr>
          <p:cNvPr id="94" name="Media Placeholder 6">
            <a:hlinkClick r:id="rId39" action="ppaction://hlinksldjump"/>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95" name="Media Placeholder 5">
            <a:hlinkClick r:id="rId41" action="ppaction://hlinksldjump"/>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96" name="Media Placeholder 3">
            <a:hlinkClick r:id="rId43" action="ppaction://hlinksldjump"/>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100" name="Rectangle 99">
            <a:hlinkClick r:id="rId37" action="ppaction://hlinksldjump"/>
          </p:cNvPr>
          <p:cNvSpPr/>
          <p:nvPr/>
        </p:nvSpPr>
        <p:spPr>
          <a:xfrm>
            <a:off x="4555481"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35" action="ppaction://hlinksldjump"/>
          </p:cNvPr>
          <p:cNvSpPr/>
          <p:nvPr/>
        </p:nvSpPr>
        <p:spPr>
          <a:xfrm>
            <a:off x="3186745" y="848843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Picture 101">
            <a:hlinkClick r:id="" action="ppaction://hlinkshowjump?jump=previousslide"/>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53"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4" name="TriggersPPT_Mov4InPowerPoint,you00:00:00.0-00:00:07.3"/>
          <p:cNvSpPr txBox="1"/>
          <p:nvPr>
            <p:custDataLst>
              <p:tags r:id="rId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PowerPoint, you can mark points in a video using bookmarks, and then use the bookmarks to trigger effects.</a:t>
            </a:r>
            <a:endParaRPr lang="en-US" sz="1800">
              <a:solidFill>
                <a:srgbClr val="FFFFFF"/>
              </a:solidFill>
              <a:latin typeface="Segoe UI Light"/>
            </a:endParaRPr>
          </a:p>
        </p:txBody>
      </p:sp>
      <p:sp>
        <p:nvSpPr>
          <p:cNvPr id="6" name="TriggersPPT_Mov4Oneeffectis00:00:07.4-00:00:18.5"/>
          <p:cNvSpPr txBox="1"/>
          <p:nvPr>
            <p:custDataLst>
              <p:tags r:id="rId5"/>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One effect is a text overlay that appears on the video. As the video plays, a line of text fades in and then fades out.</a:t>
            </a:r>
            <a:endParaRPr lang="en-US" sz="1800">
              <a:solidFill>
                <a:srgbClr val="FFFFFF"/>
              </a:solidFill>
              <a:latin typeface="Segoe UI Light"/>
            </a:endParaRPr>
          </a:p>
        </p:txBody>
      </p:sp>
      <p:sp>
        <p:nvSpPr>
          <p:cNvPr id="7" name="TriggersPPT_Mov4Thetexteffect00:00:18.6-00:00:22.6"/>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text effect is triggered by two bookmarks I’ve set on the video:</a:t>
            </a:r>
            <a:endParaRPr lang="en-US" sz="1800">
              <a:solidFill>
                <a:srgbClr val="FFFFFF"/>
              </a:solidFill>
              <a:latin typeface="Segoe UI Light"/>
            </a:endParaRPr>
          </a:p>
        </p:txBody>
      </p:sp>
      <p:sp>
        <p:nvSpPr>
          <p:cNvPr id="8" name="TriggersPPT_Mov4Thefirstone00:00:22.7-00:00:28.4"/>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first one triggers the text fading in, the second one triggers the text fading out.</a:t>
            </a:r>
            <a:endParaRPr lang="en-US" sz="1800">
              <a:solidFill>
                <a:srgbClr val="FFFFFF"/>
              </a:solidFill>
              <a:latin typeface="Segoe UI Light"/>
            </a:endParaRPr>
          </a:p>
        </p:txBody>
      </p:sp>
      <p:sp>
        <p:nvSpPr>
          <p:cNvPr id="9" name="TriggersPPT_Mov4I’llrecreatethese00:00:28.5-00:00:32.4"/>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recreate these effects, so you can see each step.</a:t>
            </a:r>
            <a:endParaRPr lang="en-US" sz="1800">
              <a:solidFill>
                <a:srgbClr val="FFFFFF"/>
              </a:solidFill>
              <a:latin typeface="Segoe UI Light"/>
            </a:endParaRPr>
          </a:p>
        </p:txBody>
      </p:sp>
      <p:sp>
        <p:nvSpPr>
          <p:cNvPr id="10" name="TriggersPPT_Mov4Here’stheslide00:00:32.5-00:00:38.8"/>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the slide at an earlier point. I’ve inserted the video, and this is the text I want to play.</a:t>
            </a:r>
            <a:endParaRPr lang="en-US" sz="1800">
              <a:solidFill>
                <a:srgbClr val="FFFFFF"/>
              </a:solidFill>
              <a:latin typeface="Segoe UI Light"/>
            </a:endParaRPr>
          </a:p>
        </p:txBody>
      </p:sp>
      <p:sp>
        <p:nvSpPr>
          <p:cNvPr id="11" name="TriggersPPT_Mov4Toaddthe00:00:38.9-00:00:44.2"/>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the bookmarks, I select the video, and click the Playback tab in Video Tools,</a:t>
            </a:r>
            <a:endParaRPr lang="en-US" sz="1800">
              <a:solidFill>
                <a:srgbClr val="FFFFFF"/>
              </a:solidFill>
              <a:latin typeface="Segoe UI Light"/>
            </a:endParaRPr>
          </a:p>
        </p:txBody>
      </p:sp>
      <p:sp>
        <p:nvSpPr>
          <p:cNvPr id="12" name="TriggersPPT_Mov4whichiswhere00:00:44.3-00:00:49.1"/>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is where I find the Add Bookmark command.</a:t>
            </a:r>
            <a:endParaRPr lang="en-US" sz="1800">
              <a:solidFill>
                <a:srgbClr val="FFFFFF"/>
              </a:solidFill>
              <a:latin typeface="Segoe UI Light"/>
            </a:endParaRPr>
          </a:p>
        </p:txBody>
      </p:sp>
      <p:sp>
        <p:nvSpPr>
          <p:cNvPr id="13" name="TriggersPPT_Mov4I’llusethis00:00:49.2-00:00:58.4"/>
          <p:cNvSpPr txBox="1"/>
          <p:nvPr>
            <p:custDataLst>
              <p:tags r:id="rId12"/>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use this playbar to set the bookmarks. I click the Play control, and pause where I want the text to fade in, about here.</a:t>
            </a:r>
            <a:endParaRPr lang="en-US" sz="1800">
              <a:solidFill>
                <a:srgbClr val="FFFFFF"/>
              </a:solidFill>
              <a:latin typeface="Segoe UI Light"/>
            </a:endParaRPr>
          </a:p>
        </p:txBody>
      </p:sp>
      <p:sp>
        <p:nvSpPr>
          <p:cNvPr id="14" name="TriggersPPT_Mov4ThenIclick00:00:58.5-00:01:02.3"/>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 click Add Bookmark.</a:t>
            </a:r>
            <a:endParaRPr lang="en-US" sz="1800">
              <a:solidFill>
                <a:srgbClr val="FFFFFF"/>
              </a:solidFill>
              <a:latin typeface="Segoe UI Light"/>
            </a:endParaRPr>
          </a:p>
        </p:txBody>
      </p:sp>
      <p:sp>
        <p:nvSpPr>
          <p:cNvPr id="15" name="TriggersPPT_Mov4IclickPlay00:01:02.4-00:01:10.0"/>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click Play again to resume the action, and Pause where I want the text to fade out, about here.</a:t>
            </a:r>
            <a:endParaRPr lang="en-US" sz="1800">
              <a:solidFill>
                <a:srgbClr val="FFFFFF"/>
              </a:solidFill>
              <a:latin typeface="Segoe UI Light"/>
            </a:endParaRPr>
          </a:p>
        </p:txBody>
      </p:sp>
      <p:sp>
        <p:nvSpPr>
          <p:cNvPr id="22" name="TriggersPPT_Mov4I’lladdthe00:01:10.1-00:01:13.5"/>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add the second bookmark there.</a:t>
            </a:r>
            <a:endParaRPr lang="en-US" sz="1800">
              <a:solidFill>
                <a:srgbClr val="FFFFFF"/>
              </a:solidFill>
              <a:latin typeface="Segoe UI Light"/>
            </a:endParaRPr>
          </a:p>
        </p:txBody>
      </p:sp>
      <p:sp>
        <p:nvSpPr>
          <p:cNvPr id="23" name="TriggersPPT_Mov4So,thebookmarks00:01:13.6-00:01:23.0"/>
          <p:cNvSpPr txBox="1"/>
          <p:nvPr>
            <p:custDataLst>
              <p:tags r:id="rId16"/>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 bookmarks are in place. Next I’ll add the text animation effects. I’ll open the Animation Pane to help with that.</a:t>
            </a:r>
            <a:endParaRPr lang="en-US" sz="1800">
              <a:solidFill>
                <a:srgbClr val="FFFFFF"/>
              </a:solidFill>
              <a:latin typeface="Segoe UI Light"/>
            </a:endParaRPr>
          </a:p>
        </p:txBody>
      </p:sp>
      <p:sp>
        <p:nvSpPr>
          <p:cNvPr id="24" name="TriggersPPT_Mov4Theeffectthat’s00:01:23.1-00:01:30.3"/>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effect that’s here refers to the video, which gets set up automatically as its own trigger when I insert it.</a:t>
            </a:r>
            <a:endParaRPr lang="en-US" sz="1800">
              <a:solidFill>
                <a:srgbClr val="FFFFFF"/>
              </a:solidFill>
              <a:latin typeface="Segoe UI Light"/>
            </a:endParaRPr>
          </a:p>
        </p:txBody>
      </p:sp>
      <p:sp>
        <p:nvSpPr>
          <p:cNvPr id="25" name="TriggersPPT_Mov4Theanimationeffects00:01:30.4-00:01:34.7"/>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animation effects that I need to add will go on this text box.</a:t>
            </a:r>
            <a:endParaRPr lang="en-US" sz="1800">
              <a:solidFill>
                <a:srgbClr val="FFFFFF"/>
              </a:solidFill>
              <a:latin typeface="Segoe UI Light"/>
            </a:endParaRPr>
          </a:p>
        </p:txBody>
      </p:sp>
      <p:sp>
        <p:nvSpPr>
          <p:cNvPr id="26" name="TriggersPPT_Mov4Toapplythe00:01:34.8-00:01:46.4"/>
          <p:cNvSpPr txBox="1"/>
          <p:nvPr>
            <p:custDataLst>
              <p:tags r:id="rId19"/>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apply the effects, first I’ll apply a Fade entrance, and then I’ll click Add Animation and add a second effect, a Fade exit.</a:t>
            </a:r>
            <a:endParaRPr lang="en-US" sz="1800">
              <a:solidFill>
                <a:srgbClr val="FFFFFF"/>
              </a:solidFill>
              <a:latin typeface="Segoe UI Light"/>
            </a:endParaRPr>
          </a:p>
        </p:txBody>
      </p:sp>
      <p:sp>
        <p:nvSpPr>
          <p:cNvPr id="27" name="TriggersPPT_Mov4Idon’twant00:01:46.5-00:01:55.7"/>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don’t want the fades to be too fast, so I’ll select them, and increase their Duration a little bit.</a:t>
            </a:r>
            <a:endParaRPr lang="en-US" sz="1800">
              <a:solidFill>
                <a:srgbClr val="FFFFFF"/>
              </a:solidFill>
              <a:latin typeface="Segoe UI Light"/>
            </a:endParaRPr>
          </a:p>
        </p:txBody>
      </p:sp>
      <p:sp>
        <p:nvSpPr>
          <p:cNvPr id="28" name="TriggersPPT_Mov4WhenIclick00:01:55.8-00:02:00.9"/>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click Play All, you can see that the text fades in and out.</a:t>
            </a:r>
            <a:endParaRPr lang="en-US" sz="1800">
              <a:solidFill>
                <a:srgbClr val="FFFFFF"/>
              </a:solidFill>
              <a:latin typeface="Segoe UI Light"/>
            </a:endParaRPr>
          </a:p>
        </p:txBody>
      </p:sp>
      <p:sp>
        <p:nvSpPr>
          <p:cNvPr id="29" name="TriggersPPT_Mov4Thelaststep00:02:01.0-00:02:06.0"/>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last step is to make the bookmarks trigger the text effects.</a:t>
            </a:r>
            <a:endParaRPr lang="en-US" sz="1800">
              <a:solidFill>
                <a:srgbClr val="FFFFFF"/>
              </a:solidFill>
              <a:latin typeface="Segoe UI Light"/>
            </a:endParaRPr>
          </a:p>
        </p:txBody>
      </p:sp>
      <p:sp>
        <p:nvSpPr>
          <p:cNvPr id="30" name="TriggersPPT_Mov4I’llselectthe00:02:06.1-00:02:15.2"/>
          <p:cNvSpPr txBox="1"/>
          <p:nvPr>
            <p:custDataLst>
              <p:tags r:id="rId2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select the first Fade effect, the entrance; then I’ll click Trigger, point to On Bookmark, and choose Bookmark 1.</a:t>
            </a:r>
            <a:endParaRPr lang="en-US" sz="1800">
              <a:solidFill>
                <a:srgbClr val="FFFFFF"/>
              </a:solidFill>
              <a:latin typeface="Segoe UI Light"/>
            </a:endParaRPr>
          </a:p>
        </p:txBody>
      </p:sp>
      <p:sp>
        <p:nvSpPr>
          <p:cNvPr id="31" name="TriggersPPT_Mov4NowI’llselect00:02:15.3-00:02:23.3"/>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I’ll select the Fade exit, click Trigger, On Bookmark, and choose Bookmark 2.</a:t>
            </a:r>
            <a:endParaRPr lang="en-US" sz="1800">
              <a:solidFill>
                <a:srgbClr val="FFFFFF"/>
              </a:solidFill>
              <a:latin typeface="Segoe UI Light"/>
            </a:endParaRPr>
          </a:p>
        </p:txBody>
      </p:sp>
      <p:sp>
        <p:nvSpPr>
          <p:cNvPr id="32" name="TriggersPPT_Mov4EachFadeeffect00:02:23.4-00:02:28.2"/>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Each Fade effect is now triggered by a bookmark.</a:t>
            </a:r>
            <a:endParaRPr lang="en-US" sz="1800">
              <a:solidFill>
                <a:srgbClr val="FFFFFF"/>
              </a:solidFill>
              <a:latin typeface="Segoe UI Light"/>
            </a:endParaRPr>
          </a:p>
        </p:txBody>
      </p:sp>
      <p:sp>
        <p:nvSpPr>
          <p:cNvPr id="33" name="TriggersPPT_Mov4Thefinalthing00:02:28.3-00:02:34.7"/>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final thing I’ll do is move the text up a bit on the slide, so it doesn’t crowd the video.</a:t>
            </a:r>
            <a:endParaRPr lang="en-US" sz="1800">
              <a:solidFill>
                <a:srgbClr val="FFFFFF"/>
              </a:solidFill>
              <a:latin typeface="Segoe UI Light"/>
            </a:endParaRPr>
          </a:p>
        </p:txBody>
      </p:sp>
      <p:sp>
        <p:nvSpPr>
          <p:cNvPr id="34" name="TriggersPPT_Mov4Let’splaythe00:02:34.8-00:02:48.0"/>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play the slide. I click the video to start it, and there’s the text fading in and fading out.</a:t>
            </a:r>
            <a:endParaRPr lang="en-US" sz="1800">
              <a:solidFill>
                <a:srgbClr val="FFFFFF"/>
              </a:solidFill>
              <a:latin typeface="Segoe UI Light"/>
            </a:endParaRPr>
          </a:p>
        </p:txBody>
      </p:sp>
      <p:sp>
        <p:nvSpPr>
          <p:cNvPr id="35" name="TriggersPPT_Mov4Nowthatyou00:02:48.1-00:02:53.6"/>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that you know how to use PowerPoint triggers, you can find your own creative heights with animation.</a:t>
            </a:r>
            <a:endParaRPr lang="en-US" sz="1800">
              <a:solidFill>
                <a:srgbClr val="FFFFFF"/>
              </a:solidFill>
              <a:latin typeface="Segoe UI Light"/>
            </a:endParaRPr>
          </a:p>
        </p:txBody>
      </p:sp>
      <p:sp>
        <p:nvSpPr>
          <p:cNvPr id="36" name="TriggersPPT_Mov4Formoreinformation,00:02:53.7-00:02:59.2"/>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see the course summary, and experiment on your own.</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80" name="Media Placeholder 72">
            <a:hlinkClick r:id="rId48" action="ppaction://hlinksldjump"/>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81" name="Rectangle 80">
            <a:hlinkClick r:id="rId48" action="ppaction://hlinksldjump"/>
          </p:cNvPr>
          <p:cNvSpPr/>
          <p:nvPr/>
        </p:nvSpPr>
        <p:spPr>
          <a:xfrm>
            <a:off x="1817559" y="8489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Triggers</a:t>
            </a:r>
            <a:endParaRPr lang="en-US" dirty="0"/>
          </a:p>
        </p:txBody>
      </p:sp>
      <p:sp>
        <p:nvSpPr>
          <p:cNvPr id="83"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Multiple effects</a:t>
            </a:r>
            <a:endParaRPr lang="en-US" sz="1100" dirty="0">
              <a:solidFill>
                <a:schemeClr val="bg1"/>
              </a:solidFill>
              <a:latin typeface="Segoe UI Light" pitchFamily="34" charset="0"/>
            </a:endParaRPr>
          </a:p>
        </p:txBody>
      </p:sp>
      <p:sp>
        <p:nvSpPr>
          <p:cNvPr id="97"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 videos</a:t>
            </a:r>
            <a:endParaRPr lang="en-US" dirty="0"/>
          </a:p>
        </p:txBody>
      </p:sp>
      <p:sp>
        <p:nvSpPr>
          <p:cNvPr id="98"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Trigger text</a:t>
            </a:r>
            <a:endParaRPr lang="en-US" sz="1100" dirty="0">
              <a:solidFill>
                <a:schemeClr val="bg1"/>
              </a:solidFill>
              <a:latin typeface="Segoe UI Light" pitchFamily="34" charset="0"/>
            </a:endParaRPr>
          </a:p>
        </p:txBody>
      </p:sp>
      <p:sp>
        <p:nvSpPr>
          <p:cNvPr id="99" name="TextBox 98"/>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4:03</a:t>
            </a:r>
          </a:p>
        </p:txBody>
      </p:sp>
      <p:sp>
        <p:nvSpPr>
          <p:cNvPr id="103" name="TextBox 102"/>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3:02</a:t>
            </a:r>
            <a:endParaRPr lang="en-US" sz="1000" dirty="0">
              <a:solidFill>
                <a:schemeClr val="bg1"/>
              </a:solidFill>
              <a:latin typeface="Segoe UI Light" pitchFamily="34" charset="0"/>
            </a:endParaRPr>
          </a:p>
        </p:txBody>
      </p:sp>
      <p:sp>
        <p:nvSpPr>
          <p:cNvPr id="104" name="TextBox 103"/>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105" name="TextBox 104"/>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3:42</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3816091448"/>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TriggersPPT_Mov4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TriggersPPT_Mov400:00:00.0"/>
                      </p:tgtEl>
                    </p:cond>
                  </p:nextCondLst>
                </p:seq>
                <p:seq concurrent="1" nextAc="seek">
                  <p:cTn id="28" restart="whenNotActive" fill="hold" evtFilter="cancelBubble" nodeType="interactiveSeq">
                    <p:stCondLst>
                      <p:cond evt="onMediaBookmark" delay="0">
                        <p:tgtEl>
                          <p14:bmkTgt spid="2" bmkName="TriggersPPT_Mov400:00:07.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07.3"/>
                      </p:tgtEl>
                    </p:cond>
                  </p:nextCondLst>
                </p:seq>
                <p:seq concurrent="1" nextAc="seek">
                  <p:cTn id="34" restart="whenNotActive" fill="hold" evtFilter="cancelBubble" nodeType="interactiveSeq">
                    <p:stCondLst>
                      <p:cond evt="onMediaBookmark" delay="0">
                        <p:tgtEl>
                          <p14:bmkTgt spid="2" bmkName="TriggersPPT_Mov400:00:07.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TriggersPPT_Mov400:00:07.4"/>
                      </p:tgtEl>
                    </p:cond>
                  </p:nextCondLst>
                </p:seq>
                <p:seq concurrent="1" nextAc="seek">
                  <p:cTn id="40" restart="whenNotActive" fill="hold" evtFilter="cancelBubble" nodeType="interactiveSeq">
                    <p:stCondLst>
                      <p:cond evt="onMediaBookmark" delay="0">
                        <p:tgtEl>
                          <p14:bmkTgt spid="2" bmkName="TriggersPPT_Mov400:00:18.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18.5"/>
                      </p:tgtEl>
                    </p:cond>
                  </p:nextCondLst>
                </p:seq>
                <p:seq concurrent="1" nextAc="seek">
                  <p:cTn id="46" restart="whenNotActive" fill="hold" evtFilter="cancelBubble" nodeType="interactiveSeq">
                    <p:stCondLst>
                      <p:cond evt="onMediaBookmark" delay="0">
                        <p:tgtEl>
                          <p14:bmkTgt spid="2" bmkName="TriggersPPT_Mov400:00:18.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TriggersPPT_Mov400:00:18.6"/>
                      </p:tgtEl>
                    </p:cond>
                  </p:nextCondLst>
                </p:seq>
                <p:seq concurrent="1" nextAc="seek">
                  <p:cTn id="52" restart="whenNotActive" fill="hold" evtFilter="cancelBubble" nodeType="interactiveSeq">
                    <p:stCondLst>
                      <p:cond evt="onMediaBookmark" delay="0">
                        <p:tgtEl>
                          <p14:bmkTgt spid="2" bmkName="TriggersPPT_Mov400:00:22.6"/>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22.6"/>
                      </p:tgtEl>
                    </p:cond>
                  </p:nextCondLst>
                </p:seq>
                <p:seq concurrent="1" nextAc="seek">
                  <p:cTn id="58" restart="whenNotActive" fill="hold" evtFilter="cancelBubble" nodeType="interactiveSeq">
                    <p:stCondLst>
                      <p:cond evt="onMediaBookmark" delay="0">
                        <p:tgtEl>
                          <p14:bmkTgt spid="2" bmkName="TriggersPPT_Mov400:00:22.7"/>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00"/>
                                            <p:tgtEl>
                                              <p:spTgt spid="8"/>
                                            </p:tgtEl>
                                          </p:cBhvr>
                                        </p:animEffect>
                                      </p:childTnLst>
                                    </p:cTn>
                                  </p:par>
                                </p:childTnLst>
                              </p:cTn>
                            </p:par>
                          </p:childTnLst>
                        </p:cTn>
                      </p:par>
                    </p:childTnLst>
                  </p:cTn>
                  <p:nextCondLst>
                    <p:cond evt="onMediaBookmark" delay="0">
                      <p:tgtEl>
                        <p14:bmkTgt spid="2" bmkName="TriggersPPT_Mov400:00:22.7"/>
                      </p:tgtEl>
                    </p:cond>
                  </p:nextCondLst>
                </p:seq>
                <p:seq concurrent="1" nextAc="seek">
                  <p:cTn id="64" restart="whenNotActive" fill="hold" evtFilter="cancelBubble" nodeType="interactiveSeq">
                    <p:stCondLst>
                      <p:cond evt="onMediaBookmark" delay="0">
                        <p:tgtEl>
                          <p14:bmkTgt spid="2" bmkName="TriggersPPT_Mov400:00:28.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8"/>
                                            </p:tgtEl>
                                          </p:cBhvr>
                                        </p:animEffect>
                                        <p:set>
                                          <p:cBhvr>
                                            <p:cTn id="69"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28.4"/>
                      </p:tgtEl>
                    </p:cond>
                  </p:nextCondLst>
                </p:seq>
                <p:seq concurrent="1" nextAc="seek">
                  <p:cTn id="70" restart="whenNotActive" fill="hold" evtFilter="cancelBubble" nodeType="interactiveSeq">
                    <p:stCondLst>
                      <p:cond evt="onMediaBookmark" delay="0">
                        <p:tgtEl>
                          <p14:bmkTgt spid="2" bmkName="TriggersPPT_Mov400:00:28.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childTnLst>
                        </p:cTn>
                      </p:par>
                    </p:childTnLst>
                  </p:cTn>
                  <p:nextCondLst>
                    <p:cond evt="onMediaBookmark" delay="0">
                      <p:tgtEl>
                        <p14:bmkTgt spid="2" bmkName="TriggersPPT_Mov400:00:28.5"/>
                      </p:tgtEl>
                    </p:cond>
                  </p:nextCondLst>
                </p:seq>
                <p:seq concurrent="1" nextAc="seek">
                  <p:cTn id="76" restart="whenNotActive" fill="hold" evtFilter="cancelBubble" nodeType="interactiveSeq">
                    <p:stCondLst>
                      <p:cond evt="onMediaBookmark" delay="0">
                        <p:tgtEl>
                          <p14:bmkTgt spid="2" bmkName="TriggersPPT_Mov400:00:32.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9"/>
                                            </p:tgtEl>
                                          </p:cBhvr>
                                        </p:animEffect>
                                        <p:set>
                                          <p:cBhvr>
                                            <p:cTn id="8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32.4"/>
                      </p:tgtEl>
                    </p:cond>
                  </p:nextCondLst>
                </p:seq>
                <p:seq concurrent="1" nextAc="seek">
                  <p:cTn id="82" restart="whenNotActive" fill="hold" evtFilter="cancelBubble" nodeType="interactiveSeq">
                    <p:stCondLst>
                      <p:cond evt="onMediaBookmark" delay="0">
                        <p:tgtEl>
                          <p14:bmkTgt spid="2" bmkName="TriggersPPT_Mov400:00:32.5"/>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00"/>
                                            <p:tgtEl>
                                              <p:spTgt spid="10"/>
                                            </p:tgtEl>
                                          </p:cBhvr>
                                        </p:animEffect>
                                      </p:childTnLst>
                                    </p:cTn>
                                  </p:par>
                                </p:childTnLst>
                              </p:cTn>
                            </p:par>
                          </p:childTnLst>
                        </p:cTn>
                      </p:par>
                    </p:childTnLst>
                  </p:cTn>
                  <p:nextCondLst>
                    <p:cond evt="onMediaBookmark" delay="0">
                      <p:tgtEl>
                        <p14:bmkTgt spid="2" bmkName="TriggersPPT_Mov400:00:32.5"/>
                      </p:tgtEl>
                    </p:cond>
                  </p:nextCondLst>
                </p:seq>
                <p:seq concurrent="1" nextAc="seek">
                  <p:cTn id="88" restart="whenNotActive" fill="hold" evtFilter="cancelBubble" nodeType="interactiveSeq">
                    <p:stCondLst>
                      <p:cond evt="onMediaBookmark" delay="0">
                        <p:tgtEl>
                          <p14:bmkTgt spid="2" bmkName="TriggersPPT_Mov400:00:38.8"/>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0"/>
                                            </p:tgtEl>
                                          </p:cBhvr>
                                        </p:animEffect>
                                        <p:set>
                                          <p:cBhvr>
                                            <p:cTn id="9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38.8"/>
                      </p:tgtEl>
                    </p:cond>
                  </p:nextCondLst>
                </p:seq>
                <p:seq concurrent="1" nextAc="seek">
                  <p:cTn id="94" restart="whenNotActive" fill="hold" evtFilter="cancelBubble" nodeType="interactiveSeq">
                    <p:stCondLst>
                      <p:cond evt="onMediaBookmark" delay="0">
                        <p:tgtEl>
                          <p14:bmkTgt spid="2" bmkName="TriggersPPT_Mov400:00:38.9"/>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200"/>
                                            <p:tgtEl>
                                              <p:spTgt spid="11"/>
                                            </p:tgtEl>
                                          </p:cBhvr>
                                        </p:animEffect>
                                      </p:childTnLst>
                                    </p:cTn>
                                  </p:par>
                                </p:childTnLst>
                              </p:cTn>
                            </p:par>
                          </p:childTnLst>
                        </p:cTn>
                      </p:par>
                    </p:childTnLst>
                  </p:cTn>
                  <p:nextCondLst>
                    <p:cond evt="onMediaBookmark" delay="0">
                      <p:tgtEl>
                        <p14:bmkTgt spid="2" bmkName="TriggersPPT_Mov400:00:38.9"/>
                      </p:tgtEl>
                    </p:cond>
                  </p:nextCondLst>
                </p:seq>
                <p:seq concurrent="1" nextAc="seek">
                  <p:cTn id="100" restart="whenNotActive" fill="hold" evtFilter="cancelBubble" nodeType="interactiveSeq">
                    <p:stCondLst>
                      <p:cond evt="onMediaBookmark" delay="0">
                        <p:tgtEl>
                          <p14:bmkTgt spid="2" bmkName="TriggersPPT_Mov400:00:44.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1"/>
                                            </p:tgtEl>
                                          </p:cBhvr>
                                        </p:animEffect>
                                        <p:set>
                                          <p:cBhvr>
                                            <p:cTn id="105"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44.2"/>
                      </p:tgtEl>
                    </p:cond>
                  </p:nextCondLst>
                </p:seq>
                <p:seq concurrent="1" nextAc="seek">
                  <p:cTn id="106" restart="whenNotActive" fill="hold" evtFilter="cancelBubble" nodeType="interactiveSeq">
                    <p:stCondLst>
                      <p:cond evt="onMediaBookmark" delay="0">
                        <p:tgtEl>
                          <p14:bmkTgt spid="2" bmkName="TriggersPPT_Mov400:00:44.3"/>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00"/>
                                            <p:tgtEl>
                                              <p:spTgt spid="12"/>
                                            </p:tgtEl>
                                          </p:cBhvr>
                                        </p:animEffect>
                                      </p:childTnLst>
                                    </p:cTn>
                                  </p:par>
                                </p:childTnLst>
                              </p:cTn>
                            </p:par>
                          </p:childTnLst>
                        </p:cTn>
                      </p:par>
                    </p:childTnLst>
                  </p:cTn>
                  <p:nextCondLst>
                    <p:cond evt="onMediaBookmark" delay="0">
                      <p:tgtEl>
                        <p14:bmkTgt spid="2" bmkName="TriggersPPT_Mov400:00:44.3"/>
                      </p:tgtEl>
                    </p:cond>
                  </p:nextCondLst>
                </p:seq>
                <p:seq concurrent="1" nextAc="seek">
                  <p:cTn id="112" restart="whenNotActive" fill="hold" evtFilter="cancelBubble" nodeType="interactiveSeq">
                    <p:stCondLst>
                      <p:cond evt="onMediaBookmark" delay="0">
                        <p:tgtEl>
                          <p14:bmkTgt spid="2" bmkName="TriggersPPT_Mov400:00:49.1"/>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2"/>
                                            </p:tgtEl>
                                          </p:cBhvr>
                                        </p:animEffect>
                                        <p:set>
                                          <p:cBhvr>
                                            <p:cTn id="11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49.1"/>
                      </p:tgtEl>
                    </p:cond>
                  </p:nextCondLst>
                </p:seq>
                <p:seq concurrent="1" nextAc="seek">
                  <p:cTn id="118" restart="whenNotActive" fill="hold" evtFilter="cancelBubble" nodeType="interactiveSeq">
                    <p:stCondLst>
                      <p:cond evt="onMediaBookmark" delay="0">
                        <p:tgtEl>
                          <p14:bmkTgt spid="2" bmkName="TriggersPPT_Mov400:00:49.2"/>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200"/>
                                            <p:tgtEl>
                                              <p:spTgt spid="13"/>
                                            </p:tgtEl>
                                          </p:cBhvr>
                                        </p:animEffect>
                                      </p:childTnLst>
                                    </p:cTn>
                                  </p:par>
                                </p:childTnLst>
                              </p:cTn>
                            </p:par>
                          </p:childTnLst>
                        </p:cTn>
                      </p:par>
                    </p:childTnLst>
                  </p:cTn>
                  <p:nextCondLst>
                    <p:cond evt="onMediaBookmark" delay="0">
                      <p:tgtEl>
                        <p14:bmkTgt spid="2" bmkName="TriggersPPT_Mov400:00:49.2"/>
                      </p:tgtEl>
                    </p:cond>
                  </p:nextCondLst>
                </p:seq>
                <p:seq concurrent="1" nextAc="seek">
                  <p:cTn id="124" restart="whenNotActive" fill="hold" evtFilter="cancelBubble" nodeType="interactiveSeq">
                    <p:stCondLst>
                      <p:cond evt="onMediaBookmark" delay="0">
                        <p:tgtEl>
                          <p14:bmkTgt spid="2" bmkName="TriggersPPT_Mov400:00:58.4"/>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3"/>
                                            </p:tgtEl>
                                          </p:cBhvr>
                                        </p:animEffect>
                                        <p:set>
                                          <p:cBhvr>
                                            <p:cTn id="12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0:58.4"/>
                      </p:tgtEl>
                    </p:cond>
                  </p:nextCondLst>
                </p:seq>
                <p:seq concurrent="1" nextAc="seek">
                  <p:cTn id="130" restart="whenNotActive" fill="hold" evtFilter="cancelBubble" nodeType="interactiveSeq">
                    <p:stCondLst>
                      <p:cond evt="onMediaBookmark" delay="0">
                        <p:tgtEl>
                          <p14:bmkTgt spid="2" bmkName="TriggersPPT_Mov400:00:58.5"/>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200"/>
                                            <p:tgtEl>
                                              <p:spTgt spid="14"/>
                                            </p:tgtEl>
                                          </p:cBhvr>
                                        </p:animEffect>
                                      </p:childTnLst>
                                    </p:cTn>
                                  </p:par>
                                </p:childTnLst>
                              </p:cTn>
                            </p:par>
                          </p:childTnLst>
                        </p:cTn>
                      </p:par>
                    </p:childTnLst>
                  </p:cTn>
                  <p:nextCondLst>
                    <p:cond evt="onMediaBookmark" delay="0">
                      <p:tgtEl>
                        <p14:bmkTgt spid="2" bmkName="TriggersPPT_Mov400:00:58.5"/>
                      </p:tgtEl>
                    </p:cond>
                  </p:nextCondLst>
                </p:seq>
                <p:seq concurrent="1" nextAc="seek">
                  <p:cTn id="136" restart="whenNotActive" fill="hold" evtFilter="cancelBubble" nodeType="interactiveSeq">
                    <p:stCondLst>
                      <p:cond evt="onMediaBookmark" delay="0">
                        <p:tgtEl>
                          <p14:bmkTgt spid="2" bmkName="TriggersPPT_Mov400:01:02.3"/>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4"/>
                                            </p:tgtEl>
                                          </p:cBhvr>
                                        </p:animEffect>
                                        <p:set>
                                          <p:cBhvr>
                                            <p:cTn id="14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1:02.3"/>
                      </p:tgtEl>
                    </p:cond>
                  </p:nextCondLst>
                </p:seq>
                <p:seq concurrent="1" nextAc="seek">
                  <p:cTn id="142" restart="whenNotActive" fill="hold" evtFilter="cancelBubble" nodeType="interactiveSeq">
                    <p:stCondLst>
                      <p:cond evt="onMediaBookmark" delay="0">
                        <p:tgtEl>
                          <p14:bmkTgt spid="2" bmkName="TriggersPPT_Mov400:01:02.4"/>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fade">
                                          <p:cBhvr>
                                            <p:cTn id="147" dur="200"/>
                                            <p:tgtEl>
                                              <p:spTgt spid="15"/>
                                            </p:tgtEl>
                                          </p:cBhvr>
                                        </p:animEffect>
                                      </p:childTnLst>
                                    </p:cTn>
                                  </p:par>
                                </p:childTnLst>
                              </p:cTn>
                            </p:par>
                          </p:childTnLst>
                        </p:cTn>
                      </p:par>
                    </p:childTnLst>
                  </p:cTn>
                  <p:nextCondLst>
                    <p:cond evt="onMediaBookmark" delay="0">
                      <p:tgtEl>
                        <p14:bmkTgt spid="2" bmkName="TriggersPPT_Mov400:01:02.4"/>
                      </p:tgtEl>
                    </p:cond>
                  </p:nextCondLst>
                </p:seq>
                <p:seq concurrent="1" nextAc="seek">
                  <p:cTn id="148" restart="whenNotActive" fill="hold" evtFilter="cancelBubble" nodeType="interactiveSeq">
                    <p:stCondLst>
                      <p:cond evt="onMediaBookmark" delay="0">
                        <p:tgtEl>
                          <p14:bmkTgt spid="2" bmkName="TriggersPPT_Mov400:01:10.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5"/>
                                            </p:tgtEl>
                                          </p:cBhvr>
                                        </p:animEffect>
                                        <p:set>
                                          <p:cBhvr>
                                            <p:cTn id="15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1:10.0"/>
                      </p:tgtEl>
                    </p:cond>
                  </p:nextCondLst>
                </p:seq>
                <p:seq concurrent="1" nextAc="seek">
                  <p:cTn id="154" restart="whenNotActive" fill="hold" evtFilter="cancelBubble" nodeType="interactiveSeq">
                    <p:stCondLst>
                      <p:cond evt="onMediaBookmark" delay="0">
                        <p:tgtEl>
                          <p14:bmkTgt spid="2" bmkName="TriggersPPT_Mov400:01:10.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200"/>
                                            <p:tgtEl>
                                              <p:spTgt spid="22"/>
                                            </p:tgtEl>
                                          </p:cBhvr>
                                        </p:animEffect>
                                      </p:childTnLst>
                                    </p:cTn>
                                  </p:par>
                                </p:childTnLst>
                              </p:cTn>
                            </p:par>
                          </p:childTnLst>
                        </p:cTn>
                      </p:par>
                    </p:childTnLst>
                  </p:cTn>
                  <p:nextCondLst>
                    <p:cond evt="onMediaBookmark" delay="0">
                      <p:tgtEl>
                        <p14:bmkTgt spid="2" bmkName="TriggersPPT_Mov400:01:10.1"/>
                      </p:tgtEl>
                    </p:cond>
                  </p:nextCondLst>
                </p:seq>
                <p:seq concurrent="1" nextAc="seek">
                  <p:cTn id="160" restart="whenNotActive" fill="hold" evtFilter="cancelBubble" nodeType="interactiveSeq">
                    <p:stCondLst>
                      <p:cond evt="onMediaBookmark" delay="0">
                        <p:tgtEl>
                          <p14:bmkTgt spid="2" bmkName="TriggersPPT_Mov400:01:13.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2"/>
                                            </p:tgtEl>
                                          </p:cBhvr>
                                        </p:animEffect>
                                        <p:set>
                                          <p:cBhvr>
                                            <p:cTn id="165"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1:13.5"/>
                      </p:tgtEl>
                    </p:cond>
                  </p:nextCondLst>
                </p:seq>
                <p:seq concurrent="1" nextAc="seek">
                  <p:cTn id="166" restart="whenNotActive" fill="hold" evtFilter="cancelBubble" nodeType="interactiveSeq">
                    <p:stCondLst>
                      <p:cond evt="onMediaBookmark" delay="0">
                        <p:tgtEl>
                          <p14:bmkTgt spid="2" bmkName="TriggersPPT_Mov400:01:13.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childTnLst>
                              </p:cTn>
                            </p:par>
                          </p:childTnLst>
                        </p:cTn>
                      </p:par>
                    </p:childTnLst>
                  </p:cTn>
                  <p:nextCondLst>
                    <p:cond evt="onMediaBookmark" delay="0">
                      <p:tgtEl>
                        <p14:bmkTgt spid="2" bmkName="TriggersPPT_Mov400:01:13.6"/>
                      </p:tgtEl>
                    </p:cond>
                  </p:nextCondLst>
                </p:seq>
                <p:seq concurrent="1" nextAc="seek">
                  <p:cTn id="172" restart="whenNotActive" fill="hold" evtFilter="cancelBubble" nodeType="interactiveSeq">
                    <p:stCondLst>
                      <p:cond evt="onMediaBookmark" delay="0">
                        <p:tgtEl>
                          <p14:bmkTgt spid="2" bmkName="TriggersPPT_Mov400:01:23.0"/>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3"/>
                                            </p:tgtEl>
                                          </p:cBhvr>
                                        </p:animEffect>
                                        <p:set>
                                          <p:cBhvr>
                                            <p:cTn id="177"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1:23.0"/>
                      </p:tgtEl>
                    </p:cond>
                  </p:nextCondLst>
                </p:seq>
                <p:seq concurrent="1" nextAc="seek">
                  <p:cTn id="178" restart="whenNotActive" fill="hold" evtFilter="cancelBubble" nodeType="interactiveSeq">
                    <p:stCondLst>
                      <p:cond evt="onMediaBookmark" delay="0">
                        <p:tgtEl>
                          <p14:bmkTgt spid="2" bmkName="TriggersPPT_Mov400:01:23.1"/>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4"/>
                                            </p:tgtEl>
                                            <p:attrNameLst>
                                              <p:attrName>style.visibility</p:attrName>
                                            </p:attrNameLst>
                                          </p:cBhvr>
                                          <p:to>
                                            <p:strVal val="visible"/>
                                          </p:to>
                                        </p:set>
                                        <p:animEffect transition="in" filter="fade">
                                          <p:cBhvr>
                                            <p:cTn id="183" dur="200"/>
                                            <p:tgtEl>
                                              <p:spTgt spid="24"/>
                                            </p:tgtEl>
                                          </p:cBhvr>
                                        </p:animEffect>
                                      </p:childTnLst>
                                    </p:cTn>
                                  </p:par>
                                </p:childTnLst>
                              </p:cTn>
                            </p:par>
                          </p:childTnLst>
                        </p:cTn>
                      </p:par>
                    </p:childTnLst>
                  </p:cTn>
                  <p:nextCondLst>
                    <p:cond evt="onMediaBookmark" delay="0">
                      <p:tgtEl>
                        <p14:bmkTgt spid="2" bmkName="TriggersPPT_Mov400:01:23.1"/>
                      </p:tgtEl>
                    </p:cond>
                  </p:nextCondLst>
                </p:seq>
                <p:seq concurrent="1" nextAc="seek">
                  <p:cTn id="184" restart="whenNotActive" fill="hold" evtFilter="cancelBubble" nodeType="interactiveSeq">
                    <p:stCondLst>
                      <p:cond evt="onMediaBookmark" delay="0">
                        <p:tgtEl>
                          <p14:bmkTgt spid="2" bmkName="TriggersPPT_Mov400:01:30.3"/>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4"/>
                                            </p:tgtEl>
                                          </p:cBhvr>
                                        </p:animEffect>
                                        <p:set>
                                          <p:cBhvr>
                                            <p:cTn id="189"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1:30.3"/>
                      </p:tgtEl>
                    </p:cond>
                  </p:nextCondLst>
                </p:seq>
                <p:seq concurrent="1" nextAc="seek">
                  <p:cTn id="190" restart="whenNotActive" fill="hold" evtFilter="cancelBubble" nodeType="interactiveSeq">
                    <p:stCondLst>
                      <p:cond evt="onMediaBookmark" delay="0">
                        <p:tgtEl>
                          <p14:bmkTgt spid="2" bmkName="TriggersPPT_Mov400:01:30.4"/>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200"/>
                                            <p:tgtEl>
                                              <p:spTgt spid="25"/>
                                            </p:tgtEl>
                                          </p:cBhvr>
                                        </p:animEffect>
                                      </p:childTnLst>
                                    </p:cTn>
                                  </p:par>
                                </p:childTnLst>
                              </p:cTn>
                            </p:par>
                          </p:childTnLst>
                        </p:cTn>
                      </p:par>
                    </p:childTnLst>
                  </p:cTn>
                  <p:nextCondLst>
                    <p:cond evt="onMediaBookmark" delay="0">
                      <p:tgtEl>
                        <p14:bmkTgt spid="2" bmkName="TriggersPPT_Mov400:01:30.4"/>
                      </p:tgtEl>
                    </p:cond>
                  </p:nextCondLst>
                </p:seq>
                <p:seq concurrent="1" nextAc="seek">
                  <p:cTn id="196" restart="whenNotActive" fill="hold" evtFilter="cancelBubble" nodeType="interactiveSeq">
                    <p:stCondLst>
                      <p:cond evt="onMediaBookmark" delay="0">
                        <p:tgtEl>
                          <p14:bmkTgt spid="2" bmkName="TriggersPPT_Mov400:01:34.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5"/>
                                            </p:tgtEl>
                                          </p:cBhvr>
                                        </p:animEffect>
                                        <p:set>
                                          <p:cBhvr>
                                            <p:cTn id="201"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1:34.7"/>
                      </p:tgtEl>
                    </p:cond>
                  </p:nextCondLst>
                </p:seq>
                <p:seq concurrent="1" nextAc="seek">
                  <p:cTn id="202" restart="whenNotActive" fill="hold" evtFilter="cancelBubble" nodeType="interactiveSeq">
                    <p:stCondLst>
                      <p:cond evt="onMediaBookmark" delay="0">
                        <p:tgtEl>
                          <p14:bmkTgt spid="2" bmkName="TriggersPPT_Mov400:01:34.8"/>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200"/>
                                            <p:tgtEl>
                                              <p:spTgt spid="26"/>
                                            </p:tgtEl>
                                          </p:cBhvr>
                                        </p:animEffect>
                                      </p:childTnLst>
                                    </p:cTn>
                                  </p:par>
                                </p:childTnLst>
                              </p:cTn>
                            </p:par>
                          </p:childTnLst>
                        </p:cTn>
                      </p:par>
                    </p:childTnLst>
                  </p:cTn>
                  <p:nextCondLst>
                    <p:cond evt="onMediaBookmark" delay="0">
                      <p:tgtEl>
                        <p14:bmkTgt spid="2" bmkName="TriggersPPT_Mov400:01:34.8"/>
                      </p:tgtEl>
                    </p:cond>
                  </p:nextCondLst>
                </p:seq>
                <p:seq concurrent="1" nextAc="seek">
                  <p:cTn id="208" restart="whenNotActive" fill="hold" evtFilter="cancelBubble" nodeType="interactiveSeq">
                    <p:stCondLst>
                      <p:cond evt="onMediaBookmark" delay="0">
                        <p:tgtEl>
                          <p14:bmkTgt spid="2" bmkName="TriggersPPT_Mov400:01:46.4"/>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6"/>
                                            </p:tgtEl>
                                          </p:cBhvr>
                                        </p:animEffect>
                                        <p:set>
                                          <p:cBhvr>
                                            <p:cTn id="213"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1:46.4"/>
                      </p:tgtEl>
                    </p:cond>
                  </p:nextCondLst>
                </p:seq>
                <p:seq concurrent="1" nextAc="seek">
                  <p:cTn id="214" restart="whenNotActive" fill="hold" evtFilter="cancelBubble" nodeType="interactiveSeq">
                    <p:stCondLst>
                      <p:cond evt="onMediaBookmark" delay="0">
                        <p:tgtEl>
                          <p14:bmkTgt spid="2" bmkName="TriggersPPT_Mov400:01:46.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200"/>
                                            <p:tgtEl>
                                              <p:spTgt spid="27"/>
                                            </p:tgtEl>
                                          </p:cBhvr>
                                        </p:animEffect>
                                      </p:childTnLst>
                                    </p:cTn>
                                  </p:par>
                                </p:childTnLst>
                              </p:cTn>
                            </p:par>
                          </p:childTnLst>
                        </p:cTn>
                      </p:par>
                    </p:childTnLst>
                  </p:cTn>
                  <p:nextCondLst>
                    <p:cond evt="onMediaBookmark" delay="0">
                      <p:tgtEl>
                        <p14:bmkTgt spid="2" bmkName="TriggersPPT_Mov400:01:46.5"/>
                      </p:tgtEl>
                    </p:cond>
                  </p:nextCondLst>
                </p:seq>
                <p:seq concurrent="1" nextAc="seek">
                  <p:cTn id="220" restart="whenNotActive" fill="hold" evtFilter="cancelBubble" nodeType="interactiveSeq">
                    <p:stCondLst>
                      <p:cond evt="onMediaBookmark" delay="0">
                        <p:tgtEl>
                          <p14:bmkTgt spid="2" bmkName="TriggersPPT_Mov400:01:55.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7"/>
                                            </p:tgtEl>
                                          </p:cBhvr>
                                        </p:animEffect>
                                        <p:set>
                                          <p:cBhvr>
                                            <p:cTn id="225"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1:55.7"/>
                      </p:tgtEl>
                    </p:cond>
                  </p:nextCondLst>
                </p:seq>
                <p:seq concurrent="1" nextAc="seek">
                  <p:cTn id="226" restart="whenNotActive" fill="hold" evtFilter="cancelBubble" nodeType="interactiveSeq">
                    <p:stCondLst>
                      <p:cond evt="onMediaBookmark" delay="0">
                        <p:tgtEl>
                          <p14:bmkTgt spid="2" bmkName="TriggersPPT_Mov400:01:55.8"/>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8"/>
                                            </p:tgtEl>
                                            <p:attrNameLst>
                                              <p:attrName>style.visibility</p:attrName>
                                            </p:attrNameLst>
                                          </p:cBhvr>
                                          <p:to>
                                            <p:strVal val="visible"/>
                                          </p:to>
                                        </p:set>
                                        <p:animEffect transition="in" filter="fade">
                                          <p:cBhvr>
                                            <p:cTn id="231" dur="200"/>
                                            <p:tgtEl>
                                              <p:spTgt spid="28"/>
                                            </p:tgtEl>
                                          </p:cBhvr>
                                        </p:animEffect>
                                      </p:childTnLst>
                                    </p:cTn>
                                  </p:par>
                                </p:childTnLst>
                              </p:cTn>
                            </p:par>
                          </p:childTnLst>
                        </p:cTn>
                      </p:par>
                    </p:childTnLst>
                  </p:cTn>
                  <p:nextCondLst>
                    <p:cond evt="onMediaBookmark" delay="0">
                      <p:tgtEl>
                        <p14:bmkTgt spid="2" bmkName="TriggersPPT_Mov400:01:55.8"/>
                      </p:tgtEl>
                    </p:cond>
                  </p:nextCondLst>
                </p:seq>
                <p:seq concurrent="1" nextAc="seek">
                  <p:cTn id="232" restart="whenNotActive" fill="hold" evtFilter="cancelBubble" nodeType="interactiveSeq">
                    <p:stCondLst>
                      <p:cond evt="onMediaBookmark" delay="0">
                        <p:tgtEl>
                          <p14:bmkTgt spid="2" bmkName="TriggersPPT_Mov400:02:00.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8"/>
                                            </p:tgtEl>
                                          </p:cBhvr>
                                        </p:animEffect>
                                        <p:set>
                                          <p:cBhvr>
                                            <p:cTn id="237"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00.9"/>
                      </p:tgtEl>
                    </p:cond>
                  </p:nextCondLst>
                </p:seq>
                <p:seq concurrent="1" nextAc="seek">
                  <p:cTn id="238" restart="whenNotActive" fill="hold" evtFilter="cancelBubble" nodeType="interactiveSeq">
                    <p:stCondLst>
                      <p:cond evt="onMediaBookmark" delay="0">
                        <p:tgtEl>
                          <p14:bmkTgt spid="2" bmkName="TriggersPPT_Mov400:02:01.0"/>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29"/>
                                            </p:tgtEl>
                                            <p:attrNameLst>
                                              <p:attrName>style.visibility</p:attrName>
                                            </p:attrNameLst>
                                          </p:cBhvr>
                                          <p:to>
                                            <p:strVal val="visible"/>
                                          </p:to>
                                        </p:set>
                                        <p:animEffect transition="in" filter="fade">
                                          <p:cBhvr>
                                            <p:cTn id="243" dur="200"/>
                                            <p:tgtEl>
                                              <p:spTgt spid="29"/>
                                            </p:tgtEl>
                                          </p:cBhvr>
                                        </p:animEffect>
                                      </p:childTnLst>
                                    </p:cTn>
                                  </p:par>
                                </p:childTnLst>
                              </p:cTn>
                            </p:par>
                          </p:childTnLst>
                        </p:cTn>
                      </p:par>
                    </p:childTnLst>
                  </p:cTn>
                  <p:nextCondLst>
                    <p:cond evt="onMediaBookmark" delay="0">
                      <p:tgtEl>
                        <p14:bmkTgt spid="2" bmkName="TriggersPPT_Mov400:02:01.0"/>
                      </p:tgtEl>
                    </p:cond>
                  </p:nextCondLst>
                </p:seq>
                <p:seq concurrent="1" nextAc="seek">
                  <p:cTn id="244" restart="whenNotActive" fill="hold" evtFilter="cancelBubble" nodeType="interactiveSeq">
                    <p:stCondLst>
                      <p:cond evt="onMediaBookmark" delay="0">
                        <p:tgtEl>
                          <p14:bmkTgt spid="2" bmkName="TriggersPPT_Mov400:02:06.0"/>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29"/>
                                            </p:tgtEl>
                                          </p:cBhvr>
                                        </p:animEffect>
                                        <p:set>
                                          <p:cBhvr>
                                            <p:cTn id="249"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06.0"/>
                      </p:tgtEl>
                    </p:cond>
                  </p:nextCondLst>
                </p:seq>
                <p:seq concurrent="1" nextAc="seek">
                  <p:cTn id="250" restart="whenNotActive" fill="hold" evtFilter="cancelBubble" nodeType="interactiveSeq">
                    <p:stCondLst>
                      <p:cond evt="onMediaBookmark" delay="0">
                        <p:tgtEl>
                          <p14:bmkTgt spid="2" bmkName="TriggersPPT_Mov400:02:06.1"/>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0"/>
                                            </p:tgtEl>
                                            <p:attrNameLst>
                                              <p:attrName>style.visibility</p:attrName>
                                            </p:attrNameLst>
                                          </p:cBhvr>
                                          <p:to>
                                            <p:strVal val="visible"/>
                                          </p:to>
                                        </p:set>
                                        <p:animEffect transition="in" filter="fade">
                                          <p:cBhvr>
                                            <p:cTn id="255" dur="200"/>
                                            <p:tgtEl>
                                              <p:spTgt spid="30"/>
                                            </p:tgtEl>
                                          </p:cBhvr>
                                        </p:animEffect>
                                      </p:childTnLst>
                                    </p:cTn>
                                  </p:par>
                                </p:childTnLst>
                              </p:cTn>
                            </p:par>
                          </p:childTnLst>
                        </p:cTn>
                      </p:par>
                    </p:childTnLst>
                  </p:cTn>
                  <p:nextCondLst>
                    <p:cond evt="onMediaBookmark" delay="0">
                      <p:tgtEl>
                        <p14:bmkTgt spid="2" bmkName="TriggersPPT_Mov400:02:06.1"/>
                      </p:tgtEl>
                    </p:cond>
                  </p:nextCondLst>
                </p:seq>
                <p:seq concurrent="1" nextAc="seek">
                  <p:cTn id="256" restart="whenNotActive" fill="hold" evtFilter="cancelBubble" nodeType="interactiveSeq">
                    <p:stCondLst>
                      <p:cond evt="onMediaBookmark" delay="0">
                        <p:tgtEl>
                          <p14:bmkTgt spid="2" bmkName="TriggersPPT_Mov400:02:15.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0"/>
                                            </p:tgtEl>
                                          </p:cBhvr>
                                        </p:animEffect>
                                        <p:set>
                                          <p:cBhvr>
                                            <p:cTn id="261"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15.2"/>
                      </p:tgtEl>
                    </p:cond>
                  </p:nextCondLst>
                </p:seq>
                <p:seq concurrent="1" nextAc="seek">
                  <p:cTn id="262" restart="whenNotActive" fill="hold" evtFilter="cancelBubble" nodeType="interactiveSeq">
                    <p:stCondLst>
                      <p:cond evt="onMediaBookmark" delay="0">
                        <p:tgtEl>
                          <p14:bmkTgt spid="2" bmkName="TriggersPPT_Mov400:02:15.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1"/>
                                            </p:tgtEl>
                                            <p:attrNameLst>
                                              <p:attrName>style.visibility</p:attrName>
                                            </p:attrNameLst>
                                          </p:cBhvr>
                                          <p:to>
                                            <p:strVal val="visible"/>
                                          </p:to>
                                        </p:set>
                                        <p:animEffect transition="in" filter="fade">
                                          <p:cBhvr>
                                            <p:cTn id="267" dur="200"/>
                                            <p:tgtEl>
                                              <p:spTgt spid="31"/>
                                            </p:tgtEl>
                                          </p:cBhvr>
                                        </p:animEffect>
                                      </p:childTnLst>
                                    </p:cTn>
                                  </p:par>
                                </p:childTnLst>
                              </p:cTn>
                            </p:par>
                          </p:childTnLst>
                        </p:cTn>
                      </p:par>
                    </p:childTnLst>
                  </p:cTn>
                  <p:nextCondLst>
                    <p:cond evt="onMediaBookmark" delay="0">
                      <p:tgtEl>
                        <p14:bmkTgt spid="2" bmkName="TriggersPPT_Mov400:02:15.3"/>
                      </p:tgtEl>
                    </p:cond>
                  </p:nextCondLst>
                </p:seq>
                <p:seq concurrent="1" nextAc="seek">
                  <p:cTn id="268" restart="whenNotActive" fill="hold" evtFilter="cancelBubble" nodeType="interactiveSeq">
                    <p:stCondLst>
                      <p:cond evt="onMediaBookmark" delay="0">
                        <p:tgtEl>
                          <p14:bmkTgt spid="2" bmkName="TriggersPPT_Mov400:02:23.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1"/>
                                            </p:tgtEl>
                                          </p:cBhvr>
                                        </p:animEffect>
                                        <p:set>
                                          <p:cBhvr>
                                            <p:cTn id="273"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23.3"/>
                      </p:tgtEl>
                    </p:cond>
                  </p:nextCondLst>
                </p:seq>
                <p:seq concurrent="1" nextAc="seek">
                  <p:cTn id="274" restart="whenNotActive" fill="hold" evtFilter="cancelBubble" nodeType="interactiveSeq">
                    <p:stCondLst>
                      <p:cond evt="onMediaBookmark" delay="0">
                        <p:tgtEl>
                          <p14:bmkTgt spid="2" bmkName="TriggersPPT_Mov400:02:23.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2"/>
                                            </p:tgtEl>
                                            <p:attrNameLst>
                                              <p:attrName>style.visibility</p:attrName>
                                            </p:attrNameLst>
                                          </p:cBhvr>
                                          <p:to>
                                            <p:strVal val="visible"/>
                                          </p:to>
                                        </p:set>
                                        <p:animEffect transition="in" filter="fade">
                                          <p:cBhvr>
                                            <p:cTn id="279" dur="200"/>
                                            <p:tgtEl>
                                              <p:spTgt spid="32"/>
                                            </p:tgtEl>
                                          </p:cBhvr>
                                        </p:animEffect>
                                      </p:childTnLst>
                                    </p:cTn>
                                  </p:par>
                                </p:childTnLst>
                              </p:cTn>
                            </p:par>
                          </p:childTnLst>
                        </p:cTn>
                      </p:par>
                    </p:childTnLst>
                  </p:cTn>
                  <p:nextCondLst>
                    <p:cond evt="onMediaBookmark" delay="0">
                      <p:tgtEl>
                        <p14:bmkTgt spid="2" bmkName="TriggersPPT_Mov400:02:23.4"/>
                      </p:tgtEl>
                    </p:cond>
                  </p:nextCondLst>
                </p:seq>
                <p:seq concurrent="1" nextAc="seek">
                  <p:cTn id="280" restart="whenNotActive" fill="hold" evtFilter="cancelBubble" nodeType="interactiveSeq">
                    <p:stCondLst>
                      <p:cond evt="onMediaBookmark" delay="0">
                        <p:tgtEl>
                          <p14:bmkTgt spid="2" bmkName="TriggersPPT_Mov400:02:28.2"/>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2"/>
                                            </p:tgtEl>
                                          </p:cBhvr>
                                        </p:animEffect>
                                        <p:set>
                                          <p:cBhvr>
                                            <p:cTn id="285"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28.2"/>
                      </p:tgtEl>
                    </p:cond>
                  </p:nextCondLst>
                </p:seq>
                <p:seq concurrent="1" nextAc="seek">
                  <p:cTn id="286" restart="whenNotActive" fill="hold" evtFilter="cancelBubble" nodeType="interactiveSeq">
                    <p:stCondLst>
                      <p:cond evt="onMediaBookmark" delay="0">
                        <p:tgtEl>
                          <p14:bmkTgt spid="2" bmkName="TriggersPPT_Mov400:02:28.3"/>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33"/>
                                            </p:tgtEl>
                                            <p:attrNameLst>
                                              <p:attrName>style.visibility</p:attrName>
                                            </p:attrNameLst>
                                          </p:cBhvr>
                                          <p:to>
                                            <p:strVal val="visible"/>
                                          </p:to>
                                        </p:set>
                                        <p:animEffect transition="in" filter="fade">
                                          <p:cBhvr>
                                            <p:cTn id="291" dur="200"/>
                                            <p:tgtEl>
                                              <p:spTgt spid="33"/>
                                            </p:tgtEl>
                                          </p:cBhvr>
                                        </p:animEffect>
                                      </p:childTnLst>
                                    </p:cTn>
                                  </p:par>
                                </p:childTnLst>
                              </p:cTn>
                            </p:par>
                          </p:childTnLst>
                        </p:cTn>
                      </p:par>
                    </p:childTnLst>
                  </p:cTn>
                  <p:nextCondLst>
                    <p:cond evt="onMediaBookmark" delay="0">
                      <p:tgtEl>
                        <p14:bmkTgt spid="2" bmkName="TriggersPPT_Mov400:02:28.3"/>
                      </p:tgtEl>
                    </p:cond>
                  </p:nextCondLst>
                </p:seq>
                <p:seq concurrent="1" nextAc="seek">
                  <p:cTn id="292" restart="whenNotActive" fill="hold" evtFilter="cancelBubble" nodeType="interactiveSeq">
                    <p:stCondLst>
                      <p:cond evt="onMediaBookmark" delay="0">
                        <p:tgtEl>
                          <p14:bmkTgt spid="2" bmkName="TriggersPPT_Mov400:02:34.7"/>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33"/>
                                            </p:tgtEl>
                                          </p:cBhvr>
                                        </p:animEffect>
                                        <p:set>
                                          <p:cBhvr>
                                            <p:cTn id="297"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34.7"/>
                      </p:tgtEl>
                    </p:cond>
                  </p:nextCondLst>
                </p:seq>
                <p:seq concurrent="1" nextAc="seek">
                  <p:cTn id="298" restart="whenNotActive" fill="hold" evtFilter="cancelBubble" nodeType="interactiveSeq">
                    <p:stCondLst>
                      <p:cond evt="onMediaBookmark" delay="0">
                        <p:tgtEl>
                          <p14:bmkTgt spid="2" bmkName="TriggersPPT_Mov400:02:34.8"/>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34"/>
                                            </p:tgtEl>
                                            <p:attrNameLst>
                                              <p:attrName>style.visibility</p:attrName>
                                            </p:attrNameLst>
                                          </p:cBhvr>
                                          <p:to>
                                            <p:strVal val="visible"/>
                                          </p:to>
                                        </p:set>
                                        <p:animEffect transition="in" filter="fade">
                                          <p:cBhvr>
                                            <p:cTn id="303" dur="200"/>
                                            <p:tgtEl>
                                              <p:spTgt spid="34"/>
                                            </p:tgtEl>
                                          </p:cBhvr>
                                        </p:animEffect>
                                      </p:childTnLst>
                                    </p:cTn>
                                  </p:par>
                                </p:childTnLst>
                              </p:cTn>
                            </p:par>
                          </p:childTnLst>
                        </p:cTn>
                      </p:par>
                    </p:childTnLst>
                  </p:cTn>
                  <p:nextCondLst>
                    <p:cond evt="onMediaBookmark" delay="0">
                      <p:tgtEl>
                        <p14:bmkTgt spid="2" bmkName="TriggersPPT_Mov400:02:34.8"/>
                      </p:tgtEl>
                    </p:cond>
                  </p:nextCondLst>
                </p:seq>
                <p:seq concurrent="1" nextAc="seek">
                  <p:cTn id="304" restart="whenNotActive" fill="hold" evtFilter="cancelBubble" nodeType="interactiveSeq">
                    <p:stCondLst>
                      <p:cond evt="onMediaBookmark" delay="0">
                        <p:tgtEl>
                          <p14:bmkTgt spid="2" bmkName="TriggersPPT_Mov400:02:48.0"/>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34"/>
                                            </p:tgtEl>
                                          </p:cBhvr>
                                        </p:animEffect>
                                        <p:set>
                                          <p:cBhvr>
                                            <p:cTn id="309"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48.0"/>
                      </p:tgtEl>
                    </p:cond>
                  </p:nextCondLst>
                </p:seq>
                <p:seq concurrent="1" nextAc="seek">
                  <p:cTn id="310" restart="whenNotActive" fill="hold" evtFilter="cancelBubble" nodeType="interactiveSeq">
                    <p:stCondLst>
                      <p:cond evt="onMediaBookmark" delay="0">
                        <p:tgtEl>
                          <p14:bmkTgt spid="2" bmkName="TriggersPPT_Mov400:02:48.1"/>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35"/>
                                            </p:tgtEl>
                                            <p:attrNameLst>
                                              <p:attrName>style.visibility</p:attrName>
                                            </p:attrNameLst>
                                          </p:cBhvr>
                                          <p:to>
                                            <p:strVal val="visible"/>
                                          </p:to>
                                        </p:set>
                                        <p:animEffect transition="in" filter="fade">
                                          <p:cBhvr>
                                            <p:cTn id="315" dur="200"/>
                                            <p:tgtEl>
                                              <p:spTgt spid="35"/>
                                            </p:tgtEl>
                                          </p:cBhvr>
                                        </p:animEffect>
                                      </p:childTnLst>
                                    </p:cTn>
                                  </p:par>
                                </p:childTnLst>
                              </p:cTn>
                            </p:par>
                          </p:childTnLst>
                        </p:cTn>
                      </p:par>
                    </p:childTnLst>
                  </p:cTn>
                  <p:nextCondLst>
                    <p:cond evt="onMediaBookmark" delay="0">
                      <p:tgtEl>
                        <p14:bmkTgt spid="2" bmkName="TriggersPPT_Mov400:02:48.1"/>
                      </p:tgtEl>
                    </p:cond>
                  </p:nextCondLst>
                </p:seq>
                <p:seq concurrent="1" nextAc="seek">
                  <p:cTn id="316" restart="whenNotActive" fill="hold" evtFilter="cancelBubble" nodeType="interactiveSeq">
                    <p:stCondLst>
                      <p:cond evt="onMediaBookmark" delay="0">
                        <p:tgtEl>
                          <p14:bmkTgt spid="2" bmkName="TriggersPPT_Mov400:02:53.6"/>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35"/>
                                            </p:tgtEl>
                                          </p:cBhvr>
                                        </p:animEffect>
                                        <p:set>
                                          <p:cBhvr>
                                            <p:cTn id="321"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53.6"/>
                      </p:tgtEl>
                    </p:cond>
                  </p:nextCondLst>
                </p:seq>
                <p:seq concurrent="1" nextAc="seek">
                  <p:cTn id="322" restart="whenNotActive" fill="hold" evtFilter="cancelBubble" nodeType="interactiveSeq">
                    <p:stCondLst>
                      <p:cond evt="onMediaBookmark" delay="0">
                        <p:tgtEl>
                          <p14:bmkTgt spid="2" bmkName="TriggersPPT_Mov400:02:53.7"/>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36"/>
                                            </p:tgtEl>
                                            <p:attrNameLst>
                                              <p:attrName>style.visibility</p:attrName>
                                            </p:attrNameLst>
                                          </p:cBhvr>
                                          <p:to>
                                            <p:strVal val="visible"/>
                                          </p:to>
                                        </p:set>
                                        <p:animEffect transition="in" filter="fade">
                                          <p:cBhvr>
                                            <p:cTn id="327" dur="200"/>
                                            <p:tgtEl>
                                              <p:spTgt spid="36"/>
                                            </p:tgtEl>
                                          </p:cBhvr>
                                        </p:animEffect>
                                      </p:childTnLst>
                                    </p:cTn>
                                  </p:par>
                                </p:childTnLst>
                              </p:cTn>
                            </p:par>
                          </p:childTnLst>
                        </p:cTn>
                      </p:par>
                    </p:childTnLst>
                  </p:cTn>
                  <p:nextCondLst>
                    <p:cond evt="onMediaBookmark" delay="0">
                      <p:tgtEl>
                        <p14:bmkTgt spid="2" bmkName="TriggersPPT_Mov400:02:53.7"/>
                      </p:tgtEl>
                    </p:cond>
                  </p:nextCondLst>
                </p:seq>
                <p:seq concurrent="1" nextAc="seek">
                  <p:cTn id="328" restart="whenNotActive" fill="hold" evtFilter="cancelBubble" nodeType="interactiveSeq">
                    <p:stCondLst>
                      <p:cond evt="onMediaBookmark" delay="0">
                        <p:tgtEl>
                          <p14:bmkTgt spid="2" bmkName="TriggersPPT_Mov400:02:59.2"/>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36"/>
                                            </p:tgtEl>
                                          </p:cBhvr>
                                        </p:animEffect>
                                        <p:set>
                                          <p:cBhvr>
                                            <p:cTn id="333"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TriggersPPT_Mov400:02:59.2"/>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62" grpId="0" animBg="1"/>
          <p:bldP spid="6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821508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summary—Trigger an animation effect </a:t>
            </a:r>
            <a:endParaRPr lang="en-US" sz="2100" dirty="0">
              <a:solidFill>
                <a:prstClr val="white"/>
              </a:solidFill>
              <a:latin typeface="Segoe UI Light" pitchFamily="34" charset="0"/>
            </a:endParaRPr>
          </a:p>
        </p:txBody>
      </p:sp>
      <p:sp>
        <p:nvSpPr>
          <p:cNvPr id="58"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87"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88"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89" name="Media Placeholder 8">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3199081" y="8495913"/>
            <a:ext cx="1115568" cy="630936"/>
          </a:xfrm>
          <a:prstGeom prst="rect">
            <a:avLst/>
          </a:prstGeom>
        </p:spPr>
      </p:pic>
      <p:pic>
        <p:nvPicPr>
          <p:cNvPr id="90" name="Media Placeholder 7">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4564062" y="8496209"/>
            <a:ext cx="1115568" cy="630936"/>
          </a:xfrm>
          <a:prstGeom prst="rect">
            <a:avLst/>
          </a:prstGeom>
        </p:spPr>
      </p:pic>
      <p:pic>
        <p:nvPicPr>
          <p:cNvPr id="91" name="Media Placeholder 6">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92" name="Media Placeholder 5">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7309118" y="8495913"/>
            <a:ext cx="1115568" cy="630936"/>
          </a:xfrm>
          <a:prstGeom prst="rect">
            <a:avLst/>
          </a:prstGeom>
        </p:spPr>
      </p:pic>
      <p:pic>
        <p:nvPicPr>
          <p:cNvPr id="93" name="Media Placeholder 3">
            <a:hlinkClick r:id="rId13" action="ppaction://hlinksldjump"/>
          </p:cNvPr>
          <p:cNvPicPr>
            <a:picLocks/>
          </p:cNvPicPr>
          <p:nvPr/>
        </p:nvPicPr>
        <p:blipFill>
          <a:blip r:embed="rId14">
            <a:extLst>
              <a:ext uri="{28A0092B-C50C-407E-A947-70E740481C1C}">
                <a14:useLocalDpi xmlns:a14="http://schemas.microsoft.com/office/drawing/2010/main" val="0"/>
              </a:ext>
            </a:extLst>
          </a:blip>
          <a:stretch>
            <a:fillRect/>
          </a:stretch>
        </p:blipFill>
        <p:spPr>
          <a:xfrm>
            <a:off x="8672512" y="8496209"/>
            <a:ext cx="1115568" cy="630936"/>
          </a:xfrm>
          <a:prstGeom prst="rect">
            <a:avLst/>
          </a:prstGeom>
        </p:spPr>
      </p:pic>
      <p:pic>
        <p:nvPicPr>
          <p:cNvPr id="94" name="Media Placeholder 2">
            <a:hlinkClick r:id="rId2"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95" name="Media Placeholder 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081" y="8495913"/>
            <a:ext cx="1115476" cy="627836"/>
          </a:xfrm>
          <a:prstGeom prst="rect">
            <a:avLst/>
          </a:prstGeom>
        </p:spPr>
      </p:pic>
      <p:pic>
        <p:nvPicPr>
          <p:cNvPr id="96" name="Media Placeholder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063" y="8496209"/>
            <a:ext cx="1114425" cy="627244"/>
          </a:xfrm>
          <a:prstGeom prst="rect">
            <a:avLst/>
          </a:prstGeom>
        </p:spPr>
      </p:pic>
      <p:pic>
        <p:nvPicPr>
          <p:cNvPr id="97" name="Media Placeholder 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98" name="Media Placeholder 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99" name="Media Placeholder 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100" name="Rectangle 99">
            <a:hlinkClick r:id="rId7" action="ppaction://hlinksldjump"/>
          </p:cNvPr>
          <p:cNvSpPr/>
          <p:nvPr/>
        </p:nvSpPr>
        <p:spPr>
          <a:xfrm>
            <a:off x="4555481"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5" action="ppaction://hlinksldjump"/>
          </p:cNvPr>
          <p:cNvSpPr/>
          <p:nvPr/>
        </p:nvSpPr>
        <p:spPr>
          <a:xfrm>
            <a:off x="3184287" y="849088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103" name="TextBox 102"/>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104" name="TextBox 103"/>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105" name="TextBox 104"/>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106" name="TextBox 105"/>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107" name="TextBox 106"/>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108" name="TextBox 107"/>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9" name="Rectangle 108">
            <a:hlinkClick r:id="rId9" action="ppaction://hlinksldjump"/>
          </p:cNvPr>
          <p:cNvSpPr/>
          <p:nvPr/>
        </p:nvSpPr>
        <p:spPr>
          <a:xfrm>
            <a:off x="5927934"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3" name="Picture 42">
            <a:hlinkClick r:id="" action="ppaction://hlinkshowjump?jump=nextslide"/>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4" name="Media Placeholder 7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5" name="Rectangle 44">
            <a:hlinkClick r:id="rId18" action="ppaction://hlinksldjump"/>
          </p:cNvPr>
          <p:cNvSpPr/>
          <p:nvPr/>
        </p:nvSpPr>
        <p:spPr>
          <a:xfrm>
            <a:off x="1817559" y="8489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Triggers</a:t>
            </a:r>
            <a:endParaRPr lang="en-US" dirty="0"/>
          </a:p>
        </p:txBody>
      </p:sp>
      <p:sp>
        <p:nvSpPr>
          <p:cNvPr id="47"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Multiple effects</a:t>
            </a:r>
            <a:endParaRPr lang="en-US" sz="1100" dirty="0">
              <a:solidFill>
                <a:schemeClr val="bg1"/>
              </a:solidFill>
              <a:latin typeface="Segoe UI Light" pitchFamily="34" charset="0"/>
            </a:endParaRPr>
          </a:p>
        </p:txBody>
      </p:sp>
      <p:sp>
        <p:nvSpPr>
          <p:cNvPr id="48"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 videos</a:t>
            </a:r>
            <a:endParaRPr lang="en-US" dirty="0"/>
          </a:p>
        </p:txBody>
      </p:sp>
      <p:sp>
        <p:nvSpPr>
          <p:cNvPr id="49"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Trigger text</a:t>
            </a:r>
            <a:endParaRPr lang="en-US" sz="1100" dirty="0">
              <a:solidFill>
                <a:schemeClr val="bg1"/>
              </a:solidFill>
              <a:latin typeface="Segoe UI Light" pitchFamily="34" charset="0"/>
            </a:endParaRPr>
          </a:p>
        </p:txBody>
      </p:sp>
      <p:sp>
        <p:nvSpPr>
          <p:cNvPr id="50" name="TextBox 49"/>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4:03</a:t>
            </a:r>
          </a:p>
        </p:txBody>
      </p:sp>
      <p:sp>
        <p:nvSpPr>
          <p:cNvPr id="51" name="TextBox 50"/>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3:02</a:t>
            </a:r>
            <a:endParaRPr lang="en-US" sz="1000" dirty="0">
              <a:solidFill>
                <a:schemeClr val="bg1"/>
              </a:solidFill>
              <a:latin typeface="Segoe UI Light" pitchFamily="34" charset="0"/>
            </a:endParaRPr>
          </a:p>
        </p:txBody>
      </p:sp>
      <p:sp>
        <p:nvSpPr>
          <p:cNvPr id="52" name="TextBox 51"/>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53" name="TextBox 52"/>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3:42</a:t>
            </a:r>
            <a:endParaRPr lang="en-US" sz="1000" dirty="0">
              <a:solidFill>
                <a:schemeClr val="bg1"/>
              </a:solidFill>
              <a:latin typeface="Segoe UI Light" pitchFamily="34" charset="0"/>
            </a:endParaRPr>
          </a:p>
        </p:txBody>
      </p:sp>
      <p:sp>
        <p:nvSpPr>
          <p:cNvPr id="54" name="Text Placeholder 6"/>
          <p:cNvSpPr txBox="1">
            <a:spLocks/>
          </p:cNvSpPr>
          <p:nvPr/>
        </p:nvSpPr>
        <p:spPr>
          <a:xfrm>
            <a:off x="1903015" y="1449387"/>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Trigger an animation effect to begin when you click </a:t>
            </a:r>
            <a:r>
              <a:rPr lang="en-US" sz="2400" b="1" dirty="0" smtClean="0">
                <a:solidFill>
                  <a:srgbClr val="C00000"/>
                </a:solidFill>
                <a:latin typeface="Segoe UI Light" pitchFamily="34" charset="0"/>
                <a:ea typeface="Segoe UI" pitchFamily="34" charset="0"/>
                <a:cs typeface="Segoe UI" pitchFamily="34" charset="0"/>
              </a:rPr>
              <a:t>it</a:t>
            </a:r>
          </a:p>
          <a:p>
            <a:pPr marL="342900" indent="-342900">
              <a:buFont typeface="+mj-lt"/>
              <a:buAutoNum type="arabicPeriod"/>
            </a:pPr>
            <a:r>
              <a:rPr lang="en-US" sz="1500" dirty="0" smtClean="0">
                <a:solidFill>
                  <a:prstClr val="black">
                    <a:lumMod val="75000"/>
                    <a:lumOff val="25000"/>
                  </a:prstClr>
                </a:solidFill>
                <a:latin typeface="Segoe UI Light" pitchFamily="34" charset="0"/>
                <a:ea typeface="Segoe UI" pitchFamily="34" charset="0"/>
                <a:cs typeface="Segoe UI" pitchFamily="34" charset="0"/>
              </a:rPr>
              <a:t>On </a:t>
            </a:r>
            <a:r>
              <a:rPr lang="en-US" sz="1500" dirty="0">
                <a:solidFill>
                  <a:prstClr val="black">
                    <a:lumMod val="75000"/>
                    <a:lumOff val="25000"/>
                  </a:prstClr>
                </a:solidFill>
                <a:latin typeface="Segoe UI Light" pitchFamily="34" charset="0"/>
                <a:ea typeface="Segoe UI" pitchFamily="34" charset="0"/>
                <a:cs typeface="Segoe UI" pitchFamily="34" charset="0"/>
              </a:rPr>
              <a:t>the </a:t>
            </a:r>
            <a:r>
              <a:rPr lang="en-US" sz="1500" b="1" dirty="0">
                <a:solidFill>
                  <a:prstClr val="black">
                    <a:lumMod val="75000"/>
                    <a:lumOff val="25000"/>
                  </a:prstClr>
                </a:solidFill>
                <a:latin typeface="Segoe UI Light" pitchFamily="34" charset="0"/>
                <a:ea typeface="Segoe UI" pitchFamily="34" charset="0"/>
                <a:cs typeface="Segoe UI" pitchFamily="34" charset="0"/>
              </a:rPr>
              <a:t>Animations </a:t>
            </a:r>
            <a:r>
              <a:rPr lang="en-US" sz="1500" dirty="0">
                <a:solidFill>
                  <a:prstClr val="black">
                    <a:lumMod val="75000"/>
                    <a:lumOff val="25000"/>
                  </a:prstClr>
                </a:solidFill>
                <a:latin typeface="Segoe UI Light" pitchFamily="34" charset="0"/>
                <a:ea typeface="Segoe UI" pitchFamily="34" charset="0"/>
                <a:cs typeface="Segoe UI" pitchFamily="34" charset="0"/>
              </a:rPr>
              <a:t>tab, in the </a:t>
            </a:r>
            <a:r>
              <a:rPr lang="en-US" sz="1500" b="1" dirty="0">
                <a:solidFill>
                  <a:prstClr val="black">
                    <a:lumMod val="75000"/>
                    <a:lumOff val="25000"/>
                  </a:prstClr>
                </a:solidFill>
                <a:latin typeface="Segoe UI Light" pitchFamily="34" charset="0"/>
                <a:ea typeface="Segoe UI" pitchFamily="34" charset="0"/>
                <a:cs typeface="Segoe UI" pitchFamily="34" charset="0"/>
              </a:rPr>
              <a:t>Advanced Animation </a:t>
            </a:r>
            <a:r>
              <a:rPr lang="en-US" sz="1500" dirty="0">
                <a:solidFill>
                  <a:prstClr val="black">
                    <a:lumMod val="75000"/>
                    <a:lumOff val="25000"/>
                  </a:prstClr>
                </a:solidFill>
                <a:latin typeface="Segoe UI Light" pitchFamily="34" charset="0"/>
                <a:ea typeface="Segoe UI" pitchFamily="34" charset="0"/>
                <a:cs typeface="Segoe UI" pitchFamily="34" charset="0"/>
              </a:rPr>
              <a:t>group, click </a:t>
            </a:r>
            <a:r>
              <a:rPr lang="en-US" sz="1500" b="1" dirty="0">
                <a:solidFill>
                  <a:prstClr val="black">
                    <a:lumMod val="75000"/>
                    <a:lumOff val="25000"/>
                  </a:prstClr>
                </a:solidFill>
                <a:latin typeface="Segoe UI Light" pitchFamily="34" charset="0"/>
                <a:ea typeface="Segoe UI" pitchFamily="34" charset="0"/>
                <a:cs typeface="Segoe UI" pitchFamily="34" charset="0"/>
              </a:rPr>
              <a:t>Animation </a:t>
            </a:r>
            <a:r>
              <a:rPr lang="en-US" sz="1500" b="1" dirty="0" smtClean="0">
                <a:solidFill>
                  <a:prstClr val="black">
                    <a:lumMod val="75000"/>
                    <a:lumOff val="25000"/>
                  </a:prstClr>
                </a:solidFill>
                <a:latin typeface="Segoe UI Light" pitchFamily="34" charset="0"/>
                <a:ea typeface="Segoe UI" pitchFamily="34" charset="0"/>
                <a:cs typeface="Segoe UI" pitchFamily="34" charset="0"/>
              </a:rPr>
              <a:t>Pane</a:t>
            </a:r>
            <a:r>
              <a:rPr lang="en-US" sz="1500" dirty="0" smtClean="0">
                <a:solidFill>
                  <a:prstClr val="black">
                    <a:lumMod val="75000"/>
                    <a:lumOff val="25000"/>
                  </a:prstClr>
                </a:solidFill>
                <a:latin typeface="Segoe UI Light" pitchFamily="34" charset="0"/>
                <a:ea typeface="Segoe UI" pitchFamily="34" charset="0"/>
                <a:cs typeface="Segoe UI" pitchFamily="34" charset="0"/>
              </a:rPr>
              <a:t>.</a:t>
            </a:r>
          </a:p>
          <a:p>
            <a:pPr marL="342900" indent="-342900">
              <a:buFont typeface="+mj-lt"/>
              <a:buAutoNum type="arabicPeriod"/>
            </a:pPr>
            <a:r>
              <a:rPr lang="en-US" sz="1500" dirty="0" smtClean="0">
                <a:solidFill>
                  <a:prstClr val="black">
                    <a:lumMod val="75000"/>
                    <a:lumOff val="25000"/>
                  </a:prstClr>
                </a:solidFill>
                <a:latin typeface="Segoe UI Light" pitchFamily="34" charset="0"/>
                <a:ea typeface="Segoe UI" pitchFamily="34" charset="0"/>
                <a:cs typeface="Segoe UI" pitchFamily="34" charset="0"/>
              </a:rPr>
              <a:t>In </a:t>
            </a:r>
            <a:r>
              <a:rPr lang="en-US" sz="1500" dirty="0">
                <a:solidFill>
                  <a:prstClr val="black">
                    <a:lumMod val="75000"/>
                    <a:lumOff val="25000"/>
                  </a:prstClr>
                </a:solidFill>
                <a:latin typeface="Segoe UI Light" pitchFamily="34" charset="0"/>
                <a:ea typeface="Segoe UI" pitchFamily="34" charset="0"/>
                <a:cs typeface="Segoe UI" pitchFamily="34" charset="0"/>
              </a:rPr>
              <a:t>the </a:t>
            </a:r>
            <a:r>
              <a:rPr lang="en-US" sz="1500" b="1" dirty="0">
                <a:solidFill>
                  <a:prstClr val="black">
                    <a:lumMod val="75000"/>
                    <a:lumOff val="25000"/>
                  </a:prstClr>
                </a:solidFill>
                <a:latin typeface="Segoe UI Light" pitchFamily="34" charset="0"/>
                <a:ea typeface="Segoe UI" pitchFamily="34" charset="0"/>
                <a:cs typeface="Segoe UI" pitchFamily="34" charset="0"/>
              </a:rPr>
              <a:t>Animation Pane</a:t>
            </a:r>
            <a:r>
              <a:rPr lang="en-US" sz="1500" dirty="0">
                <a:solidFill>
                  <a:prstClr val="black">
                    <a:lumMod val="75000"/>
                    <a:lumOff val="25000"/>
                  </a:prstClr>
                </a:solidFill>
                <a:latin typeface="Segoe UI Light" pitchFamily="34" charset="0"/>
                <a:ea typeface="Segoe UI" pitchFamily="34" charset="0"/>
                <a:cs typeface="Segoe UI" pitchFamily="34" charset="0"/>
              </a:rPr>
              <a:t>, select the animated shape or other object that you want to trigger to begin playing when you click </a:t>
            </a:r>
            <a:r>
              <a:rPr lang="en-US" sz="1500" dirty="0" smtClean="0">
                <a:solidFill>
                  <a:prstClr val="black">
                    <a:lumMod val="75000"/>
                    <a:lumOff val="25000"/>
                  </a:prstClr>
                </a:solidFill>
                <a:latin typeface="Segoe UI Light" pitchFamily="34" charset="0"/>
                <a:ea typeface="Segoe UI" pitchFamily="34" charset="0"/>
                <a:cs typeface="Segoe UI" pitchFamily="34" charset="0"/>
              </a:rPr>
              <a:t>it.</a:t>
            </a:r>
          </a:p>
          <a:p>
            <a:pPr marL="342900" indent="-342900">
              <a:buFont typeface="+mj-lt"/>
              <a:buAutoNum type="arabicPeriod"/>
            </a:pPr>
            <a:r>
              <a:rPr lang="en-US" sz="1500" dirty="0" smtClean="0">
                <a:solidFill>
                  <a:prstClr val="black">
                    <a:lumMod val="75000"/>
                    <a:lumOff val="25000"/>
                  </a:prstClr>
                </a:solidFill>
                <a:latin typeface="Segoe UI Light" pitchFamily="34" charset="0"/>
                <a:ea typeface="Segoe UI" pitchFamily="34" charset="0"/>
                <a:cs typeface="Segoe UI" pitchFamily="34" charset="0"/>
              </a:rPr>
              <a:t>.In </a:t>
            </a:r>
            <a:r>
              <a:rPr lang="en-US" sz="1500" dirty="0">
                <a:solidFill>
                  <a:prstClr val="black">
                    <a:lumMod val="75000"/>
                    <a:lumOff val="25000"/>
                  </a:prstClr>
                </a:solidFill>
                <a:latin typeface="Segoe UI Light" pitchFamily="34" charset="0"/>
                <a:ea typeface="Segoe UI" pitchFamily="34" charset="0"/>
                <a:cs typeface="Segoe UI" pitchFamily="34" charset="0"/>
              </a:rPr>
              <a:t>the </a:t>
            </a:r>
            <a:r>
              <a:rPr lang="en-US" sz="1500" b="1" dirty="0">
                <a:solidFill>
                  <a:prstClr val="black">
                    <a:lumMod val="75000"/>
                    <a:lumOff val="25000"/>
                  </a:prstClr>
                </a:solidFill>
                <a:latin typeface="Segoe UI Light" pitchFamily="34" charset="0"/>
                <a:ea typeface="Segoe UI" pitchFamily="34" charset="0"/>
                <a:cs typeface="Segoe UI" pitchFamily="34" charset="0"/>
              </a:rPr>
              <a:t>Advanced Animation</a:t>
            </a:r>
            <a:r>
              <a:rPr lang="en-US" sz="1500" dirty="0">
                <a:solidFill>
                  <a:prstClr val="black">
                    <a:lumMod val="75000"/>
                    <a:lumOff val="25000"/>
                  </a:prstClr>
                </a:solidFill>
                <a:latin typeface="Segoe UI Light" pitchFamily="34" charset="0"/>
                <a:ea typeface="Segoe UI" pitchFamily="34" charset="0"/>
                <a:cs typeface="Segoe UI" pitchFamily="34" charset="0"/>
              </a:rPr>
              <a:t> group, click </a:t>
            </a:r>
            <a:r>
              <a:rPr lang="en-US" sz="1500" b="1" dirty="0">
                <a:solidFill>
                  <a:prstClr val="black">
                    <a:lumMod val="75000"/>
                    <a:lumOff val="25000"/>
                  </a:prstClr>
                </a:solidFill>
                <a:latin typeface="Segoe UI Light" pitchFamily="34" charset="0"/>
                <a:ea typeface="Segoe UI" pitchFamily="34" charset="0"/>
                <a:cs typeface="Segoe UI" pitchFamily="34" charset="0"/>
              </a:rPr>
              <a:t>Trigger</a:t>
            </a:r>
            <a:r>
              <a:rPr lang="en-US" sz="1500" dirty="0">
                <a:solidFill>
                  <a:prstClr val="black">
                    <a:lumMod val="75000"/>
                    <a:lumOff val="25000"/>
                  </a:prstClr>
                </a:solidFill>
                <a:latin typeface="Segoe UI Light" pitchFamily="34" charset="0"/>
                <a:ea typeface="Segoe UI" pitchFamily="34" charset="0"/>
                <a:cs typeface="Segoe UI" pitchFamily="34" charset="0"/>
              </a:rPr>
              <a:t>, point to </a:t>
            </a:r>
            <a:r>
              <a:rPr lang="en-US" sz="1500" b="1" dirty="0">
                <a:solidFill>
                  <a:prstClr val="black">
                    <a:lumMod val="75000"/>
                    <a:lumOff val="25000"/>
                  </a:prstClr>
                </a:solidFill>
                <a:latin typeface="Segoe UI Light" pitchFamily="34" charset="0"/>
                <a:ea typeface="Segoe UI" pitchFamily="34" charset="0"/>
                <a:cs typeface="Segoe UI" pitchFamily="34" charset="0"/>
              </a:rPr>
              <a:t>On Click of</a:t>
            </a:r>
            <a:r>
              <a:rPr lang="en-US" sz="1500" dirty="0">
                <a:solidFill>
                  <a:prstClr val="black">
                    <a:lumMod val="75000"/>
                    <a:lumOff val="25000"/>
                  </a:prstClr>
                </a:solidFill>
                <a:latin typeface="Segoe UI Light" pitchFamily="34" charset="0"/>
                <a:ea typeface="Segoe UI" pitchFamily="34" charset="0"/>
                <a:cs typeface="Segoe UI" pitchFamily="34" charset="0"/>
              </a:rPr>
              <a:t>, and then select the object.</a:t>
            </a:r>
          </a:p>
          <a:p>
            <a:pPr marL="0" indent="0">
              <a:spcBef>
                <a:spcPts val="400"/>
              </a:spcBef>
              <a:buNone/>
            </a:pPr>
            <a:r>
              <a:rPr lang="en-US" sz="2400" b="1" dirty="0">
                <a:solidFill>
                  <a:srgbClr val="C00000"/>
                </a:solidFill>
                <a:latin typeface="Segoe UI Light" pitchFamily="34" charset="0"/>
                <a:ea typeface="Segoe UI" pitchFamily="34" charset="0"/>
                <a:cs typeface="Segoe UI" pitchFamily="34" charset="0"/>
              </a:rPr>
              <a:t>Trigger an animation to begin during a video or audio </a:t>
            </a:r>
            <a:r>
              <a:rPr lang="en-US" sz="2400" b="1" dirty="0" smtClean="0">
                <a:solidFill>
                  <a:srgbClr val="C00000"/>
                </a:solidFill>
                <a:latin typeface="Segoe UI Light" pitchFamily="34" charset="0"/>
                <a:ea typeface="Segoe UI" pitchFamily="34" charset="0"/>
                <a:cs typeface="Segoe UI" pitchFamily="34" charset="0"/>
              </a:rPr>
              <a:t>clip </a:t>
            </a:r>
          </a:p>
          <a:p>
            <a:pPr marL="0" indent="0">
              <a:spcBef>
                <a:spcPts val="400"/>
              </a:spcBef>
              <a:buNone/>
            </a:pPr>
            <a:r>
              <a:rPr lang="en-US" sz="1500" dirty="0">
                <a:latin typeface="Segoe UI Light" pitchFamily="34" charset="0"/>
              </a:rPr>
              <a:t>To trigger an animation effect to play during a video or audio clip, you must first insert a bookmark at the desired point in the clip. </a:t>
            </a:r>
          </a:p>
          <a:p>
            <a:pPr marL="342900" indent="-342900">
              <a:spcBef>
                <a:spcPts val="400"/>
              </a:spcBef>
              <a:buFont typeface="+mj-lt"/>
              <a:buAutoNum type="arabicPeriod"/>
            </a:pPr>
            <a:r>
              <a:rPr lang="en-US" sz="1500" dirty="0" smtClean="0">
                <a:latin typeface="Segoe UI Light" pitchFamily="34" charset="0"/>
              </a:rPr>
              <a:t>Add </a:t>
            </a:r>
            <a:r>
              <a:rPr lang="en-US" sz="1500" dirty="0">
                <a:latin typeface="Segoe UI Light" pitchFamily="34" charset="0"/>
              </a:rPr>
              <a:t>a bookmark to your video or audio clip for where you want to trigger an animation effect to begin. </a:t>
            </a:r>
          </a:p>
          <a:p>
            <a:pPr marL="342900" indent="-342900">
              <a:spcBef>
                <a:spcPts val="400"/>
              </a:spcBef>
              <a:buFont typeface="+mj-lt"/>
              <a:buAutoNum type="arabicPeriod"/>
            </a:pPr>
            <a:r>
              <a:rPr lang="en-US" sz="1500" dirty="0" smtClean="0">
                <a:latin typeface="Segoe UI Light" pitchFamily="34" charset="0"/>
              </a:rPr>
              <a:t>On </a:t>
            </a:r>
            <a:r>
              <a:rPr lang="en-US" sz="1500" dirty="0">
                <a:latin typeface="Segoe UI Light" pitchFamily="34" charset="0"/>
              </a:rPr>
              <a:t>the </a:t>
            </a:r>
            <a:r>
              <a:rPr lang="en-US" sz="1500" b="1" dirty="0">
                <a:latin typeface="Segoe UI Light" pitchFamily="34" charset="0"/>
              </a:rPr>
              <a:t>Animations </a:t>
            </a:r>
            <a:r>
              <a:rPr lang="en-US" sz="1500" dirty="0">
                <a:latin typeface="Segoe UI Light" pitchFamily="34" charset="0"/>
              </a:rPr>
              <a:t>tab, in the </a:t>
            </a:r>
            <a:r>
              <a:rPr lang="en-US" sz="1500" b="1" dirty="0">
                <a:latin typeface="Segoe UI Light" pitchFamily="34" charset="0"/>
              </a:rPr>
              <a:t>Advanced Animation </a:t>
            </a:r>
            <a:r>
              <a:rPr lang="en-US" sz="1500" dirty="0">
                <a:latin typeface="Segoe UI Light" pitchFamily="34" charset="0"/>
              </a:rPr>
              <a:t>group, click </a:t>
            </a:r>
            <a:r>
              <a:rPr lang="en-US" sz="1500" b="1" dirty="0">
                <a:latin typeface="Segoe UI Light" pitchFamily="34" charset="0"/>
              </a:rPr>
              <a:t>Animation Pane</a:t>
            </a:r>
            <a:r>
              <a:rPr lang="en-US" sz="1500" dirty="0">
                <a:latin typeface="Segoe UI Light" pitchFamily="34" charset="0"/>
              </a:rPr>
              <a:t>.</a:t>
            </a:r>
          </a:p>
          <a:p>
            <a:pPr marL="342900" indent="-342900">
              <a:spcBef>
                <a:spcPts val="400"/>
              </a:spcBef>
              <a:buFont typeface="+mj-lt"/>
              <a:buAutoNum type="arabicPeriod"/>
            </a:pPr>
            <a:r>
              <a:rPr lang="en-US" sz="1500" dirty="0" smtClean="0">
                <a:latin typeface="Segoe UI Light" pitchFamily="34" charset="0"/>
              </a:rPr>
              <a:t>In </a:t>
            </a:r>
            <a:r>
              <a:rPr lang="en-US" sz="1500" dirty="0">
                <a:latin typeface="Segoe UI Light" pitchFamily="34" charset="0"/>
              </a:rPr>
              <a:t>the </a:t>
            </a:r>
            <a:r>
              <a:rPr lang="en-US" sz="1500" b="1" dirty="0">
                <a:latin typeface="Segoe UI Light" pitchFamily="34" charset="0"/>
              </a:rPr>
              <a:t>Animation Pane</a:t>
            </a:r>
            <a:r>
              <a:rPr lang="en-US" sz="1500" dirty="0">
                <a:latin typeface="Segoe UI Light" pitchFamily="34" charset="0"/>
              </a:rPr>
              <a:t>, select the animation effect that you want to begin at a certain point during the audio or video clip</a:t>
            </a:r>
            <a:r>
              <a:rPr lang="en-US" sz="1500" dirty="0" smtClean="0">
                <a:latin typeface="Segoe UI Light" pitchFamily="34" charset="0"/>
              </a:rPr>
              <a:t>.</a:t>
            </a:r>
            <a:endParaRPr lang="en-US" sz="1500" dirty="0">
              <a:latin typeface="Segoe UI Light" pitchFamily="34" charset="0"/>
            </a:endParaRPr>
          </a:p>
        </p:txBody>
      </p:sp>
      <p:sp>
        <p:nvSpPr>
          <p:cNvPr id="55" name="Text Placeholder 6"/>
          <p:cNvSpPr txBox="1">
            <a:spLocks/>
          </p:cNvSpPr>
          <p:nvPr/>
        </p:nvSpPr>
        <p:spPr>
          <a:xfrm>
            <a:off x="6797262" y="1513472"/>
            <a:ext cx="4123944" cy="6006361"/>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342900" indent="-342900">
              <a:buFont typeface="+mj-lt"/>
              <a:buAutoNum type="arabicPeriod" startAt="4"/>
            </a:pPr>
            <a:r>
              <a:rPr lang="en-US" sz="1500" dirty="0" smtClean="0">
                <a:solidFill>
                  <a:prstClr val="black"/>
                </a:solidFill>
                <a:latin typeface="Segoe UI Light" pitchFamily="34" charset="0"/>
              </a:rPr>
              <a:t>In </a:t>
            </a:r>
            <a:r>
              <a:rPr lang="en-US" sz="1500" dirty="0">
                <a:solidFill>
                  <a:prstClr val="black"/>
                </a:solidFill>
                <a:latin typeface="Segoe UI Light" pitchFamily="34" charset="0"/>
              </a:rPr>
              <a:t>the </a:t>
            </a:r>
            <a:r>
              <a:rPr lang="en-US" sz="1500" b="1" dirty="0">
                <a:solidFill>
                  <a:prstClr val="black"/>
                </a:solidFill>
                <a:latin typeface="Segoe UI Light" pitchFamily="34" charset="0"/>
              </a:rPr>
              <a:t>Advanced Animation </a:t>
            </a:r>
            <a:r>
              <a:rPr lang="en-US" sz="1500" dirty="0">
                <a:solidFill>
                  <a:prstClr val="black"/>
                </a:solidFill>
                <a:latin typeface="Segoe UI Light" pitchFamily="34" charset="0"/>
              </a:rPr>
              <a:t>group, click </a:t>
            </a:r>
            <a:r>
              <a:rPr lang="en-US" sz="1500" b="1" dirty="0">
                <a:solidFill>
                  <a:prstClr val="black"/>
                </a:solidFill>
                <a:latin typeface="Segoe UI Light" pitchFamily="34" charset="0"/>
              </a:rPr>
              <a:t>Trigger</a:t>
            </a:r>
            <a:r>
              <a:rPr lang="en-US" sz="1500" dirty="0">
                <a:solidFill>
                  <a:prstClr val="black"/>
                </a:solidFill>
                <a:latin typeface="Segoe UI Light" pitchFamily="34" charset="0"/>
              </a:rPr>
              <a:t>, point to </a:t>
            </a:r>
            <a:r>
              <a:rPr lang="en-US" sz="1500" b="1" dirty="0">
                <a:solidFill>
                  <a:prstClr val="black"/>
                </a:solidFill>
                <a:latin typeface="Segoe UI Light" pitchFamily="34" charset="0"/>
              </a:rPr>
              <a:t>On Bookmark</a:t>
            </a:r>
            <a:r>
              <a:rPr lang="en-US" sz="1500" dirty="0">
                <a:solidFill>
                  <a:prstClr val="black"/>
                </a:solidFill>
                <a:latin typeface="Segoe UI Light" pitchFamily="34" charset="0"/>
              </a:rPr>
              <a:t>, and select the bookmark that you want to trigger the animation to </a:t>
            </a:r>
            <a:r>
              <a:rPr lang="en-US" sz="1500" dirty="0" smtClean="0">
                <a:solidFill>
                  <a:prstClr val="black"/>
                </a:solidFill>
                <a:latin typeface="Segoe UI Light" pitchFamily="34" charset="0"/>
              </a:rPr>
              <a:t>begin.</a:t>
            </a:r>
            <a:endParaRPr lang="en-US" sz="1500" dirty="0" smtClean="0">
              <a:solidFill>
                <a:srgbClr val="C00000"/>
              </a:solidFill>
              <a:latin typeface="Segoe UI Light" pitchFamily="34" charset="0"/>
              <a:ea typeface="Segoe UI" pitchFamily="34" charset="0"/>
              <a:cs typeface="Segoe UI"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Trigger text to appear as an overlay on a </a:t>
            </a:r>
            <a:r>
              <a:rPr lang="en-US" sz="2400" b="1" dirty="0" smtClean="0">
                <a:solidFill>
                  <a:srgbClr val="C00000"/>
                </a:solidFill>
                <a:latin typeface="Segoe UI Light" pitchFamily="34" charset="0"/>
                <a:ea typeface="Segoe UI" pitchFamily="34" charset="0"/>
                <a:cs typeface="Segoe UI" pitchFamily="34" charset="0"/>
              </a:rPr>
              <a:t>video</a:t>
            </a:r>
          </a:p>
          <a:p>
            <a:pPr marL="0" indent="0">
              <a:buNone/>
            </a:pPr>
            <a:r>
              <a:rPr lang="en-US" sz="1500" dirty="0">
                <a:solidFill>
                  <a:prstClr val="black">
                    <a:lumMod val="75000"/>
                    <a:lumOff val="25000"/>
                  </a:prstClr>
                </a:solidFill>
                <a:latin typeface="Segoe UI Light" pitchFamily="34" charset="0"/>
                <a:ea typeface="Segoe UI" pitchFamily="34" charset="0"/>
                <a:cs typeface="Segoe UI" pitchFamily="34" charset="0"/>
              </a:rPr>
              <a:t>You can add text to fade in and out while your video plays. By adding animation effects to your text, it gives you more control over how and when your text appears</a:t>
            </a:r>
            <a:r>
              <a:rPr lang="en-US" sz="1500" dirty="0" smtClean="0">
                <a:solidFill>
                  <a:prstClr val="black">
                    <a:lumMod val="75000"/>
                    <a:lumOff val="25000"/>
                  </a:prstClr>
                </a:solidFill>
                <a:latin typeface="Segoe UI Light" pitchFamily="34" charset="0"/>
                <a:ea typeface="Segoe UI" pitchFamily="34" charset="0"/>
                <a:cs typeface="Segoe UI" pitchFamily="34" charset="0"/>
              </a:rPr>
              <a:t>. See </a:t>
            </a:r>
            <a:r>
              <a:rPr lang="en-US" sz="1500" dirty="0">
                <a:latin typeface="Segoe UI Light" pitchFamily="34" charset="0"/>
                <a:hlinkClick r:id="rId20"/>
              </a:rPr>
              <a:t>Trigger text to appear as an overlay on a </a:t>
            </a:r>
            <a:r>
              <a:rPr lang="en-US" sz="1500" dirty="0" smtClean="0">
                <a:latin typeface="Segoe UI Light" pitchFamily="34" charset="0"/>
                <a:hlinkClick r:id="rId20"/>
              </a:rPr>
              <a:t>video </a:t>
            </a:r>
            <a:r>
              <a:rPr lang="en-US" sz="1500" dirty="0" smtClean="0">
                <a:latin typeface="Segoe UI Light" pitchFamily="34" charset="0"/>
              </a:rPr>
              <a:t>for more information</a:t>
            </a:r>
            <a:r>
              <a:rPr lang="en-US" sz="1500" dirty="0" smtClean="0">
                <a:latin typeface="Segoe UI Light" pitchFamily="34" charset="0"/>
              </a:rPr>
              <a:t>.</a:t>
            </a:r>
          </a:p>
          <a:p>
            <a:pPr marL="0" indent="0">
              <a:buNone/>
            </a:pPr>
            <a:endParaRPr lang="en-US" sz="1500" dirty="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itchFamily="34" charset="0"/>
              <a:buChar char="•"/>
            </a:pPr>
            <a:r>
              <a:rPr lang="en-US" sz="1700" dirty="0">
                <a:latin typeface="Segoe UI Light" pitchFamily="34" charset="0"/>
                <a:ea typeface="Segoe UI" pitchFamily="34" charset="0"/>
                <a:cs typeface="Segoe UI" pitchFamily="34" charset="0"/>
                <a:hlinkClick r:id="rId21"/>
              </a:rPr>
              <a:t>Trigger an animation effect to play</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0"/>
              </a:rPr>
              <a:t>Trigger text to appear as an overlay on a video</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2"/>
              </a:rPr>
              <a:t>More training courses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3"/>
              </a:rPr>
              <a:t>Office Compatibility </a:t>
            </a:r>
            <a:r>
              <a:rPr lang="en-US" sz="1700" dirty="0" smtClean="0">
                <a:latin typeface="Segoe UI Light" pitchFamily="34" charset="0"/>
                <a:ea typeface="Segoe UI" pitchFamily="34" charset="0"/>
                <a:cs typeface="Segoe UI" pitchFamily="34" charset="0"/>
                <a:hlinkClick r:id="rId23"/>
              </a:rPr>
              <a:t>Pack</a:t>
            </a:r>
            <a:endParaRPr lang="en-US" sz="1700" dirty="0">
              <a:solidFill>
                <a:prstClr val="black">
                  <a:lumMod val="75000"/>
                  <a:lumOff val="2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011095059"/>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sp>
        <p:nvSpPr>
          <p:cNvPr id="54"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5"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6"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7" name="Media Placeholder 2">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58" name="Media Placeholder 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59" name="Media Placeholder 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sp>
        <p:nvSpPr>
          <p:cNvPr id="76" name="TextBox 75"/>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7" name="TextBox 76"/>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78" name="TextBox 77"/>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79" name="TextBox 78"/>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3" name="Rectangle 82">
            <a:hlinkClick r:id="rId15" action="ppaction://hlinksldjump"/>
          </p:cNvPr>
          <p:cNvSpPr/>
          <p:nvPr/>
        </p:nvSpPr>
        <p:spPr>
          <a:xfrm>
            <a:off x="7299145" y="84945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hlinkClick r:id="rId13" action="ppaction://hlinksldjump"/>
          </p:cNvPr>
          <p:cNvSpPr/>
          <p:nvPr/>
        </p:nvSpPr>
        <p:spPr>
          <a:xfrm>
            <a:off x="5930392"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Media Placeholder 3">
            <a:hlinkClick r:id="rId3"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72512" y="8496209"/>
            <a:ext cx="1115568" cy="630936"/>
          </a:xfrm>
          <a:prstGeom prst="rect">
            <a:avLst/>
          </a:prstGeom>
        </p:spPr>
      </p:pic>
      <p:pic>
        <p:nvPicPr>
          <p:cNvPr id="87" name="Media Placeholder 8">
            <a:hlinkClick r:id="rId18" action="ppaction://hlinksldjump"/>
          </p:cNvPr>
          <p:cNvPicPr>
            <a:picLocks/>
          </p:cNvPicPr>
          <p:nvPr/>
        </p:nvPicPr>
        <p:blipFill>
          <a:blip r:embed="rId19">
            <a:extLst>
              <a:ext uri="{28A0092B-C50C-407E-A947-70E740481C1C}">
                <a14:useLocalDpi xmlns:a14="http://schemas.microsoft.com/office/drawing/2010/main" val="0"/>
              </a:ext>
            </a:extLst>
          </a:blip>
          <a:stretch>
            <a:fillRect/>
          </a:stretch>
        </p:blipFill>
        <p:spPr>
          <a:xfrm>
            <a:off x="3199079" y="8494776"/>
            <a:ext cx="1115568" cy="630936"/>
          </a:xfrm>
          <a:prstGeom prst="rect">
            <a:avLst/>
          </a:prstGeom>
        </p:spPr>
      </p:pic>
      <p:pic>
        <p:nvPicPr>
          <p:cNvPr id="88" name="Media Placeholder 7">
            <a:hlinkClick r:id="rId20" action="ppaction://hlinksldjump"/>
          </p:cNvPr>
          <p:cNvPicPr>
            <a:picLocks/>
          </p:cNvPicPr>
          <p:nvPr/>
        </p:nvPicPr>
        <p:blipFill>
          <a:blip r:embed="rId21">
            <a:extLst>
              <a:ext uri="{28A0092B-C50C-407E-A947-70E740481C1C}">
                <a14:useLocalDpi xmlns:a14="http://schemas.microsoft.com/office/drawing/2010/main" val="0"/>
              </a:ext>
            </a:extLst>
          </a:blip>
          <a:stretch>
            <a:fillRect/>
          </a:stretch>
        </p:blipFill>
        <p:spPr>
          <a:xfrm>
            <a:off x="4564063" y="8494776"/>
            <a:ext cx="1115568" cy="630936"/>
          </a:xfrm>
          <a:prstGeom prst="rect">
            <a:avLst/>
          </a:prstGeom>
        </p:spPr>
      </p:pic>
      <p:sp>
        <p:nvSpPr>
          <p:cNvPr id="75" name="Rectangle 74">
            <a:hlinkClick r:id="rId18" action="ppaction://hlinksldjump"/>
          </p:cNvPr>
          <p:cNvSpPr/>
          <p:nvPr/>
        </p:nvSpPr>
        <p:spPr>
          <a:xfrm>
            <a:off x="3179489" y="8482947"/>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hlinkClick r:id="rId20" action="ppaction://hlinksldjump"/>
          </p:cNvPr>
          <p:cNvSpPr/>
          <p:nvPr/>
        </p:nvSpPr>
        <p:spPr>
          <a:xfrm>
            <a:off x="4555599" y="8482947"/>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6" name="Picture 45">
            <a:hlinkClick r:id="" action="ppaction://hlinkshowjump?jump=nextslide"/>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4" name="Media Placeholder 7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7" name="Rectangle 46">
            <a:hlinkClick r:id="rId24" action="ppaction://hlinksldjump"/>
          </p:cNvPr>
          <p:cNvSpPr/>
          <p:nvPr/>
        </p:nvSpPr>
        <p:spPr>
          <a:xfrm>
            <a:off x="1817559" y="8489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Triggers</a:t>
            </a:r>
            <a:endParaRPr lang="en-US" dirty="0"/>
          </a:p>
        </p:txBody>
      </p:sp>
      <p:sp>
        <p:nvSpPr>
          <p:cNvPr id="49"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Multiple effects</a:t>
            </a:r>
            <a:endParaRPr lang="en-US" sz="1100" dirty="0">
              <a:solidFill>
                <a:schemeClr val="bg1"/>
              </a:solidFill>
              <a:latin typeface="Segoe UI Light" pitchFamily="34" charset="0"/>
            </a:endParaRPr>
          </a:p>
        </p:txBody>
      </p:sp>
      <p:sp>
        <p:nvSpPr>
          <p:cNvPr id="50"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 videos</a:t>
            </a:r>
            <a:endParaRPr lang="en-US" dirty="0"/>
          </a:p>
        </p:txBody>
      </p:sp>
      <p:sp>
        <p:nvSpPr>
          <p:cNvPr id="51"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Trigger text</a:t>
            </a:r>
            <a:endParaRPr lang="en-US" sz="1100" dirty="0">
              <a:solidFill>
                <a:schemeClr val="bg1"/>
              </a:solidFill>
              <a:latin typeface="Segoe UI Light" pitchFamily="34" charset="0"/>
            </a:endParaRPr>
          </a:p>
        </p:txBody>
      </p:sp>
      <p:sp>
        <p:nvSpPr>
          <p:cNvPr id="52" name="TextBox 51"/>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4:03</a:t>
            </a:r>
          </a:p>
        </p:txBody>
      </p:sp>
      <p:sp>
        <p:nvSpPr>
          <p:cNvPr id="53" name="TextBox 52"/>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3:02</a:t>
            </a:r>
            <a:endParaRPr lang="en-US" sz="1000" dirty="0">
              <a:solidFill>
                <a:schemeClr val="bg1"/>
              </a:solidFill>
              <a:latin typeface="Segoe UI Light" pitchFamily="34" charset="0"/>
            </a:endParaRPr>
          </a:p>
        </p:txBody>
      </p:sp>
      <p:sp>
        <p:nvSpPr>
          <p:cNvPr id="61" name="TextBox 6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62" name="TextBox 61"/>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3:42</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1338456341"/>
      </p:ext>
    </p:extLst>
  </p:cSld>
  <p:clrMapOvr>
    <a:masterClrMapping/>
  </p:clrMapOvr>
  <p:transition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sp>
        <p:nvSpPr>
          <p:cNvPr id="50"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1"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2"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3" name="Media Placeholder 2">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54" name="Media Placeholder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55" name="Media Placeholder 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56" name="Media Placeholder 3">
            <a:hlinkClick r:id="rId2"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64" name="TextBox 63"/>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5" name="TextBox 64"/>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66" name="TextBox 65"/>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7" name="TextBox 66"/>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8" name="TextBox 67"/>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9" name="TextBox 68"/>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0" name="TextBox 69"/>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71" name="Rectangle 70">
            <a:hlinkClick r:id="rId9" action="ppaction://hlinksldjump"/>
          </p:cNvPr>
          <p:cNvSpPr/>
          <p:nvPr/>
        </p:nvSpPr>
        <p:spPr>
          <a:xfrm>
            <a:off x="7301603" y="84945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hlinkClick r:id="rId2" action="ppaction://hlinksldjump"/>
          </p:cNvPr>
          <p:cNvSpPr/>
          <p:nvPr/>
        </p:nvSpPr>
        <p:spPr>
          <a:xfrm>
            <a:off x="8670560" y="848898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hlinkClick r:id="rId7" action="ppaction://hlinksldjump"/>
          </p:cNvPr>
          <p:cNvSpPr/>
          <p:nvPr/>
        </p:nvSpPr>
        <p:spPr>
          <a:xfrm>
            <a:off x="5932850"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Media Placeholder 8">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3199079" y="8494776"/>
            <a:ext cx="1115568" cy="630936"/>
          </a:xfrm>
          <a:prstGeom prst="rect">
            <a:avLst/>
          </a:prstGeom>
        </p:spPr>
      </p:pic>
      <p:pic>
        <p:nvPicPr>
          <p:cNvPr id="75" name="Media Placeholder 7">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4564063" y="8494776"/>
            <a:ext cx="1115568" cy="630936"/>
          </a:xfrm>
          <a:prstGeom prst="rect">
            <a:avLst/>
          </a:prstGeom>
        </p:spPr>
      </p:pic>
      <p:sp>
        <p:nvSpPr>
          <p:cNvPr id="57" name="Rectangle 56">
            <a:hlinkClick r:id="rId14" action="ppaction://hlinksldjump"/>
          </p:cNvPr>
          <p:cNvSpPr/>
          <p:nvPr/>
        </p:nvSpPr>
        <p:spPr>
          <a:xfrm>
            <a:off x="4557939"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hlinkClick r:id="rId12" action="ppaction://hlinksldjump"/>
          </p:cNvPr>
          <p:cNvSpPr/>
          <p:nvPr/>
        </p:nvSpPr>
        <p:spPr>
          <a:xfrm>
            <a:off x="3184287" y="849088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43"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4"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5"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0"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8"/>
              </a:rPr>
              <a:t>get the PowerPoint Viewer</a:t>
            </a:r>
            <a:r>
              <a:rPr lang="en-US" sz="1700" dirty="0" smtClean="0">
                <a:latin typeface="Segoe UI" pitchFamily="34" charset="0"/>
                <a:ea typeface="Segoe UI" pitchFamily="34" charset="0"/>
                <a:cs typeface="Segoe UI" pitchFamily="34" charset="0"/>
              </a:rPr>
              <a:t>.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the QuickTime player</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20"/>
              </a:rPr>
              <a:t>upgrade to PowerPoint 2013</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42" name="Picture 4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46" name="Media Placeholder 7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8" name="Rectangle 47">
            <a:hlinkClick r:id="rId22" action="ppaction://hlinksldjump"/>
          </p:cNvPr>
          <p:cNvSpPr/>
          <p:nvPr/>
        </p:nvSpPr>
        <p:spPr>
          <a:xfrm>
            <a:off x="1817559" y="8489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Triggers</a:t>
            </a:r>
            <a:endParaRPr lang="en-US" dirty="0"/>
          </a:p>
        </p:txBody>
      </p:sp>
      <p:sp>
        <p:nvSpPr>
          <p:cNvPr id="59"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Multiple effects</a:t>
            </a:r>
            <a:endParaRPr lang="en-US" sz="1100" dirty="0">
              <a:solidFill>
                <a:schemeClr val="bg1"/>
              </a:solidFill>
              <a:latin typeface="Segoe UI Light" pitchFamily="34" charset="0"/>
            </a:endParaRPr>
          </a:p>
        </p:txBody>
      </p:sp>
      <p:sp>
        <p:nvSpPr>
          <p:cNvPr id="60"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 videos</a:t>
            </a:r>
            <a:endParaRPr lang="en-US" dirty="0"/>
          </a:p>
        </p:txBody>
      </p:sp>
      <p:sp>
        <p:nvSpPr>
          <p:cNvPr id="61"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Trigger text</a:t>
            </a:r>
            <a:endParaRPr lang="en-US" sz="1100" dirty="0">
              <a:solidFill>
                <a:schemeClr val="bg1"/>
              </a:solidFill>
              <a:latin typeface="Segoe UI Light" pitchFamily="34" charset="0"/>
            </a:endParaRPr>
          </a:p>
        </p:txBody>
      </p:sp>
      <p:sp>
        <p:nvSpPr>
          <p:cNvPr id="76" name="TextBox 75"/>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4:03</a:t>
            </a:r>
          </a:p>
        </p:txBody>
      </p:sp>
      <p:sp>
        <p:nvSpPr>
          <p:cNvPr id="77" name="TextBox 76"/>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3:02</a:t>
            </a:r>
            <a:endParaRPr lang="en-US" sz="1000" dirty="0">
              <a:solidFill>
                <a:schemeClr val="bg1"/>
              </a:solidFill>
              <a:latin typeface="Segoe UI Light" pitchFamily="34" charset="0"/>
            </a:endParaRPr>
          </a:p>
        </p:txBody>
      </p:sp>
      <p:sp>
        <p:nvSpPr>
          <p:cNvPr id="78" name="TextBox 77"/>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79" name="TextBox 78"/>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3:42</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848900326"/>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06ee5a56-5ab4-4f08-93f1-226735169223"/>
  <p:tag name="MEDIACAPTIONSPROMPTED" val="False"/>
  <p:tag name="TEMPPRESENTATIONFILE" val="C:\Users\Administrator\AppData\Local\Temp\tmp15CB.tmp"/>
  <p:tag name="TEMPMEDIAFILENAME" val="C:\Users\Administrator\AppData\Local\Temp\tmp1C33_TriggersPPT_Mov1.mp4"/>
  <p:tag name="MEDIAFADEDURATION" val="0.2"/>
  <p:tag name="MEDIATRANSPARENCY" val="0.3"/>
  <p:tag name="MEDIACAPTIONSHIDDEN" val="False"/>
  <p:tag name="CUSTOMXMLPARTID" val="{455E67A6-4BCB-4A4D-AB82-E9F1577F5B95}"/>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1fcdf14d-aa62-4069-ad74-ec892db60ea2"/>
  <p:tag name="CAPTIONITEMSYSNAME" val="TriggersPPT_Mov1Forexample,I00:00:50.7-00:00:57.7"/>
  <p:tag name="BOOKMARKENTRYNAME" val="TriggersPPT_Mov100:00:50.7"/>
  <p:tag name="BOOKMARKEXITNAME" val="TriggersPPT_Mov100:00:57.7"/>
</p:tagLst>
</file>

<file path=ppt/tags/tag100.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f1cae57e-2036-4c7e-a1d8-dbd68e8b4e0f"/>
  <p:tag name="CAPTIONITEMSYSNAME" val="TriggersPPT_Mov3Tocreatethe00:03:00.8-00:03:07.5"/>
  <p:tag name="BOOKMARKENTRYNAME" val="TriggersPPT_Mov300:03:00.8"/>
  <p:tag name="BOOKMARKEXITNAME" val="TriggersPPT_Mov300:03:07.5"/>
</p:tagLst>
</file>

<file path=ppt/tags/tag101.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e2313bbd-4502-4cda-af03-61c5fc94e98b"/>
  <p:tag name="CAPTIONITEMSYSNAME" val="TriggersPPT_Mov3Forexample,for00:03:07.6-00:03:17.3"/>
  <p:tag name="BOOKMARKENTRYNAME" val="TriggersPPT_Mov300:03:07.6"/>
  <p:tag name="BOOKMARKEXITNAME" val="TriggersPPT_Mov300:03:17.3"/>
</p:tagLst>
</file>

<file path=ppt/tags/tag102.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9310d485-6d10-48be-a7da-3bd9ef857916"/>
  <p:tag name="CAPTIONITEMSYSNAME" val="TriggersPPT_Mov3ForthePlay00:03:17.4-00:03:24.4"/>
  <p:tag name="BOOKMARKENTRYNAME" val="TriggersPPT_Mov300:03:17.4"/>
  <p:tag name="BOOKMARKEXITNAME" val="TriggersPPT_Mov300:03:24.4"/>
</p:tagLst>
</file>

<file path=ppt/tags/tag103.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98e171b0-3556-4cb6-b16d-09b847d78ff8"/>
  <p:tag name="CAPTIONITEMSYSNAME" val="TriggersPPT_Mov3ThenI’dselect00:03:24.5-00:03:28.6"/>
  <p:tag name="BOOKMARKENTRYNAME" val="TriggersPPT_Mov300:03:24.5"/>
  <p:tag name="BOOKMARKEXITNAME" val="TriggersPPT_Mov300:03:28.6"/>
</p:tagLst>
</file>

<file path=ppt/tags/tag104.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61fe4d6c-d70a-4d78-ae59-f0da3f040aaa"/>
  <p:tag name="CAPTIONITEMSYSNAME" val="TriggersPPT_Mov3chooseaPlay00:03:28.7-00:03:35.8"/>
  <p:tag name="BOOKMARKENTRYNAME" val="TriggersPPT_Mov300:03:28.7"/>
  <p:tag name="BOOKMARKEXITNAME" val="TriggersPPT_Mov300:03:35.8"/>
</p:tagLst>
</file>

<file path=ppt/tags/tag105.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e24b5dfc-700f-44c3-9a74-cffa08252816"/>
  <p:tag name="CAPTIONITEMSYSNAME" val="TriggersPPT_Mov3WiththePlay00:03:35.9-00:03:40.2"/>
  <p:tag name="BOOKMARKENTRYNAME" val="TriggersPPT_Mov300:03:35.9"/>
  <p:tag name="BOOKMARKEXITNAME" val="TriggersPPT_Mov300:03:40.2"/>
</p:tagLst>
</file>

<file path=ppt/tags/tag106.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f46245b9-dfba-43f1-aae9-3d277cb996a0"/>
  <p:tag name="CAPTIONITEMSYSNAME" val="TriggersPPT_Mov3ThePlayeffect00:03:40.3-00:03:48.9"/>
  <p:tag name="BOOKMARKENTRYNAME" val="TriggersPPT_Mov300:03:40.3"/>
  <p:tag name="BOOKMARKEXITNAME" val="TriggersPPT_Mov300:03:48.9"/>
</p:tagLst>
</file>

<file path=ppt/tags/tag107.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0f12e35f-2207-4770-8e7d-c2cf5d392244"/>
  <p:tag name="CAPTIONITEMSYSNAME" val="TriggersPPT_Mov3I’dfollowthe00:03:49.0-00:03:56.3"/>
  <p:tag name="BOOKMARKENTRYNAME" val="TriggersPPT_Mov300:03:49.0"/>
  <p:tag name="BOOKMARKEXITNAME" val="TriggersPPT_Mov300:03:56.3"/>
</p:tagLst>
</file>

<file path=ppt/tags/tag108.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506ea925-80ad-4be1-bce7-a10a5e89d710"/>
  <p:tag name="CAPTIONITEMSYSNAME" val="TriggersPPT_Mov3UpNext:Trigger00:03:56.4-00:04:01.2"/>
  <p:tag name="BOOKMARKENTRYNAME" val="TriggersPPT_Mov300:03:56.4"/>
  <p:tag name="BOOKMARKEXITNAME" val="TriggersPPT_Mov300:04:01.2"/>
</p:tagLst>
</file>

<file path=ppt/tags/tag109.xml><?xml version="1.0" encoding="utf-8"?>
<p:tagLst xmlns:a="http://schemas.openxmlformats.org/drawingml/2006/main" xmlns:r="http://schemas.openxmlformats.org/officeDocument/2006/relationships" xmlns:p="http://schemas.openxmlformats.org/presentationml/2006/main">
  <p:tag name="CAPTIONID" val="73bff0d6-cf97-4629-9de4-fbc9098dab06"/>
  <p:tag name="MEDIACAPTIONSPROMPTED" val="False"/>
  <p:tag name="TEMPPRESENTATIONFILE" val="C:\Users\Administrator\AppData\Local\Temp\tmpBC13.tmp"/>
  <p:tag name="TEMPMEDIAFILENAME" val="C:\Users\Administrator\AppData\Local\Temp\tmpBED3_TriggersPPT_Mov4.mp4"/>
  <p:tag name="MEDIAFADEDURATION" val="0.2"/>
  <p:tag name="MEDIATRANSPARENCY" val="0.3"/>
  <p:tag name="MEDIACAPTIONSHIDDEN" val="False"/>
  <p:tag name="CUSTOMXMLPARTID" val="{DCEB5D38-B4AA-4865-99CD-1D70FAA7D22D}"/>
  <p:tag name="MEDIACAPTIONCOUNT" val="True"/>
</p:tagLst>
</file>

<file path=ppt/tags/tag11.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b66e67ff-c86b-438c-b9d7-171d375abd86"/>
  <p:tag name="CAPTIONITEMSYSNAME" val="TriggersPPT_Mov1Tosetup00:00:57.8-00:01:02.7"/>
  <p:tag name="BOOKMARKENTRYNAME" val="TriggersPPT_Mov100:00:57.8"/>
  <p:tag name="BOOKMARKEXITNAME" val="TriggersPPT_Mov100:01:02.7"/>
</p:tagLst>
</file>

<file path=ppt/tags/tag110.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693fff98-e3c3-4e4e-98e4-6e5712f668c1"/>
  <p:tag name="CAPTIONITEMSYSNAME" val="TriggersPPT_Mov4InPowerPoint,you00:00:00.0-00:00:07.3"/>
  <p:tag name="BOOKMARKENTRYNAME" val="TriggersPPT_Mov400:00:00.0"/>
  <p:tag name="BOOKMARKEXITNAME" val="TriggersPPT_Mov400:00:07.3"/>
</p:tagLst>
</file>

<file path=ppt/tags/tag111.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33b9f9c2-b21b-4a12-9c5a-61942eb944e2"/>
  <p:tag name="CAPTIONITEMSYSNAME" val="TriggersPPT_Mov4Oneeffectis00:00:07.4-00:00:18.5"/>
  <p:tag name="BOOKMARKENTRYNAME" val="TriggersPPT_Mov400:00:07.4"/>
  <p:tag name="BOOKMARKEXITNAME" val="TriggersPPT_Mov400:00:18.5"/>
</p:tagLst>
</file>

<file path=ppt/tags/tag112.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6cc273a6-4d61-4329-9aff-0b94c705c0ef"/>
  <p:tag name="CAPTIONITEMSYSNAME" val="TriggersPPT_Mov4Thetexteffect00:00:18.6-00:00:22.6"/>
  <p:tag name="BOOKMARKENTRYNAME" val="TriggersPPT_Mov400:00:18.6"/>
  <p:tag name="BOOKMARKEXITNAME" val="TriggersPPT_Mov400:00:22.6"/>
</p:tagLst>
</file>

<file path=ppt/tags/tag113.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fcd3b606-a95d-48b8-a371-516020f8f0c9"/>
  <p:tag name="CAPTIONITEMSYSNAME" val="TriggersPPT_Mov4Thefirstone00:00:22.7-00:00:28.4"/>
  <p:tag name="BOOKMARKENTRYNAME" val="TriggersPPT_Mov400:00:22.7"/>
  <p:tag name="BOOKMARKEXITNAME" val="TriggersPPT_Mov400:00:28.4"/>
</p:tagLst>
</file>

<file path=ppt/tags/tag114.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5f8c5fc8-2613-4a04-a375-7bf3b0484875"/>
  <p:tag name="CAPTIONITEMSYSNAME" val="TriggersPPT_Mov4I’llrecreatethese00:00:28.5-00:00:32.4"/>
  <p:tag name="BOOKMARKENTRYNAME" val="TriggersPPT_Mov400:00:28.5"/>
  <p:tag name="BOOKMARKEXITNAME" val="TriggersPPT_Mov400:00:32.4"/>
</p:tagLst>
</file>

<file path=ppt/tags/tag115.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ba999abe-4966-4c6a-b157-7172ddd35195"/>
  <p:tag name="CAPTIONITEMSYSNAME" val="TriggersPPT_Mov4Here’stheslide00:00:32.5-00:00:38.8"/>
  <p:tag name="BOOKMARKENTRYNAME" val="TriggersPPT_Mov400:00:32.5"/>
  <p:tag name="BOOKMARKEXITNAME" val="TriggersPPT_Mov400:00:38.8"/>
</p:tagLst>
</file>

<file path=ppt/tags/tag116.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72daafce-1558-4389-a152-63da53bde786"/>
  <p:tag name="CAPTIONITEMSYSNAME" val="TriggersPPT_Mov4Toaddthe00:00:38.9-00:00:44.2"/>
  <p:tag name="BOOKMARKENTRYNAME" val="TriggersPPT_Mov400:00:38.9"/>
  <p:tag name="BOOKMARKEXITNAME" val="TriggersPPT_Mov400:00:44.2"/>
</p:tagLst>
</file>

<file path=ppt/tags/tag117.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22f92eea-f220-4f24-bfdd-fa92afe2fcf4"/>
  <p:tag name="CAPTIONITEMSYSNAME" val="TriggersPPT_Mov4whichiswhere00:00:44.3-00:00:49.1"/>
  <p:tag name="BOOKMARKENTRYNAME" val="TriggersPPT_Mov400:00:44.3"/>
  <p:tag name="BOOKMARKEXITNAME" val="TriggersPPT_Mov400:00:49.1"/>
</p:tagLst>
</file>

<file path=ppt/tags/tag118.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b5b0637e-66b4-40e9-811c-3555b4b038b0"/>
  <p:tag name="CAPTIONITEMSYSNAME" val="TriggersPPT_Mov4I’llusethis00:00:49.2-00:00:58.4"/>
  <p:tag name="BOOKMARKENTRYNAME" val="TriggersPPT_Mov400:00:49.2"/>
  <p:tag name="BOOKMARKEXITNAME" val="TriggersPPT_Mov400:00:58.4"/>
</p:tagLst>
</file>

<file path=ppt/tags/tag119.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884077c3-a72e-4517-a8f6-262d481453d3"/>
  <p:tag name="CAPTIONITEMSYSNAME" val="TriggersPPT_Mov4ThenIclick00:00:58.5-00:01:02.3"/>
  <p:tag name="BOOKMARKENTRYNAME" val="TriggersPPT_Mov400:00:58.5"/>
  <p:tag name="BOOKMARKEXITNAME" val="TriggersPPT_Mov400:01:02.3"/>
</p:tagLst>
</file>

<file path=ppt/tags/tag12.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d686f192-dfe9-47bc-95b3-2aacf2a1bca8"/>
  <p:tag name="CAPTIONITEMSYSNAME" val="TriggersPPT_Mov1Forthisslide,00:01:02.8-00:01:07.0"/>
  <p:tag name="BOOKMARKENTRYNAME" val="TriggersPPT_Mov100:01:02.8"/>
  <p:tag name="BOOKMARKEXITNAME" val="TriggersPPT_Mov100:01:07.0"/>
</p:tagLst>
</file>

<file path=ppt/tags/tag120.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14453093-5cd7-4823-8aa0-49894f4ec3ae"/>
  <p:tag name="CAPTIONITEMSYSNAME" val="TriggersPPT_Mov4IclickPlay00:01:02.4-00:01:10.0"/>
  <p:tag name="BOOKMARKENTRYNAME" val="TriggersPPT_Mov400:01:02.4"/>
  <p:tag name="BOOKMARKEXITNAME" val="TriggersPPT_Mov400:01:10.0"/>
</p:tagLst>
</file>

<file path=ppt/tags/tag121.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b556cf02-b9ae-43cc-bbb2-86928e94f9e6"/>
  <p:tag name="CAPTIONITEMSYSNAME" val="TriggersPPT_Mov4I’lladdthe00:01:10.1-00:01:13.5"/>
  <p:tag name="BOOKMARKENTRYNAME" val="TriggersPPT_Mov400:01:10.1"/>
  <p:tag name="BOOKMARKEXITNAME" val="TriggersPPT_Mov400:01:13.5"/>
</p:tagLst>
</file>

<file path=ppt/tags/tag122.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e0cc5838-03e2-44ae-bbc0-5b3d4327237b"/>
  <p:tag name="CAPTIONITEMSYSNAME" val="TriggersPPT_Mov4So,thebookmarks00:01:13.6-00:01:23.0"/>
  <p:tag name="BOOKMARKENTRYNAME" val="TriggersPPT_Mov400:01:13.6"/>
  <p:tag name="BOOKMARKEXITNAME" val="TriggersPPT_Mov400:01:23.0"/>
</p:tagLst>
</file>

<file path=ppt/tags/tag123.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fdd0b33d-53b9-436a-abc4-cba78a61dd81"/>
  <p:tag name="CAPTIONITEMSYSNAME" val="TriggersPPT_Mov4Theeffectthat’s00:01:23.1-00:01:30.3"/>
  <p:tag name="BOOKMARKENTRYNAME" val="TriggersPPT_Mov400:01:23.1"/>
  <p:tag name="BOOKMARKEXITNAME" val="TriggersPPT_Mov400:01:30.3"/>
</p:tagLst>
</file>

<file path=ppt/tags/tag124.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6d6dbd2a-faae-47da-a1b9-2cb4b72ba28f"/>
  <p:tag name="CAPTIONITEMSYSNAME" val="TriggersPPT_Mov4Theanimationeffects00:01:30.4-00:01:34.7"/>
  <p:tag name="BOOKMARKENTRYNAME" val="TriggersPPT_Mov400:01:30.4"/>
  <p:tag name="BOOKMARKEXITNAME" val="TriggersPPT_Mov400:01:34.7"/>
</p:tagLst>
</file>

<file path=ppt/tags/tag125.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8e6b1655-5f4d-4950-8ed5-8f583925eebf"/>
  <p:tag name="CAPTIONITEMSYSNAME" val="TriggersPPT_Mov4Toapplythe00:01:34.8-00:01:46.4"/>
  <p:tag name="BOOKMARKENTRYNAME" val="TriggersPPT_Mov400:01:34.8"/>
  <p:tag name="BOOKMARKEXITNAME" val="TriggersPPT_Mov400:01:46.4"/>
</p:tagLst>
</file>

<file path=ppt/tags/tag126.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857d99b5-3127-4965-ab8e-9f947f6d245d"/>
  <p:tag name="CAPTIONITEMSYSNAME" val="TriggersPPT_Mov4Idon’twant00:01:46.5-00:01:55.7"/>
  <p:tag name="BOOKMARKENTRYNAME" val="TriggersPPT_Mov400:01:46.5"/>
  <p:tag name="BOOKMARKEXITNAME" val="TriggersPPT_Mov400:01:55.7"/>
</p:tagLst>
</file>

<file path=ppt/tags/tag127.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cd39e2bf-d164-42c1-bce9-b16585b39a59"/>
  <p:tag name="CAPTIONITEMSYSNAME" val="TriggersPPT_Mov4WhenIclick00:01:55.8-00:02:00.9"/>
  <p:tag name="BOOKMARKENTRYNAME" val="TriggersPPT_Mov400:01:55.8"/>
  <p:tag name="BOOKMARKEXITNAME" val="TriggersPPT_Mov400:02:00.9"/>
</p:tagLst>
</file>

<file path=ppt/tags/tag128.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1710c422-79a7-4842-9416-b69c19555107"/>
  <p:tag name="CAPTIONITEMSYSNAME" val="TriggersPPT_Mov4Thelaststep00:02:01.0-00:02:06.0"/>
  <p:tag name="BOOKMARKENTRYNAME" val="TriggersPPT_Mov400:02:01.0"/>
  <p:tag name="BOOKMARKEXITNAME" val="TriggersPPT_Mov400:02:06.0"/>
</p:tagLst>
</file>

<file path=ppt/tags/tag129.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b28d8484-7e4b-4a63-b44c-764262035c66"/>
  <p:tag name="CAPTIONITEMSYSNAME" val="TriggersPPT_Mov4I’llselectthe00:02:06.1-00:02:15.2"/>
  <p:tag name="BOOKMARKENTRYNAME" val="TriggersPPT_Mov400:02:06.1"/>
  <p:tag name="BOOKMARKEXITNAME" val="TriggersPPT_Mov400:02:15.2"/>
</p:tagLst>
</file>

<file path=ppt/tags/tag13.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07c2a44b-6f93-4888-b666-212a64548e66"/>
  <p:tag name="CAPTIONITEMSYSNAME" val="TriggersPPT_Mov1I’llselectthe00:01:07.1-00:01:12.1"/>
  <p:tag name="BOOKMARKENTRYNAME" val="TriggersPPT_Mov100:01:07.1"/>
  <p:tag name="BOOKMARKEXITNAME" val="TriggersPPT_Mov100:01:12.1"/>
</p:tagLst>
</file>

<file path=ppt/tags/tag130.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c1e285f4-d64c-4fbf-8ffb-c48575f7f4b7"/>
  <p:tag name="CAPTIONITEMSYSNAME" val="TriggersPPT_Mov4NowI’llselect00:02:15.3-00:02:23.3"/>
  <p:tag name="BOOKMARKENTRYNAME" val="TriggersPPT_Mov400:02:15.3"/>
  <p:tag name="BOOKMARKEXITNAME" val="TriggersPPT_Mov400:02:23.3"/>
</p:tagLst>
</file>

<file path=ppt/tags/tag131.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0cfb0cc3-2f7f-4195-9c36-dbf0aea36c4b"/>
  <p:tag name="CAPTIONITEMSYSNAME" val="TriggersPPT_Mov4EachFadeeffect00:02:23.4-00:02:28.2"/>
  <p:tag name="BOOKMARKENTRYNAME" val="TriggersPPT_Mov400:02:23.4"/>
  <p:tag name="BOOKMARKEXITNAME" val="TriggersPPT_Mov400:02:28.2"/>
</p:tagLst>
</file>

<file path=ppt/tags/tag132.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b36ecec1-ea9d-43d9-aef9-7f36cd32ac08"/>
  <p:tag name="CAPTIONITEMSYSNAME" val="TriggersPPT_Mov4Thefinalthing00:02:28.3-00:02:34.7"/>
  <p:tag name="BOOKMARKENTRYNAME" val="TriggersPPT_Mov400:02:28.3"/>
  <p:tag name="BOOKMARKEXITNAME" val="TriggersPPT_Mov400:02:34.7"/>
</p:tagLst>
</file>

<file path=ppt/tags/tag133.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0e7ff297-d4e7-4192-9b41-c30793dbd33c"/>
  <p:tag name="CAPTIONITEMSYSNAME" val="TriggersPPT_Mov4Let’splaythe00:02:34.8-00:02:48.0"/>
  <p:tag name="BOOKMARKENTRYNAME" val="TriggersPPT_Mov400:02:34.8"/>
  <p:tag name="BOOKMARKEXITNAME" val="TriggersPPT_Mov400:02:48.0"/>
</p:tagLst>
</file>

<file path=ppt/tags/tag134.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85f98c5f-aca4-4f30-8374-789d0629da40"/>
  <p:tag name="CAPTIONITEMSYSNAME" val="TriggersPPT_Mov4Nowthatyou00:02:48.1-00:02:53.6"/>
  <p:tag name="BOOKMARKENTRYNAME" val="TriggersPPT_Mov400:02:48.1"/>
  <p:tag name="BOOKMARKEXITNAME" val="TriggersPPT_Mov400:02:53.6"/>
</p:tagLst>
</file>

<file path=ppt/tags/tag135.xml><?xml version="1.0" encoding="utf-8"?>
<p:tagLst xmlns:a="http://schemas.openxmlformats.org/drawingml/2006/main" xmlns:r="http://schemas.openxmlformats.org/officeDocument/2006/relationships" xmlns:p="http://schemas.openxmlformats.org/presentationml/2006/main">
  <p:tag name="CAPTIONID" val="73bff0d6-cf97-4629-9de4-fbc9098dab06"/>
  <p:tag name="CAPTIONINTERNALID" val="675954f7-4284-4595-b405-6c525fce3a7b"/>
  <p:tag name="CAPTIONITEMSYSNAME" val="TriggersPPT_Mov4Formoreinformation,00:02:53.7-00:02:59.2"/>
  <p:tag name="BOOKMARKENTRYNAME" val="TriggersPPT_Mov400:02:53.7"/>
  <p:tag name="BOOKMARKEXITNAME" val="TriggersPPT_Mov400:02:59.2"/>
</p:tagLst>
</file>

<file path=ppt/tags/tag14.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8bec6f98-8302-4176-b6e6-ced4efa4aa35"/>
  <p:tag name="CAPTIONITEMSYSNAME" val="TriggersPPT_Mov1NowIspecify00:01:12.2-00:01:21.4"/>
  <p:tag name="BOOKMARKENTRYNAME" val="TriggersPPT_Mov100:01:12.2"/>
  <p:tag name="BOOKMARKEXITNAME" val="TriggersPPT_Mov100:01:21.4"/>
</p:tagLst>
</file>

<file path=ppt/tags/tag15.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593914f4-cf2f-4469-a758-f5292a89392d"/>
  <p:tag name="CAPTIONITEMSYSNAME" val="TriggersPPT_Mov1IclickTrigger,00:01:21.5-00:01:30.9"/>
  <p:tag name="BOOKMARKENTRYNAME" val="TriggersPPT_Mov100:01:21.5"/>
  <p:tag name="BOOKMARKEXITNAME" val="TriggersPPT_Mov100:01:30.9"/>
</p:tagLst>
</file>

<file path=ppt/tags/tag16.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14b17c18-8528-4a1d-a270-4e275d172a31"/>
  <p:tag name="CAPTIONITEMSYSNAME" val="TriggersPPT_Mov1Nowthearrow00:01:31.0-00:01:35.3"/>
  <p:tag name="BOOKMARKENTRYNAME" val="TriggersPPT_Mov100:01:31.0"/>
  <p:tag name="BOOKMARKEXITNAME" val="TriggersPPT_Mov100:01:35.3"/>
</p:tagLst>
</file>

<file path=ppt/tags/tag17.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4369f203-bb56-4899-a907-2e7a64f7f625"/>
  <p:tag name="CAPTIONITEMSYSNAME" val="TriggersPPT_Mov1Triggersareuseful00:01:35.4-00:01:41.9"/>
  <p:tag name="BOOKMARKENTRYNAME" val="TriggersPPT_Mov100:01:35.4"/>
  <p:tag name="BOOKMARKEXITNAME" val="TriggersPPT_Mov100:01:41.9"/>
</p:tagLst>
</file>

<file path=ppt/tags/tag18.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d50e6a7a-785b-4694-b0be-1724c9c05c6c"/>
  <p:tag name="CAPTIONITEMSYSNAME" val="TriggersPPT_Mov1Insteadofclicking00:01:42.0-00:01:46.3"/>
  <p:tag name="BOOKMARKENTRYNAME" val="TriggersPPT_Mov100:01:42.0"/>
  <p:tag name="BOOKMARKEXITNAME" val="TriggersPPT_Mov100:01:46.3"/>
</p:tagLst>
</file>

<file path=ppt/tags/tag19.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49aaa62c-fb1c-4211-b2c7-6b7ddde94bb0"/>
  <p:tag name="CAPTIONITEMSYSNAME" val="TriggersPPT_Mov1Icanpull00:01:46.4-00:01:54.7"/>
  <p:tag name="BOOKMARKENTRYNAME" val="TriggersPPT_Mov100:01:46.4"/>
  <p:tag name="BOOKMARKEXITNAME" val="TriggersPPT_Mov100:01:54.7"/>
</p:tagLst>
</file>

<file path=ppt/tags/tag2.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d704af49-04ed-4b5c-b12c-96311c3c639f"/>
  <p:tag name="CAPTIONITEMSYSNAME" val="TriggersPPT_Mov1Whenyouwant00:00:00.0-00:00:09.6"/>
  <p:tag name="BOOKMARKENTRYNAME" val="TriggersPPT_Mov100:00:00.0"/>
  <p:tag name="BOOKMARKEXITNAME" val="TriggersPPT_Mov100:00:09.6"/>
</p:tagLst>
</file>

<file path=ppt/tags/tag20.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8bcd93da-4522-45be-b478-20776634638a"/>
  <p:tag name="CAPTIONITEMSYSNAME" val="TriggersPPT_Mov1Ontheslide,00:01:54.8-00:02:00.8"/>
  <p:tag name="BOOKMARKENTRYNAME" val="TriggersPPT_Mov100:01:54.8"/>
  <p:tag name="BOOKMARKEXITNAME" val="TriggersPPT_Mov100:02:00.8"/>
</p:tagLst>
</file>

<file path=ppt/tags/tag21.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0e09918d-a3f2-4c05-bf87-c38ed1b6a1c7"/>
  <p:tag name="CAPTIONITEMSYSNAME" val="TriggersPPT_Mov1Onaslide00:02:00.9-00:02:08.2"/>
  <p:tag name="BOOKMARKENTRYNAME" val="TriggersPPT_Mov100:02:00.9"/>
  <p:tag name="BOOKMARKEXITNAME" val="TriggersPPT_Mov100:02:08.2"/>
</p:tagLst>
</file>

<file path=ppt/tags/tag22.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2686f6a3-de68-4c54-ae3e-0bb7fb1e5cf8"/>
  <p:tag name="CAPTIONITEMSYSNAME" val="TriggersPPT_Mov1andcreatea00:02:08.3-00:02:14.3"/>
  <p:tag name="BOOKMARKENTRYNAME" val="TriggersPPT_Mov100:02:08.3"/>
  <p:tag name="BOOKMARKEXITNAME" val="TriggersPPT_Mov100:02:14.3"/>
</p:tagLst>
</file>

<file path=ppt/tags/tag23.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e4d2d1b7-182f-4ec1-8102-f5b98ea82c7e"/>
  <p:tag name="CAPTIONITEMSYSNAME" val="TriggersPPT_Mov1Ontheslide,00:02:14.4-00:02:21.3"/>
  <p:tag name="BOOKMARKENTRYNAME" val="TriggersPPT_Mov100:02:14.4"/>
  <p:tag name="BOOKMARKEXITNAME" val="TriggersPPT_Mov100:02:21.3"/>
</p:tagLst>
</file>

<file path=ppt/tags/tag24.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ccdd3806-0742-4568-9e16-dc2965f45404"/>
  <p:tag name="CAPTIONITEMSYSNAME" val="TriggersPPT_Mov1UpNext:Use00:02:21.4-00:02:27.2"/>
  <p:tag name="BOOKMARKENTRYNAME" val="TriggersPPT_Mov100:02:21.4"/>
  <p:tag name="BOOKMARKEXITNAME" val="TriggersPPT_Mov100:02:27.2"/>
</p:tagLst>
</file>

<file path=ppt/tags/tag25.xml><?xml version="1.0" encoding="utf-8"?>
<p:tagLst xmlns:a="http://schemas.openxmlformats.org/drawingml/2006/main" xmlns:r="http://schemas.openxmlformats.org/officeDocument/2006/relationships" xmlns:p="http://schemas.openxmlformats.org/presentationml/2006/main">
  <p:tag name="CAPTIONID" val="7670e43e-5c15-4537-869e-264c6639122b"/>
  <p:tag name="MEDIACAPTIONSPROMPTED" val="False"/>
  <p:tag name="TEMPPRESENTATIONFILE" val="C:\Users\Administrator\AppData\Local\Temp\tmp18CC.tmp"/>
  <p:tag name="TEMPMEDIAFILENAME" val="C:\Users\Administrator\AppData\Local\Temp\tmp1B2E_TriggersPPT_Mov2.mp4"/>
  <p:tag name="MEDIAFADEDURATION" val="0.2"/>
  <p:tag name="MEDIATRANSPARENCY" val="0.3"/>
  <p:tag name="MEDIACAPTIONSHIDDEN" val="False"/>
  <p:tag name="CUSTOMXMLPARTID" val="{B0FC9ACC-D9D0-413C-8B6D-11435FEFE121}"/>
  <p:tag name="MEDIACAPTIONCOUNT" val="True"/>
</p:tagLst>
</file>

<file path=ppt/tags/tag26.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17244d73-4af6-44bd-b325-77e194887363"/>
  <p:tag name="CAPTIONITEMSYSNAME" val="TriggersPPT_Mov2Thepurposeof00:00:00.0-00:00:07.0"/>
  <p:tag name="BOOKMARKENTRYNAME" val="TriggersPPT_Mov200:00:00.0"/>
  <p:tag name="BOOKMARKEXITNAME" val="TriggersPPT_Mov200:00:07.0"/>
</p:tagLst>
</file>

<file path=ppt/tags/tag27.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88804d88-25ec-49f8-9dc2-28a5b255d6eb"/>
  <p:tag name="CAPTIONITEMSYSNAME" val="TriggersPPT_Mov2oravideo00:00:07.1-00:00:10.8"/>
  <p:tag name="BOOKMARKENTRYNAME" val="TriggersPPT_Mov200:00:07.1"/>
  <p:tag name="BOOKMARKEXITNAME" val="TriggersPPT_Mov200:00:10.8"/>
</p:tagLst>
</file>

<file path=ppt/tags/tag28.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a31aaa4f-1dfd-422b-a7fb-5b045befd23a"/>
  <p:tag name="CAPTIONITEMSYSNAME" val="TriggersPPT_Mov2So,beforeyou00:00:10.9-00:00:15.7"/>
  <p:tag name="BOOKMARKENTRYNAME" val="TriggersPPT_Mov200:00:10.9"/>
  <p:tag name="BOOKMARKEXITNAME" val="TriggersPPT_Mov200:00:15.7"/>
</p:tagLst>
</file>

<file path=ppt/tags/tag29.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7fbaa898-774d-466d-867c-1dd431ce79f7"/>
  <p:tag name="CAPTIONITEMSYSNAME" val="TriggersPPT_Mov2Here’stheprocess00:00:15.8-00:00:19.0"/>
  <p:tag name="BOOKMARKENTRYNAME" val="TriggersPPT_Mov200:00:15.8"/>
  <p:tag name="BOOKMARKEXITNAME" val="TriggersPPT_Mov200:00:19.0"/>
</p:tagLst>
</file>

<file path=ppt/tags/tag3.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523b6c55-f401-4572-883b-75ef05140a85"/>
  <p:tag name="CAPTIONITEMSYSNAME" val="TriggersPPT_Mov1Onthisslide,00:00:09.7-00:00:15.1"/>
  <p:tag name="BOOKMARKENTRYNAME" val="TriggersPPT_Mov100:00:09.7"/>
  <p:tag name="BOOKMARKEXITNAME" val="TriggersPPT_Mov100:00:15.1"/>
</p:tagLst>
</file>

<file path=ppt/tags/tag30.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148e446b-0fb3-469d-8474-920ddf9b71fb"/>
  <p:tag name="CAPTIONITEMSYSNAME" val="TriggersPPT_Mov2Onthisslide,00:00:19.1-00:00:26.7"/>
  <p:tag name="BOOKMARKENTRYNAME" val="TriggersPPT_Mov200:00:19.1"/>
  <p:tag name="BOOKMARKEXITNAME" val="TriggersPPT_Mov200:00:26.7"/>
</p:tagLst>
</file>

<file path=ppt/tags/tag31.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63930a70-b684-4e1a-9765-648e26c24c37"/>
  <p:tag name="CAPTIONITEMSYSNAME" val="TriggersPPT_Mov2Thisishow00:00:26.8-00:00:33.1"/>
  <p:tag name="BOOKMARKENTRYNAME" val="TriggersPPT_Mov200:00:26.8"/>
  <p:tag name="BOOKMARKEXITNAME" val="TriggersPPT_Mov200:00:33.1"/>
</p:tagLst>
</file>

<file path=ppt/tags/tag32.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3518ee17-a4b8-453a-9500-36acd561e6bf"/>
  <p:tag name="CAPTIONITEMSYSNAME" val="TriggersPPT_Mov2And,noticethat00:00:33.2-00:00:39.8"/>
  <p:tag name="BOOKMARKENTRYNAME" val="TriggersPPT_Mov200:00:33.2"/>
  <p:tag name="BOOKMARKEXITNAME" val="TriggersPPT_Mov200:00:39.8"/>
</p:tagLst>
</file>

<file path=ppt/tags/tag33.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16b68a56-6bc1-460d-b8ba-f8819c04f822"/>
  <p:tag name="CAPTIONITEMSYSNAME" val="TriggersPPT_Mov2So,thebutton00:00:39.9-00:00:45.6"/>
  <p:tag name="BOOKMARKENTRYNAME" val="TriggersPPT_Mov200:00:39.9"/>
  <p:tag name="BOOKMARKEXITNAME" val="TriggersPPT_Mov200:00:45.6"/>
</p:tagLst>
</file>

<file path=ppt/tags/tag34.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cdc9ac17-7efc-4143-89d5-53e284c8d6ed"/>
  <p:tag name="CAPTIONITEMSYSNAME" val="TriggersPPT_Mov2Tocreatethis00:00:45.7-00:00:47.7"/>
  <p:tag name="BOOKMARKENTRYNAME" val="TriggersPPT_Mov200:00:45.7"/>
  <p:tag name="BOOKMARKEXITNAME" val="TriggersPPT_Mov200:00:47.7"/>
</p:tagLst>
</file>

<file path=ppt/tags/tag35.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3b40aa4b-af02-4838-a28f-10f151c5117c"/>
  <p:tag name="CAPTIONITEMSYSNAME" val="TriggersPPT_Mov2FirstI’llapply00:00:47.8-00:00:52.1"/>
  <p:tag name="BOOKMARKENTRYNAME" val="TriggersPPT_Mov200:00:47.8"/>
  <p:tag name="BOOKMARKEXITNAME" val="TriggersPPT_Mov200:00:52.1"/>
</p:tagLst>
</file>

<file path=ppt/tags/tag36.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5bd4e042-22ee-48e8-a70f-509f3957f9b9"/>
  <p:tag name="CAPTIONITEMSYSNAME" val="TriggersPPT_Mov2I’llselectit,00:00:52.2-00:00:57.8"/>
  <p:tag name="BOOKMARKENTRYNAME" val="TriggersPPT_Mov200:00:52.2"/>
  <p:tag name="BOOKMARKEXITNAME" val="TriggersPPT_Mov200:00:57.8"/>
</p:tagLst>
</file>

<file path=ppt/tags/tag37.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99902be4-d0b7-4b43-bb8e-d2b4b8325351"/>
  <p:tag name="CAPTIONITEMSYSNAME" val="TriggersPPT_Mov2Iwantit00:00:57.9-00:01:05.5"/>
  <p:tag name="BOOKMARKENTRYNAME" val="TriggersPPT_Mov200:00:57.9"/>
  <p:tag name="BOOKMARKEXITNAME" val="TriggersPPT_Mov200:01:05.5"/>
</p:tagLst>
</file>

<file path=ppt/tags/tag38.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6187feca-8694-43ce-ad1c-9717a1c4412b"/>
  <p:tag name="CAPTIONITEMSYSNAME" val="TriggersPPT_Mov2NowI’mready00:01:05.6-00:01:09.6"/>
  <p:tag name="BOOKMARKENTRYNAME" val="TriggersPPT_Mov200:01:05.6"/>
  <p:tag name="BOOKMARKEXITNAME" val="TriggersPPT_Mov200:01:09.6"/>
</p:tagLst>
</file>

<file path=ppt/tags/tag39.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32bc835d-ff8a-4989-bbc3-7680b2772727"/>
  <p:tag name="CAPTIONITEMSYSNAME" val="TriggersPPT_Mov2I’llopenthe00:01:09.7-00:01:12.9"/>
  <p:tag name="BOOKMARKENTRYNAME" val="TriggersPPT_Mov200:01:09.7"/>
  <p:tag name="BOOKMARKEXITNAME" val="TriggersPPT_Mov200:01:12.9"/>
</p:tagLst>
</file>

<file path=ppt/tags/tag4.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796ad3be-50ed-48f9-b4d9-beba20879434"/>
  <p:tag name="CAPTIONITEMSYSNAME" val="TriggersPPT_Mov1Here’sthesequence,00:00:15.2-00:00:22.2"/>
  <p:tag name="BOOKMARKENTRYNAME" val="TriggersPPT_Mov100:00:15.2"/>
  <p:tag name="BOOKMARKEXITNAME" val="TriggersPPT_Mov100:00:22.2"/>
</p:tagLst>
</file>

<file path=ppt/tags/tag40.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a6a61ae1-3fd6-4001-834d-d3d8b346cca4"/>
  <p:tag name="CAPTIONITEMSYSNAME" val="TriggersPPT_Mov2Here’stheFly00:01:13.0-00:01:15.0"/>
  <p:tag name="BOOKMARKENTRYNAME" val="TriggersPPT_Mov200:01:13.0"/>
  <p:tag name="BOOKMARKEXITNAME" val="TriggersPPT_Mov200:01:15.0"/>
</p:tagLst>
</file>

<file path=ppt/tags/tag41.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b4589247-3ee1-430c-9515-68f2459eccaf"/>
  <p:tag name="CAPTIONITEMSYSNAME" val="TriggersPPT_Mov2Iwantthe00:01:15.1-00:01:18.3"/>
  <p:tag name="BOOKMARKENTRYNAME" val="TriggersPPT_Mov200:01:15.1"/>
  <p:tag name="BOOKMARKEXITNAME" val="TriggersPPT_Mov200:01:18.3"/>
</p:tagLst>
</file>

<file path=ppt/tags/tag42.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8605efb3-852a-48aa-ae19-b229c42a766f"/>
  <p:tag name="CAPTIONITEMSYSNAME" val="TriggersPPT_Mov2So,Imake00:01:18.4-00:01:21.9"/>
  <p:tag name="BOOKMARKENTRYNAME" val="TriggersPPT_Mov200:01:18.4"/>
  <p:tag name="BOOKMARKEXITNAME" val="TriggersPPT_Mov200:01:21.9"/>
</p:tagLst>
</file>

<file path=ppt/tags/tag43.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ef124981-da30-4ff3-821b-712a6044865c"/>
  <p:tag name="CAPTIONITEMSYSNAME" val="TriggersPPT_Mov2andIclick00:01:22.0-00:01:30.3"/>
  <p:tag name="BOOKMARKENTRYNAME" val="TriggersPPT_Mov200:01:22.0"/>
  <p:tag name="BOOKMARKEXITNAME" val="TriggersPPT_Mov200:01:30.3"/>
</p:tagLst>
</file>

<file path=ppt/tags/tag44.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759e2ac4-5faa-4c1e-9a36-698c7ea38d9a"/>
  <p:tag name="CAPTIONITEMSYSNAME" val="TriggersPPT_Mov2Thisishow00:01:30.4-00:01:33.5"/>
  <p:tag name="BOOKMARKENTRYNAME" val="TriggersPPT_Mov200:01:30.4"/>
  <p:tag name="BOOKMARKEXITNAME" val="TriggersPPT_Mov200:01:33.5"/>
</p:tagLst>
</file>

<file path=ppt/tags/tag45.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59224975-6e04-481b-a79a-7546eee480c7"/>
  <p:tag name="CAPTIONITEMSYSNAME" val="TriggersPPT_Mov2Ithasa00:01:33.6-00:01:37.6"/>
  <p:tag name="BOOKMARKENTRYNAME" val="TriggersPPT_Mov200:01:33.6"/>
  <p:tag name="BOOKMARKEXITNAME" val="TriggersPPT_Mov200:01:37.6"/>
</p:tagLst>
</file>

<file path=ppt/tags/tag46.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fc708055-aa86-4bfb-a0ee-2a077c31a43a"/>
  <p:tag name="CAPTIONITEMSYSNAME" val="TriggersPPT_Mov2So,theFly00:01:37.7-00:01:44.7"/>
  <p:tag name="BOOKMARKENTRYNAME" val="TriggersPPT_Mov200:01:37.7"/>
  <p:tag name="BOOKMARKEXITNAME" val="TriggersPPT_Mov200:01:44.7"/>
</p:tagLst>
</file>

<file path=ppt/tags/tag47.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aaec7fd8-c337-4a8c-8288-c306c079d765"/>
  <p:tag name="CAPTIONITEMSYSNAME" val="TriggersPPT_Mov2Ontheslide,00:01:44.8-00:01:52.4"/>
  <p:tag name="BOOKMARKENTRYNAME" val="TriggersPPT_Mov200:01:44.8"/>
  <p:tag name="BOOKMARKEXITNAME" val="TriggersPPT_Mov200:01:52.4"/>
</p:tagLst>
</file>

<file path=ppt/tags/tag48.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74ce1241-4118-4ae0-974d-a5c32c9920ce"/>
  <p:tag name="CAPTIONITEMSYSNAME" val="TriggersPPT_Mov2I’llmovethe00:01:52.5-00:01:58.3"/>
  <p:tag name="BOOKMARKENTRYNAME" val="TriggersPPT_Mov200:01:52.5"/>
  <p:tag name="BOOKMARKEXITNAME" val="TriggersPPT_Mov200:01:58.3"/>
</p:tagLst>
</file>

<file path=ppt/tags/tag49.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bc6d0284-a456-40f6-9ae7-5c3c28aacde1"/>
  <p:tag name="CAPTIONITEMSYSNAME" val="TriggersPPT_Mov2AndI’llpreview00:01:58.4-00:02:02.2"/>
  <p:tag name="BOOKMARKENTRYNAME" val="TriggersPPT_Mov200:01:58.4"/>
  <p:tag name="BOOKMARKEXITNAME" val="TriggersPPT_Mov200:02:02.2"/>
</p:tagLst>
</file>

<file path=ppt/tags/tag5.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36f9b2e6-d58a-496e-b461-7b653506f406"/>
  <p:tag name="CAPTIONITEMSYSNAME" val="TriggersPPT_Mov1Arrow2triggers00:00:22.3-00:00:27.4"/>
  <p:tag name="BOOKMARKENTRYNAME" val="TriggersPPT_Mov100:00:22.3"/>
  <p:tag name="BOOKMARKEXITNAME" val="TriggersPPT_Mov100:00:27.4"/>
</p:tagLst>
</file>

<file path=ppt/tags/tag50.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c1d9a35a-ef19-4e53-8845-2f731cd49027"/>
  <p:tag name="CAPTIONITEMSYSNAME" val="TriggersPPT_Mov2Iclickmy00:02:02.3-00:02:09.6"/>
  <p:tag name="BOOKMARKENTRYNAME" val="TriggersPPT_Mov200:02:02.3"/>
  <p:tag name="BOOKMARKEXITNAME" val="TriggersPPT_Mov200:02:09.6"/>
</p:tagLst>
</file>

<file path=ppt/tags/tag51.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a179211d-e8aa-410b-85f4-a8a5229d94a5"/>
  <p:tag name="CAPTIONITEMSYSNAME" val="TriggersPPT_Mov2Toinsertthe00:02:09.7-00:02:20.5"/>
  <p:tag name="BOOKMARKENTRYNAME" val="TriggersPPT_Mov200:02:09.7"/>
  <p:tag name="BOOKMARKEXITNAME" val="TriggersPPT_Mov200:02:20.5"/>
</p:tagLst>
</file>

<file path=ppt/tags/tag52.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3bbe0b1a-b6ce-43b6-98ac-4c85633521e4"/>
  <p:tag name="CAPTIONITEMSYSNAME" val="TriggersPPT_Mov2Thesoundfile00:02:20.6-00:02:26.8"/>
  <p:tag name="BOOKMARKENTRYNAME" val="TriggersPPT_Mov200:02:20.6"/>
  <p:tag name="BOOKMARKEXITNAME" val="TriggersPPT_Mov200:02:26.8"/>
</p:tagLst>
</file>

<file path=ppt/tags/tag53.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ebff323d-5ff7-4b92-b453-f9d98816afc8"/>
  <p:tag name="CAPTIONITEMSYSNAME" val="TriggersPPT_Mov2Now,noticehow00:02:26.9-00:02:31.3"/>
  <p:tag name="BOOKMARKENTRYNAME" val="TriggersPPT_Mov200:02:26.9"/>
  <p:tag name="BOOKMARKEXITNAME" val="TriggersPPT_Mov200:02:31.3"/>
</p:tagLst>
</file>

<file path=ppt/tags/tag54.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1c080fab-987a-4db2-b89c-a89fe77a41f3"/>
  <p:tag name="CAPTIONITEMSYSNAME" val="TriggersPPT_Mov2It’sautomaticallyset00:02:31.4-00:02:34.9"/>
  <p:tag name="BOOKMARKENTRYNAME" val="TriggersPPT_Mov200:02:31.4"/>
  <p:tag name="BOOKMARKEXITNAME" val="TriggersPPT_Mov200:02:34.9"/>
</p:tagLst>
</file>

<file path=ppt/tags/tag55.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e32951d5-c211-463a-9c59-9558fa0e1e30"/>
  <p:tag name="CAPTIONITEMSYSNAME" val="TriggersPPT_Mov2Thismeansthat00:02:35.0-00:02:40.3"/>
  <p:tag name="BOOKMARKENTRYNAME" val="TriggersPPT_Mov200:02:35.0"/>
  <p:tag name="BOOKMARKEXITNAME" val="TriggersPPT_Mov200:02:40.3"/>
</p:tagLst>
</file>

<file path=ppt/tags/tag56.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6917c5a2-6de0-4576-b9c9-a5f31106dae6"/>
  <p:tag name="CAPTIONITEMSYSNAME" val="TriggersPPT_Mov2However,Idon’t00:02:40.4-00:02:47.5"/>
  <p:tag name="BOOKMARKENTRYNAME" val="TriggersPPT_Mov200:02:40.4"/>
  <p:tag name="BOOKMARKEXITNAME" val="TriggersPPT_Mov200:02:47.5"/>
</p:tagLst>
</file>

<file path=ppt/tags/tag57.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84011b9e-49de-44b2-95ff-18cc40b31fdc"/>
  <p:tag name="CAPTIONITEMSYSNAME" val="TriggersPPT_Mov2Also,Iwant00:02:47.6-00:02:51.3"/>
  <p:tag name="BOOKMARKENTRYNAME" val="TriggersPPT_Mov200:02:47.6"/>
  <p:tag name="BOOKMARKEXITNAME" val="TriggersPPT_Mov200:02:51.3"/>
</p:tagLst>
</file>

<file path=ppt/tags/tag58.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11ef7031-146c-4f42-8f98-5e41d93b781b"/>
  <p:tag name="CAPTIONITEMSYSNAME" val="TriggersPPT_Mov2So,I’llmake00:02:51.4-00:02:55.1"/>
  <p:tag name="BOOKMARKENTRYNAME" val="TriggersPPT_Mov200:02:51.4"/>
  <p:tag name="BOOKMARKEXITNAME" val="TriggersPPT_Mov200:02:55.1"/>
</p:tagLst>
</file>

<file path=ppt/tags/tag59.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c9c4a280-438d-4d16-be42-cdabee7dc0f0"/>
  <p:tag name="CAPTIONITEMSYSNAME" val="TriggersPPT_Mov2Thesimplestway00:02:55.2-00:03:01.8"/>
  <p:tag name="BOOKMARKENTRYNAME" val="TriggersPPT_Mov200:02:55.2"/>
  <p:tag name="BOOKMARKEXITNAME" val="TriggersPPT_Mov200:03:01.8"/>
</p:tagLst>
</file>

<file path=ppt/tags/tag6.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ed8ab553-ba9c-41b6-8e16-827497f24869"/>
  <p:tag name="CAPTIONITEMSYSNAME" val="TriggersPPT_Mov1Comparethiswith00:00:27.5-00:00:36.4"/>
  <p:tag name="BOOKMARKENTRYNAME" val="TriggersPPT_Mov100:00:27.5"/>
  <p:tag name="BOOKMARKEXITNAME" val="TriggersPPT_Mov100:00:36.4"/>
</p:tagLst>
</file>

<file path=ppt/tags/tag60.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4c8e9ca5-9747-4730-b40f-70d7146f7d7b"/>
  <p:tag name="CAPTIONITEMSYSNAME" val="TriggersPPT_Mov2Nowthebutton00:03:01.9-00:03:05.6"/>
  <p:tag name="BOOKMARKENTRYNAME" val="TriggersPPT_Mov200:03:01.9"/>
  <p:tag name="BOOKMARKEXITNAME" val="TriggersPPT_Mov200:03:05.6"/>
</p:tagLst>
</file>

<file path=ppt/tags/tag61.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99db1012-aa14-45dc-a42c-5ff371b61a10"/>
  <p:tag name="CAPTIONITEMSYSNAME" val="TriggersPPT_Mov2Butnote:Both00:03:05.7-00:03:09.8"/>
  <p:tag name="BOOKMARKENTRYNAME" val="TriggersPPT_Mov200:03:05.7"/>
  <p:tag name="BOOKMARKEXITNAME" val="TriggersPPT_Mov200:03:09.8"/>
</p:tagLst>
</file>

<file path=ppt/tags/tag62.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4beb66c8-5a47-4156-9d19-35e44b1b07d5"/>
  <p:tag name="CAPTIONITEMSYSNAME" val="TriggersPPT_Mov2whichmeansI’d00:03:09.9-00:03:14.6"/>
  <p:tag name="BOOKMARKENTRYNAME" val="TriggersPPT_Mov200:03:09.9"/>
  <p:tag name="BOOKMARKEXITNAME" val="TriggersPPT_Mov200:03:14.6"/>
</p:tagLst>
</file>

<file path=ppt/tags/tag63.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dd00a3bd-9107-4b75-979f-eef8974875f9"/>
  <p:tag name="CAPTIONITEMSYSNAME" val="TriggersPPT_Mov2Iwantthe00:03:14.7-00:03:22.1"/>
  <p:tag name="BOOKMARKENTRYNAME" val="TriggersPPT_Mov200:03:14.7"/>
  <p:tag name="BOOKMARKEXITNAME" val="TriggersPPT_Mov200:03:22.1"/>
</p:tagLst>
</file>

<file path=ppt/tags/tag64.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529e1632-a111-41ea-b54d-e5cdb9758c8c"/>
  <p:tag name="CAPTIONITEMSYSNAME" val="TriggersPPT_Mov2Last,I’llselect00:03:22.2-00:03:29.5"/>
  <p:tag name="BOOKMARKENTRYNAME" val="TriggersPPT_Mov200:03:22.2"/>
  <p:tag name="BOOKMARKEXITNAME" val="TriggersPPT_Mov200:03:29.5"/>
</p:tagLst>
</file>

<file path=ppt/tags/tag65.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73129100-9b51-4b90-bd39-991584f2250e"/>
  <p:tag name="CAPTIONITEMSYSNAME" val="TriggersPPT_Mov2Andnowlet’s00:03:29.6-00:03:33.7"/>
  <p:tag name="BOOKMARKENTRYNAME" val="TriggersPPT_Mov200:03:29.6"/>
  <p:tag name="BOOKMARKEXITNAME" val="TriggersPPT_Mov200:03:33.7"/>
</p:tagLst>
</file>

<file path=ppt/tags/tag66.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f7400046-c3ed-4d21-a067-38ea7beb4a47"/>
  <p:tag name="CAPTIONITEMSYSNAME" val="TriggersPPT_Mov2Perfect.00:03:33.8-00:03:36.1"/>
  <p:tag name="BOOKMARKENTRYNAME" val="TriggersPPT_Mov200:03:33.8"/>
  <p:tag name="BOOKMARKEXITNAME" val="TriggersPPT_Mov200:03:36.1"/>
</p:tagLst>
</file>

<file path=ppt/tags/tag67.xml><?xml version="1.0" encoding="utf-8"?>
<p:tagLst xmlns:a="http://schemas.openxmlformats.org/drawingml/2006/main" xmlns:r="http://schemas.openxmlformats.org/officeDocument/2006/relationships" xmlns:p="http://schemas.openxmlformats.org/presentationml/2006/main">
  <p:tag name="CAPTIONID" val="7670e43e-5c15-4537-869e-264c6639122b"/>
  <p:tag name="CAPTIONINTERNALID" val="79794ce1-a1bf-42eb-8375-93e42c0fb04a"/>
  <p:tag name="CAPTIONITEMSYSNAME" val="TriggersPPT_Mov2Upnext:Trigger00:03:36.2-00:03:39.2"/>
  <p:tag name="BOOKMARKENTRYNAME" val="TriggersPPT_Mov200:03:36.2"/>
  <p:tag name="BOOKMARKEXITNAME" val="TriggersPPT_Mov200:03:39.2"/>
</p:tagLst>
</file>

<file path=ppt/tags/tag68.xml><?xml version="1.0" encoding="utf-8"?>
<p:tagLst xmlns:a="http://schemas.openxmlformats.org/drawingml/2006/main" xmlns:r="http://schemas.openxmlformats.org/officeDocument/2006/relationships" xmlns:p="http://schemas.openxmlformats.org/presentationml/2006/main">
  <p:tag name="CAPTIONID" val="5116e4be-18e1-404e-8fa6-481dd86beb8c"/>
  <p:tag name="MEDIACAPTIONSPROMPTED" val="False"/>
  <p:tag name="TEMPPRESENTATIONFILE" val="C:\Users\Administrator\AppData\Local\Temp\tmp1584.tmp"/>
  <p:tag name="TEMPMEDIAFILENAME" val="C:\Users\Administrator\AppData\Local\Temp\tmp18B2_TriggersPPT_Mov3.mp4"/>
  <p:tag name="MEDIAFADEDURATION" val="0.2"/>
  <p:tag name="MEDIATRANSPARENCY" val="0.3"/>
  <p:tag name="MEDIACAPTIONSHIDDEN" val="False"/>
  <p:tag name="CUSTOMXMLPARTID" val="{B9124249-034F-4E69-83FB-2976E7422C48}"/>
  <p:tag name="MEDIACAPTIONCOUNT" val="True"/>
</p:tagLst>
</file>

<file path=ppt/tags/tag69.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1f20ae5f-431e-456d-900b-1b76ef123491"/>
  <p:tag name="CAPTIONITEMSYSNAME" val="TriggersPPT_Mov3Atriggergives00:00:00.0-00:00:04.1"/>
  <p:tag name="BOOKMARKENTRYNAME" val="TriggersPPT_Mov300:00:00.0"/>
  <p:tag name="BOOKMARKEXITNAME" val="TriggersPPT_Mov300:00:04.1"/>
</p:tagLst>
</file>

<file path=ppt/tags/tag7.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c119dac3-e9eb-420c-bce5-3efdbf4837d8"/>
  <p:tag name="CAPTIONITEMSYSNAME" val="TriggersPPT_Mov1Inthefirst00:00:36.5-00:00:43.2"/>
  <p:tag name="BOOKMARKENTRYNAME" val="TriggersPPT_Mov100:00:36.5"/>
  <p:tag name="BOOKMARKEXITNAME" val="TriggersPPT_Mov100:00:43.2"/>
</p:tagLst>
</file>

<file path=ppt/tags/tag70.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ed5934d8-9150-4943-8b63-dacec092c19d"/>
  <p:tag name="CAPTIONITEMSYSNAME" val="TriggersPPT_Mov3Itenablesyou00:00:04.2-00:00:08.3"/>
  <p:tag name="BOOKMARKENTRYNAME" val="TriggersPPT_Mov300:00:04.2"/>
  <p:tag name="BOOKMARKEXITNAME" val="TriggersPPT_Mov300:00:08.3"/>
</p:tagLst>
</file>

<file path=ppt/tags/tag71.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9bd3c596-da24-4ec4-afbf-6f31a6a9a0e4"/>
  <p:tag name="CAPTIONITEMSYSNAME" val="TriggersPPT_Mov3Youcanpull00:00:08.4-00:00:12.8"/>
  <p:tag name="BOOKMARKENTRYNAME" val="TriggersPPT_Mov300:00:08.4"/>
  <p:tag name="BOOKMARKEXITNAME" val="TriggersPPT_Mov300:00:12.8"/>
</p:tagLst>
</file>

<file path=ppt/tags/tag72.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07d0f167-0cb6-4763-9975-296ad70c35c9"/>
  <p:tag name="CAPTIONITEMSYSNAME" val="TriggersPPT_Mov3Then,usingthe00:00:12.9-00:00:18.1"/>
  <p:tag name="BOOKMARKENTRYNAME" val="TriggersPPT_Mov300:00:12.9"/>
  <p:tag name="BOOKMARKEXITNAME" val="TriggersPPT_Mov300:00:18.1"/>
</p:tagLst>
</file>

<file path=ppt/tags/tag73.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ff2f946a-e414-4533-aff2-869bfcfd62a3"/>
  <p:tag name="CAPTIONITEMSYSNAME" val="TriggersPPT_Mov3likethispyramid00:00:18.2-00:00:20.9"/>
  <p:tag name="BOOKMARKENTRYNAME" val="TriggersPPT_Mov300:00:18.2"/>
  <p:tag name="BOOKMARKEXITNAME" val="TriggersPPT_Mov300:00:20.9"/>
</p:tagLst>
</file>

<file path=ppt/tags/tag74.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58898f88-e22a-4903-a5ea-97952e4df733"/>
  <p:tag name="CAPTIONITEMSYSNAME" val="TriggersPPT_Mov3Inaslide00:00:21.0-00:00:29.4"/>
  <p:tag name="BOOKMARKENTRYNAME" val="TriggersPPT_Mov300:00:21.0"/>
  <p:tag name="BOOKMARKEXITNAME" val="TriggersPPT_Mov300:00:29.4"/>
</p:tagLst>
</file>

<file path=ppt/tags/tag75.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50aedb0a-9efb-456f-83e1-b90ab9fe6467"/>
  <p:tag name="CAPTIONITEMSYSNAME" val="TriggersPPT_Mov3Let’stakethis00:00:29.5-00:00:31.8"/>
  <p:tag name="BOOKMARKENTRYNAME" val="TriggersPPT_Mov300:00:29.5"/>
  <p:tag name="BOOKMARKEXITNAME" val="TriggersPPT_Mov300:00:31.8"/>
</p:tagLst>
</file>

<file path=ppt/tags/tag76.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484898b2-d8e0-428d-908d-554191be70b8"/>
  <p:tag name="CAPTIONITEMSYSNAME" val="TriggersPPT_Mov3Here’stheslide00:00:31.9-00:00:34.2"/>
  <p:tag name="BOOKMARKENTRYNAME" val="TriggersPPT_Mov300:00:31.9"/>
  <p:tag name="BOOKMARKEXITNAME" val="TriggersPPT_Mov300:00:34.2"/>
</p:tagLst>
</file>

<file path=ppt/tags/tag77.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e725ab3d-63ed-4120-b6f1-f443994db2ea"/>
  <p:tag name="CAPTIONITEMSYSNAME" val="TriggersPPT_Mov3I’vecreatedthis00:00:34.3-00:00:45.7"/>
  <p:tag name="BOOKMARKENTRYNAME" val="TriggersPPT_Mov300:00:34.3"/>
  <p:tag name="BOOKMARKEXITNAME" val="TriggersPPT_Mov300:00:45.7"/>
</p:tagLst>
</file>

<file path=ppt/tags/tag78.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cc38c1b5-f288-4d34-99d8-4c699835a8d1"/>
  <p:tag name="CAPTIONITEMSYSNAME" val="TriggersPPT_Mov3Theinsertedvideo00:00:45.8-00:00:51.2"/>
  <p:tag name="BOOKMARKENTRYNAME" val="TriggersPPT_Mov300:00:45.8"/>
  <p:tag name="BOOKMARKEXITNAME" val="TriggersPPT_Mov300:00:51.2"/>
</p:tagLst>
</file>

<file path=ppt/tags/tag79.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7f54d2b8-236d-4880-9425-9728b011cb3e"/>
  <p:tag name="CAPTIONITEMSYSNAME" val="TriggersPPT_Mov3Icanmake00:00:51.3-00:00:55.0"/>
  <p:tag name="BOOKMARKENTRYNAME" val="TriggersPPT_Mov300:00:51.3"/>
  <p:tag name="BOOKMARKEXITNAME" val="TriggersPPT_Mov300:00:55.0"/>
</p:tagLst>
</file>

<file path=ppt/tags/tag8.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213442be-5acf-466c-9da8-e0c94aa57d24"/>
  <p:tag name="CAPTIONITEMSYSNAME" val="TriggersPPT_Mov1So,triggerslet00:00:43.3-00:00:48.0"/>
  <p:tag name="BOOKMARKENTRYNAME" val="TriggersPPT_Mov100:00:43.3"/>
  <p:tag name="BOOKMARKEXITNAME" val="TriggersPPT_Mov100:00:48.0"/>
</p:tagLst>
</file>

<file path=ppt/tags/tag80.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f91e0eb1-9e81-4cec-9b05-73fe1a2cd1ab"/>
  <p:tag name="CAPTIONITEMSYSNAME" val="TriggersPPT_Mov3NowI’lluse00:00:55.1-00:01:01.5"/>
  <p:tag name="BOOKMARKENTRYNAME" val="TriggersPPT_Mov300:00:55.1"/>
  <p:tag name="BOOKMARKEXITNAME" val="TriggersPPT_Mov300:01:01.5"/>
</p:tagLst>
</file>

<file path=ppt/tags/tag81.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c7b1e6d5-70e3-46db-856a-1324d6f96b9c"/>
  <p:tag name="CAPTIONITEMSYSNAME" val="TriggersPPT_Mov3However,there’sa00:01:01.6-00:01:06.3"/>
  <p:tag name="BOOKMARKENTRYNAME" val="TriggersPPT_Mov300:01:01.6"/>
  <p:tag name="BOOKMARKEXITNAME" val="TriggersPPT_Mov300:01:06.3"/>
</p:tagLst>
</file>

<file path=ppt/tags/tag82.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3c435bd4-56f1-459e-ae2f-78e1acf67957"/>
  <p:tag name="CAPTIONITEMSYSNAME" val="TriggersPPT_Mov3I’mgoingto00:01:06.4-00:01:13.7"/>
  <p:tag name="BOOKMARKENTRYNAME" val="TriggersPPT_Mov300:01:06.4"/>
  <p:tag name="BOOKMARKEXITNAME" val="TriggersPPT_Mov300:01:13.7"/>
</p:tagLst>
</file>

<file path=ppt/tags/tag83.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c3c7eede-db71-4ff7-832d-24dde7bf31d0"/>
  <p:tag name="CAPTIONITEMSYSNAME" val="TriggersPPT_Mov3PowerPointtreatsvideo00:01:13.8-00:01:17.3"/>
  <p:tag name="BOOKMARKENTRYNAME" val="TriggersPPT_Mov300:01:13.8"/>
  <p:tag name="BOOKMARKEXITNAME" val="TriggersPPT_Mov300:01:17.3"/>
</p:tagLst>
</file>

<file path=ppt/tags/tag84.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d5f87ec3-cf62-40ef-9c50-57475b35c246"/>
  <p:tag name="CAPTIONITEMSYSNAME" val="TriggersPPT_Mov3So,thiseffect00:01:17.4-00:01:24.0"/>
  <p:tag name="BOOKMARKENTRYNAME" val="TriggersPPT_Mov300:01:17.4"/>
  <p:tag name="BOOKMARKEXITNAME" val="TriggersPPT_Mov300:01:24.0"/>
</p:tagLst>
</file>

<file path=ppt/tags/tag85.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c3fa2deb-ab09-4892-9b92-be63a367c579"/>
  <p:tag name="CAPTIONITEMSYSNAME" val="TriggersPPT_Mov3Also,it’sshown00:01:24.1-00:01:29.6"/>
  <p:tag name="BOOKMARKENTRYNAME" val="TriggersPPT_Mov300:01:24.1"/>
  <p:tag name="BOOKMARKEXITNAME" val="TriggersPPT_Mov300:01:29.6"/>
</p:tagLst>
</file>

<file path=ppt/tags/tag86.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4acf3293-bd6e-4765-819e-4dc0715cec3c"/>
  <p:tag name="CAPTIONITEMSYSNAME" val="TriggersPPT_Mov3Inotherwords,00:01:29.7-00:01:35.0"/>
  <p:tag name="BOOKMARKENTRYNAME" val="TriggersPPT_Mov300:01:29.7"/>
  <p:tag name="BOOKMARKEXITNAME" val="TriggersPPT_Mov300:01:35.0"/>
</p:tagLst>
</file>

<file path=ppt/tags/tag87.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76425abb-c381-4e20-b590-fff8157833ba"/>
  <p:tag name="CAPTIONITEMSYSNAME" val="TriggersPPT_Mov3But,sinceI00:01:35.1-00:01:41.7"/>
  <p:tag name="BOOKMARKENTRYNAME" val="TriggersPPT_Mov300:01:35.1"/>
  <p:tag name="BOOKMARKEXITNAME" val="TriggersPPT_Mov300:01:41.7"/>
</p:tagLst>
</file>

<file path=ppt/tags/tag88.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8decff17-fc9d-4260-816a-ee4ca0ffb3b5"/>
  <p:tag name="CAPTIONITEMSYSNAME" val="TriggersPPT_Mov3Here’soneoption:00:01:41.8-00:01:48.9"/>
  <p:tag name="BOOKMARKENTRYNAME" val="TriggersPPT_Mov300:01:41.8"/>
  <p:tag name="BOOKMARKEXITNAME" val="TriggersPPT_Mov300:01:48.9"/>
</p:tagLst>
</file>

<file path=ppt/tags/tag89.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36163e95-a55a-435c-975b-589776b84341"/>
  <p:tag name="CAPTIONITEMSYSNAME" val="TriggersPPT_Mov3Nowlookat00:01:49.0-00:01:51.9"/>
  <p:tag name="BOOKMARKENTRYNAME" val="TriggersPPT_Mov300:01:49.0"/>
  <p:tag name="BOOKMARKEXITNAME" val="TriggersPPT_Mov300:01:51.9"/>
</p:tagLst>
</file>

<file path=ppt/tags/tag9.xml><?xml version="1.0" encoding="utf-8"?>
<p:tagLst xmlns:a="http://schemas.openxmlformats.org/drawingml/2006/main" xmlns:r="http://schemas.openxmlformats.org/officeDocument/2006/relationships" xmlns:p="http://schemas.openxmlformats.org/presentationml/2006/main">
  <p:tag name="CAPTIONID" val="06ee5a56-5ab4-4f08-93f1-226735169223"/>
  <p:tag name="CAPTIONINTERNALID" val="a63f91a8-5d68-4905-a4e6-f081c1773048"/>
  <p:tag name="CAPTIONITEMSYSNAME" val="TriggersPPT_Mov1Icancreate00:00:48.1-00:00:50.6"/>
  <p:tag name="BOOKMARKENTRYNAME" val="TriggersPPT_Mov100:00:48.1"/>
  <p:tag name="BOOKMARKEXITNAME" val="TriggersPPT_Mov100:00:50.6"/>
</p:tagLst>
</file>

<file path=ppt/tags/tag90.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932513a4-5d49-452a-b190-3fba9eb786bf"/>
  <p:tag name="CAPTIONITEMSYSNAME" val="TriggersPPT_Mov3ThisPlayeffect00:01:52.0-00:01:57.0"/>
  <p:tag name="BOOKMARKENTRYNAME" val="TriggersPPT_Mov300:01:52.0"/>
  <p:tag name="BOOKMARKEXITNAME" val="TriggersPPT_Mov300:01:57.0"/>
</p:tagLst>
</file>

<file path=ppt/tags/tag91.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542850b6-cace-4871-9b8e-ae639a401cbe"/>
  <p:tag name="CAPTIONITEMSYSNAME" val="TriggersPPT_Mov3Let’sseeit00:01:57.1-00:02:06.0"/>
  <p:tag name="BOOKMARKENTRYNAME" val="TriggersPPT_Mov300:01:57.1"/>
  <p:tag name="BOOKMARKEXITNAME" val="TriggersPPT_Mov300:02:06.0"/>
</p:tagLst>
</file>

<file path=ppt/tags/tag92.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cbfc7276-30e5-4d2a-bf4a-0e4c11217a02"/>
  <p:tag name="CAPTIONITEMSYSNAME" val="TriggersPPT_Mov3Inthiscase00:02:06.1-00:02:11.1"/>
  <p:tag name="BOOKMARKENTRYNAME" val="TriggersPPT_Mov300:02:06.1"/>
  <p:tag name="BOOKMARKEXITNAME" val="TriggersPPT_Mov300:02:11.1"/>
</p:tagLst>
</file>

<file path=ppt/tags/tag93.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6f47f94c-acfc-4495-a698-6431b198ced5"/>
  <p:tag name="CAPTIONITEMSYSNAME" val="TriggersPPT_Mov3So,Ineed00:02:11.2-00:02:14.1"/>
  <p:tag name="BOOKMARKENTRYNAME" val="TriggersPPT_Mov300:02:11.2"/>
  <p:tag name="BOOKMARKEXITNAME" val="TriggersPPT_Mov300:02:14.1"/>
</p:tagLst>
</file>

<file path=ppt/tags/tag94.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54e95c62-af3a-495b-b3f6-40bdd7ab8004"/>
  <p:tag name="CAPTIONITEMSYSNAME" val="TriggersPPT_Mov3Giventhat,I’ll00:02:14.2-00:02:19.5"/>
  <p:tag name="BOOKMARKENTRYNAME" val="TriggersPPT_Mov300:02:14.2"/>
  <p:tag name="BOOKMARKEXITNAME" val="TriggersPPT_Mov300:02:19.5"/>
</p:tagLst>
</file>

<file path=ppt/tags/tag95.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d087944e-5dde-4110-9f45-90534f9b9a49"/>
  <p:tag name="CAPTIONITEMSYSNAME" val="TriggersPPT_Mov3Imakesure00:02:19.6-00:02:30.4"/>
  <p:tag name="BOOKMARKENTRYNAME" val="TriggersPPT_Mov300:02:19.6"/>
  <p:tag name="BOOKMARKEXITNAME" val="TriggersPPT_Mov300:02:30.4"/>
</p:tagLst>
</file>

<file path=ppt/tags/tag96.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c86e8846-e248-4e4d-9ab3-8b98025ea791"/>
  <p:tag name="CAPTIONITEMSYSNAME" val="TriggersPPT_Mov3Nowthepyramid00:02:30.5-00:02:36.0"/>
  <p:tag name="BOOKMARKENTRYNAME" val="TriggersPPT_Mov300:02:30.5"/>
  <p:tag name="BOOKMARKEXITNAME" val="TriggersPPT_Mov300:02:36.0"/>
</p:tagLst>
</file>

<file path=ppt/tags/tag97.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0996836c-1d1f-403b-80a4-bd7f7904021b"/>
  <p:tag name="CAPTIONITEMSYSNAME" val="TriggersPPT_Mov3Let’stryit00:02:36.1-00:02:44.7"/>
  <p:tag name="BOOKMARKENTRYNAME" val="TriggersPPT_Mov300:02:36.1"/>
  <p:tag name="BOOKMARKEXITNAME" val="TriggersPPT_Mov300:02:44.7"/>
</p:tagLst>
</file>

<file path=ppt/tags/tag98.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bc97a06d-6e63-432d-8225-5a4451c65f24"/>
  <p:tag name="CAPTIONITEMSYSNAME" val="TriggersPPT_Mov3Anotherwayto00:02:44.8-00:02:49.9"/>
  <p:tag name="BOOKMARKENTRYNAME" val="TriggersPPT_Mov300:02:44.8"/>
  <p:tag name="BOOKMARKEXITNAME" val="TriggersPPT_Mov300:02:49.9"/>
</p:tagLst>
</file>

<file path=ppt/tags/tag99.xml><?xml version="1.0" encoding="utf-8"?>
<p:tagLst xmlns:a="http://schemas.openxmlformats.org/drawingml/2006/main" xmlns:r="http://schemas.openxmlformats.org/officeDocument/2006/relationships" xmlns:p="http://schemas.openxmlformats.org/presentationml/2006/main">
  <p:tag name="CAPTIONID" val="5116e4be-18e1-404e-8fa6-481dd86beb8c"/>
  <p:tag name="CAPTIONINTERNALID" val="1859231c-7979-4555-b88b-455450a6455a"/>
  <p:tag name="CAPTIONITEMSYSNAME" val="TriggersPPT_Mov3Eachofthese00:02:50.0-00:03:00.7"/>
  <p:tag name="BOOKMARKENTRYNAME" val="TriggersPPT_Mov300:02:50.0"/>
  <p:tag name="BOOKMARKEXITNAME" val="TriggersPPT_Mov300:03:00.7"/>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74D5345A-B302-4D7D-B203-FA23579C323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E0709BD3-FA6A-413E-821B-462A01A23CE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590334F7-2D7B-462B-A938-52652E8349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D6F8E818-A35D-475B-9157-54DA939D66AE}"/>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1ACC49AD-E848-4555-A670-80848E170C83}"/>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DE6A8918-5373-453C-A0C6-825AE45285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4.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5.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6.xml>��< ? x m l   v e r s i o n = " 1 . 0 "   e n c o d i n g = " u t f - 1 6 " ? > < C a p t i o n I t e m s L i s t   x m l n s : x s i = " h t t p : / / w w w . w 3 . o r g / 2 0 0 1 / X M L S c h e m a - i n s t a n c e "   x m l n s : x s d = " h t t p : / / w w w . w 3 . o r g / 2 0 0 1 / X M L S c h e m a " > < I d > 0 6 e e 5 a 5 6 - 5 a b 4 - 4 f 0 8 - 9 3 f 1 - 2 2 6 7 3 5 1 6 9 2 2 3 < / I d > < C a p t i o n I t e m s > < C a p t i o n I t e m > < I n t e r n a l I d > d 7 0 4 a f 4 9 - 0 4 e d - 4 b 5 c - b 1 2 c - 9 6 3 1 1 c 3 c 6 3 9 f < / I n t e r n a l I d > < N a m e > T r i g g e r s P P T _ M o v 1 W h e n y o u w a n t 0 0 : 0 0 : 0 0 . 0 - 0 0 : 0 0 : 0 9 . 6 < / N a m e > < T e x t > W h e n   y o u   w a n t   t o   c l i c k   s o m e t h i n g   s p e c i f i c   o n   t h e   s l i d e ,   l i k e   e a c h   a r r o w   s h a p e   h e r e ,   t o   s t a r t   a n   a n i m a t i o n   e f f e c t ,   u s e   a   t r i g g e r . < / T e x t > < B o o k M a r k E n t r y N a m e > T r i g g e r s P P T _ M o v 1 0 0 : 0 0 : 0 0 . 0 < / B o o k M a r k E n t r y N a m e > < B o o k M a r k E x i t N a m e > T r i g g e r s P P T _ M o v 1 0 0 : 0 0 : 0 9 . 6 < / B o o k M a r k E x i t N a m e > < B o o k M a r k E n t r y P o s i t i o n > 3 3 < / B o o k M a r k E n t r y P o s i t i o n > < B o o k M a r k E x i t P o s i t i o n > 9 6 0 0 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 5 2 3 b 6 c 5 5 - f 4 0 1 - 4 5 7 2 - 8 8 3 b - 7 5 e f 0 5 1 4 0 a 8 5 < / I n t e r n a l I d > < N a m e > T r i g g e r s P P T _ M o v 1 O n t h i s s l i d e , 0 0 : 0 0 : 0 9 . 7 - 0 0 : 0 0 : 1 5 . 1 < / N a m e > < T e x t > O n   t h i s   s l i d e ,   e a c h   g r e e n   a r r o w   t r i g g e r s   a   t e x t   e f f e c t   w h e n   I   c l i c k   i t . < / T e x t > < B o o k M a r k E n t r y N a m e > T r i g g e r s P P T _ M o v 1 0 0 : 0 0 : 0 9 . 7 < / B o o k M a r k E n t r y N a m e > < B o o k M a r k E x i t N a m e > T r i g g e r s P P T _ M o v 1 0 0 : 0 0 : 1 5 . 1 < / B o o k M a r k E x i t N a m e > < B o o k M a r k E n t r y P o s i t i o n > 9 7 0 0 < / B o o k M a r k E n t r y P o s i t i o n > < B o o k M a r k E x i t P o s i t i o n > 1 5 1 0 0 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 7 9 6 a d 3 b e - 5 0 e d - 4 8 f 9 - b 4 d 9 - b e b a 2 0 8 7 9 4 3 4 < / I n t e r n a l I d > < N a m e > T r i g g e r s P P T _ M o v 1 H e r e  s t h e s e q u e n c e , 0 0 : 0 0 : 1 5 . 2 - 0 0 : 0 0 : 2 2 . 2 < / N a m e > < T e x t > H e r e  s   t h e   s e q u e n c e ,   a g a i n :   A r r o w   1   t r i g g e r s   t h e   f i r s t   t e x t   a n i m a t i o n ,   w h i c h   i s   a   W i p e   e n t r a n c e   e f f e c t . < / T e x t > < B o o k M a r k E n t r y N a m e > T r i g g e r s P P T _ M o v 1 0 0 : 0 0 : 1 5 . 2 < / B o o k M a r k E n t r y N a m e > < B o o k M a r k E x i t N a m e > T r i g g e r s P P T _ M o v 1 0 0 : 0 0 : 2 2 . 2 < / B o o k M a r k E x i t N a m e > < B o o k M a r k E n t r y P o s i t i o n > 1 5 2 0 0 < / B o o k M a r k E n t r y P o s i t i o n > < B o o k M a r k E x i t P o s i t i o n > 2 2 2 3 3 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 3 6 f 9 b 2 e 6 - d 5 8 a - 4 9 6 e - b 4 6 1 - 7 b 6 5 3 5 0 6 f 4 0 6 < / I n t e r n a l I d > < N a m e > T r i g g e r s P P T _ M o v 1 A r r o w 2 t r i g g e r s 0 0 : 0 0 : 2 2 . 3 - 0 0 : 0 0 : 2 7 . 4 < / N a m e > < T e x t > A r r o w   2   t r i g g e r s   t h e   s e c o n d   e f f e c t ,   a n d   a r r o w   3   t r i g g e r s   t h e   t h i r d . < / T e x t > < B o o k M a r k E n t r y N a m e > T r i g g e r s P P T _ M o v 1 0 0 : 0 0 : 2 2 . 3 < / B o o k M a r k E n t r y N a m e > < B o o k M a r k E x i t N a m e > T r i g g e r s P P T _ M o v 1 0 0 : 0 0 : 2 7 . 4 < / B o o k M a r k E x i t N a m e > < B o o k M a r k E n t r y P o s i t i o n > 2 2 3 3 3 < / B o o k M a r k E n t r y P o s i t i o n > < B o o k M a r k E x i t P o s i t i o n > 2 7 4 0 0 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 e d 8 a b 5 5 3 - b a 9 c - 4 1 b 6 - 8 e 1 6 - 8 2 7 4 9 7 f 2 4 8 6 9 < / I n t e r n a l I d > < N a m e > T r i g g e r s P P T _ M o v 1 C o m p a r e t h i s w i t h 0 0 : 0 0 : 2 7 . 5 - 0 0 : 0 0 : 3 6 . 4 < / N a m e > < T e x t > C o m p a r e   t h i s   w i t h   a   t y p i c a l   l i s t   a n i m a t i o n ,   w h e r e   I   c l i c k   t o   p l a y   e a c h   e f f e c t ,   b u t   I   d o n  t   c l i c k   a n y t h i n g   s p e c i f i c   t o   d o   i t . < / T e x t > < B o o k M a r k E n t r y N a m e > T r i g g e r s P P T _ M o v 1 0 0 : 0 0 : 2 7 . 5 < / B o o k M a r k E n t r y N a m e > < B o o k M a r k E x i t N a m e > T r i g g e r s P P T _ M o v 1 0 0 : 0 0 : 3 6 . 4 < / B o o k M a r k E x i t N a m e > < B o o k M a r k E n t r y P o s i t i o n > 2 7 5 0 0 < / B o o k M a r k E n t r y P o s i t i o n > < B o o k M a r k E x i t P o s i t i o n > 3 6 4 6 7 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 c 1 1 9 d a c 3 - e 9 e b - 4 2 0 c - b c e 5 - 3 e f d b f 4 8 3 7 d 8 < / I n t e r n a l I d > < N a m e > T r i g g e r s P P T _ M o v 1 I n t h e f i r s t 0 0 : 0 0 : 3 6 . 5 - 0 0 : 0 0 : 4 3 . 2 < / N a m e > < T e x t > I n   t h e   f i r s t   e x a m p l e ,   t h e   e f f e c t   s t a r t s   o n l y   w h e n   I   c l i c k   a n   a r r o w ,   w h i c h   i s   a   t r i g g e r   f o r   t h e   e f f e c t . < / T e x t > < B o o k M a r k E n t r y N a m e > T r i g g e r s P P T _ M o v 1 0 0 : 0 0 : 3 6 . 5 < / B o o k M a r k E n t r y N a m e > < B o o k M a r k E x i t N a m e > T r i g g e r s P P T _ M o v 1 0 0 : 0 0 : 4 3 . 2 < / B o o k M a r k E x i t N a m e > < B o o k M a r k E n t r y P o s i t i o n > 3 6 5 6 7 < / B o o k M a r k E n t r y P o s i t i o n > < B o o k M a r k E x i t P o s i t i o n > 4 3 2 3 3 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 2 1 3 4 4 2 b e - 5 a c f - 4 6 6 c - 9 d a 8 - e 0 c 9 4 a a 5 7 d 2 4 < / I n t e r n a l I d > < N a m e > T r i g g e r s P P T _ M o v 1 S o , t r i g g e r s l e t 0 0 : 0 0 : 4 3 . 3 - 0 0 : 0 0 : 4 8 . 0 < / N a m e > < T e x t > S o ,   t r i g g e r s   l e t   m e   s p e c i f y   c l i c k   p o i n t s   f o r   e f f e c t s . < / T e x t > < B o o k M a r k E n t r y N a m e > T r i g g e r s P P T _ M o v 1 0 0 : 0 0 : 4 3 . 3 < / B o o k M a r k E n t r y N a m e > < B o o k M a r k E x i t N a m e > T r i g g e r s P P T _ M o v 1 0 0 : 0 0 : 4 8 . 0 < / B o o k M a r k E x i t N a m e > < B o o k M a r k E n t r y P o s i t i o n > 4 3 3 3 3 < / B o o k M a r k E n t r y P o s i t i o n > < B o o k M a r k E x i t P o s i t i o n > 4 8 0 3 3 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 a 6 3 f 9 1 a 8 - 5 d 6 8 - 4 9 0 5 - a 4 e 6 - f 0 8 1 c 1 7 7 3 0 4 8 < / I n t e r n a l I d > < N a m e > T r i g g e r s P P T _ M o v 1 I c a n c r e a t e 0 0 : 0 0 : 4 8 . 1 - 0 0 : 0 0 : 5 0 . 6 < / N a m e > < T e x t > I   c a n   c r e a t e   a s   m a n y   t r i g g e r s   a s   I   n e e d . < / T e x t > < B o o k M a r k E n t r y N a m e > T r i g g e r s P P T _ M o v 1 0 0 : 0 0 : 4 8 . 1 < / B o o k M a r k E n t r y N a m e > < B o o k M a r k E x i t N a m e > T r i g g e r s P P T _ M o v 1 0 0 : 0 0 : 5 0 . 6 < / B o o k M a r k E x i t N a m e > < B o o k M a r k E n t r y P o s i t i o n > 4 8 1 3 3 < / B o o k M a r k E n t r y P o s i t i o n > < B o o k M a r k E x i t P o s i t i o n > 5 0 6 0 0 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 1 f c d f 1 4 d - a a 6 2 - 4 0 6 9 - a d 7 4 - e c 8 9 2 d b 6 0 e a 2 < / I n t e r n a l I d > < N a m e > T r i g g e r s P P T _ M o v 1 F o r e x a m p l e , I 0 0 : 0 0 : 5 0 . 7 - 0 0 : 0 0 : 5 7 . 7 < / N a m e > < T e x t > F o r   e x a m p l e ,   I   c o u l d   m a k e   t h i s   t e x t   b a n n e r   b e   a   t r i g g e r ,   a l s o  s t a r t i n g   a   p i c t u r e   e f f e c t . < / T e x t > < B o o k M a r k E n t r y N a m e > T r i g g e r s P P T _ M o v 1 0 0 : 0 0 : 5 0 . 7 < / B o o k M a r k E n t r y N a m e > < B o o k M a r k E x i t N a m e > T r i g g e r s P P T _ M o v 1 0 0 : 0 0 : 5 7 . 7 < / B o o k M a r k E x i t N a m e > < B o o k M a r k E n t r y P o s i t i o n > 5 0 7 0 0 < / B o o k M a r k E n t r y P o s i t i o n > < B o o k M a r k E x i t P o s i t i o n > 5 7 7 3 3 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 b 6 6 e 6 7 f f - c 8 6 b - 4 3 8 c - b 9 d 7 - 1 7 1 d 3 7 5 a b d 8 6 < / I n t e r n a l I d > < N a m e > T r i g g e r s P P T _ M o v 1 T o s e t u p 0 0 : 0 0 : 5 7 . 8 - 0 0 : 0 1 : 0 2 . 7 < / N a m e > < T e x t > T o   s e t   u p   a   t r i g g e r ,   y o u   f i r s t   a p p l y   a n   a n i m a t i o n   e f f e c t   t o   t h e   t h i n g   y o u   w a n t   t o   t r i g g e r . < / T e x t > < B o o k M a r k E n t r y N a m e > T r i g g e r s P P T _ M o v 1 0 0 : 0 0 : 5 7 . 8 < / B o o k M a r k E n t r y N a m e > < B o o k M a r k E x i t N a m e > T r i g g e r s P P T _ M o v 1 0 0 : 0 1 : 0 2 . 7 < / B o o k M a r k E x i t N a m e > < B o o k M a r k E n t r y P o s i t i o n > 5 7 8 3 3 < / B o o k M a r k E n t r y P o s i t i o n > < B o o k M a r k E x i t P o s i t i o n > 6 2 7 0 0 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 d 6 8 6 f 1 9 2 - d f e 9 - 4 7 b c - 9 5 b 3 - 2 a a c f 2 a 1 b c a 8 < / I n t e r n a l I d > < N a m e > T r i g g e r s P P T _ M o v 1 F o r t h i s s l i d e , 0 0 : 0 1 : 0 2 . 8 - 0 0 : 0 1 : 0 7 . 0 < / N a m e > < T e x t > F o r   t h i s   s l i d e ,   I   w a n t   t o   t r i g g e r   a   t e x t   e f f e c t   o n   t h i s   b a n n e r   s h a p e . < / T e x t > < B o o k M a r k E n t r y N a m e > T r i g g e r s P P T _ M o v 1 0 0 : 0 1 : 0 2 . 8 < / B o o k M a r k E n t r y N a m e > < B o o k M a r k E x i t N a m e > T r i g g e r s P P T _ M o v 1 0 0 : 0 1 : 0 7 . 0 < / B o o k M a r k E x i t N a m e > < B o o k M a r k E n t r y P o s i t i o n > 6 2 8 0 0 < / B o o k M a r k E n t r y P o s i t i o n > < B o o k M a r k E x i t P o s i t i o n > 6 7 0 3 3 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 0 7 c 2 a 4 4 b - 6 f 9 3 - 4 8 8 8 - b 6 6 6 - 2 1 2 a 6 4 5 4 8 e 6 6 < / I n t e r n a l I d > < N a m e > T r i g g e r s P P T _ M o v 1 I  l l s e l e c t t h e 0 0 : 0 1 : 0 7 . 1 - 0 0 : 0 1 : 1 2 . 1 < / N a m e > < T e x t > I  l l   s e l e c t   t h e   s h a p e   a n d   a p p l y   a   W i p e   e n t r a n c e   e f f e c t . < / T e x t > < B o o k M a r k E n t r y N a m e > T r i g g e r s P P T _ M o v 1 0 0 : 0 1 : 0 7 . 1 < / B o o k M a r k E n t r y N a m e > < B o o k M a r k E x i t N a m e > T r i g g e r s P P T _ M o v 1 0 0 : 0 1 : 1 2 . 1 < / B o o k M a r k E x i t N a m e > < B o o k M a r k E n t r y P o s i t i o n > 6 7 1 3 3 < / B o o k M a r k E n t r y P o s i t i o n > < B o o k M a r k E x i t P o s i t i o n > 7 2 1 0 0 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 8 b e c 6 f 9 8 - 8 3 0 2 - 4 1 7 6 - b 6 e 6 - c e d 4 e f a 4 a a 3 5 < / I n t e r n a l I d > < N a m e > T r i g g e r s P P T _ M o v 1 N o w I s p e c i f y 0 0 : 0 1 : 1 2 . 2 - 0 0 : 0 1 : 2 1 . 4 < / N a m e > < T e x t > N o w   I   s p e c i f y   a   t r i g g e r   f o r   t h e   e f f e c t .   I n   t h e   A n i m a t i o n   P a n e ,   I   s e l e c t   t h e   e f f e c t ,   w h i c h   a c t i v a t e s   t h e   T r i g g e r   c o m m a n d . < / T e x t > < B o o k M a r k E n t r y N a m e > T r i g g e r s P P T _ M o v 1 0 0 : 0 1 : 1 2 . 2 < / B o o k M a r k E n t r y N a m e > < B o o k M a r k E x i t N a m e > T r i g g e r s P P T _ M o v 1 0 0 : 0 1 : 2 1 . 4 < / B o o k M a r k E x i t N a m e > < B o o k M a r k E n t r y P o s i t i o n > 7 2 2 0 0 < / B o o k M a r k E n t r y P o s i t i o n > < B o o k M a r k E x i t P o s i t i o n > 8 1 4 6 7 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 5 9 3 9 1 4 f 4 - c f 2 f - 4 4 6 9 - a 7 5 8 - f 5 2 9 2 a 8 9 3 9 2 d < / I n t e r n a l I d > < N a m e > T r i g g e r s P P T _ M o v 1 I c l i c k T r i g g e r , 0 0 : 0 1 : 2 1 . 5 - 0 0 : 0 1 : 3 0 . 9 < / N a m e > < T e x t > I   c l i c k   T r i g g e r ,   p o i n t   t o   O n   C l i c k   o f ,   a n d   s e l e c t   A r r o w   1 ,   w h i c h   i s   m y   a r r o w   s h a p e   o v e r   h e r e . < / T e x t > < B o o k M a r k E n t r y N a m e > T r i g g e r s P P T _ M o v 1 0 0 : 0 1 : 2 1 . 5 < / B o o k M a r k E n t r y N a m e > < B o o k M a r k E x i t N a m e > T r i g g e r s P P T _ M o v 1 0 0 : 0 1 : 3 0 . 9 < / B o o k M a r k E x i t N a m e > < B o o k M a r k E n t r y P o s i t i o n > 8 1 5 6 7 < / B o o k M a r k E n t r y P o s i t i o n > < B o o k M a r k E x i t P o s i t i o n > 9 0 9 3 3 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 1 4 b 1 7 c 1 8 - 8 5 2 8 - 4 a 1 d - a 2 7 0 - 4 e 2 7 5 d 1 7 2 a 3 1 < / I n t e r n a l I d > < N a m e > T r i g g e r s P P T _ M o v 1 N o w t h e a r r o w 0 0 : 0 1 : 3 1 . 0 - 0 0 : 0 1 : 3 5 . 3 < / N a m e > < T e x t > N o w   t h e   a r r o w   i s   a   t r i g g e r . < / T e x t > < B o o k M a r k E n t r y N a m e > T r i g g e r s P P T _ M o v 1 0 0 : 0 1 : 3 1 . 0 < / B o o k M a r k E n t r y N a m e > < B o o k M a r k E x i t N a m e > T r i g g e r s P P T _ M o v 1 0 0 : 0 1 : 3 5 . 3 < / B o o k M a r k E x i t N a m e > < B o o k M a r k E n t r y P o s i t i o n > 9 1 0 3 3 < / B o o k M a r k E n t r y P o s i t i o n > < B o o k M a r k E x i t P o s i t i o n > 9 5 3 0 0 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 4 3 6 9 f 2 0 3 - b b 5 6 - 4 8 9 9 - a 9 0 7 - 2 e 7 a 6 4 f 7 f 6 2 5 < / I n t e r n a l I d > < N a m e > T r i g g e r s P P T _ M o v 1 T r i g g e r s a r e u s e f u l 0 0 : 0 1 : 3 5 . 4 - 0 0 : 0 1 : 4 1 . 9 < / N a m e > < T e x t > T r i g g e r s   a r e   u s e f u l   f o r   s t a r t i n g   s o u n d   f i l e s   a n d   v i d e o s ,   w h i c h   P o w e r P o i n t   v i e w s   a s   a n i m a t i o n   e f f e c t s . < / T e x t > < B o o k M a r k E n t r y N a m e > T r i g g e r s P P T _ M o v 1 0 0 : 0 1 : 3 5 . 4 < / B o o k M a r k E n t r y N a m e > < B o o k M a r k E x i t N a m e > T r i g g e r s P P T _ M o v 1 0 0 : 0 1 : 4 1 . 9 < / B o o k M a r k E x i t N a m e > < B o o k M a r k E n t r y P o s i t i o n > 9 5 4 0 0 < / B o o k M a r k E n t r y P o s i t i o n > < B o o k M a r k E x i t P o s i t i o n > 1 0 1 9 3 3 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 d 5 0 e 6 a 7 a - 7 8 5 b - 4 6 9 4 - b 0 b e - 1 7 2 4 c 9 c 0 5 c 6 c < / I n t e r n a l I d > < N a m e > T r i g g e r s P P T _ M o v 1 I n s t e a d o f c l i c k i n g 0 0 : 0 1 : 4 2 . 0 - 0 0 : 0 1 : 4 6 . 3 < / N a m e > < T e x t > I n s t e a d   o f   c l i c k i n g   t h e   s o u n d   m e d i a   o n   t h i s   s l i d e   t o   p l a y   i t   & . < / T e x t > < B o o k M a r k E n t r y N a m e > T r i g g e r s P P T _ M o v 1 0 0 : 0 1 : 4 2 . 0 < / B o o k M a r k E n t r y N a m e > < B o o k M a r k E x i t N a m e > T r i g g e r s P P T _ M o v 1 0 0 : 0 1 : 4 6 . 3 < / B o o k M a r k E x i t N a m e > < B o o k M a r k E n t r y P o s i t i o n > 1 0 2 0 3 3 < / B o o k M a r k E n t r y P o s i t i o n > < B o o k M a r k E x i t P o s i t i o n > 1 0 6 3 3 3 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 4 9 a a a 6 2 c - f b 1 c - 4 2 1 1 - b 2 c 7 - 6 b 7 d d d e 9 4 b b 0 < / I n t e r n a l I d > < N a m e > T r i g g e r s P P T _ M o v 1 I c a n p u l l 0 0 : 0 1 : 4 6 . 4 - 0 0 : 0 1 : 5 4 . 7 < / N a m e > < T e x t > I   c a n   p u l l   i t   o f f   t h e   s l i d e ,   s o   i t   n e v e r   a p p e a r s ,   a n d   s e t   u p   a   t r i g g e r   t o   p l a y   i t ,   n a m e l y   t h i s   b u t t o n   s h a p e . < / T e x t > < B o o k M a r k E n t r y N a m e > T r i g g e r s P P T _ M o v 1 0 0 : 0 1 : 4 6 . 4 < / B o o k M a r k E n t r y N a m e > < B o o k M a r k E x i t N a m e > T r i g g e r s P P T _ M o v 1 0 0 : 0 1 : 5 4 . 7 < / B o o k M a r k E x i t N a m e > < B o o k M a r k E n t r y P o s i t i o n > 1 0 6 4 3 3 < / B o o k M a r k E n t r y P o s i t i o n > < B o o k M a r k E x i t P o s i t i o n > 1 1 4 7 3 3 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 8 b c d 9 3 d a - 4 5 2 2 - 4 5 b e - b 4 7 8 - 2 0 7 7 6 6 3 4 6 3 8 a < / I n t e r n a l I d > < N a m e > T r i g g e r s P P T _ M o v 1 O n t h e s l i d e , 0 0 : 0 1 : 5 4 . 8 - 0 0 : 0 2 : 0 0 . 8 < / N a m e > < T e x t > O n   t h e   s l i d e ,   w h e n   I   c l i c k   t h e   b u t t o n ,   i t   t r i g g e r s   t h e   s o u n d   e f f e c t . < / T e x t > < B o o k M a r k E n t r y N a m e > T r i g g e r s P P T _ M o v 1 0 0 : 0 1 : 5 4 . 8 < / B o o k M a r k E n t r y N a m e > < B o o k M a r k E x i t N a m e > T r i g g e r s P P T _ M o v 1 0 0 : 0 2 : 0 0 . 8 < / B o o k M a r k E x i t N a m e > < B o o k M a r k E n t r y P o s i t i o n > 1 1 4 8 3 3 < / B o o k M a r k E n t r y P o s i t i o n > < B o o k M a r k E x i t P o s i t i o n > 1 2 0 8 6 7 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 0 e 0 9 9 1 8 d - a 3 f 2 - 4 c 0 5 - b f 8 7 - c 3 8 e d 1 b 6 a 1 c 7 < / I n t e r n a l I d > < N a m e > T r i g g e r s P P T _ M o v 1 O n a s l i d e 0 0 : 0 2 : 0 0 . 9 - 0 0 : 0 2 : 0 8 . 2 < / N a m e > < T e x t > O n   a   s l i d e   w i t h   v i d e o ,   I   c a n   d o   t h e   s a m e   t h i n g :   p u l l   t h e   v i d e o   m e d i a   o f f   t h e   s l i d e ,   s e t   i t   t o   P l a y   F u l l   S c r e e n , < / T e x t > < B o o k M a r k E n t r y N a m e > T r i g g e r s P P T _ M o v 1 0 0 : 0 2 : 0 0 . 9 < / B o o k M a r k E n t r y N a m e > < B o o k M a r k E x i t N a m e > T r i g g e r s P P T _ M o v 1 0 0 : 0 2 : 0 8 . 2 < / B o o k M a r k E x i t N a m e > < B o o k M a r k E n t r y P o s i t i o n > 1 2 0 9 6 7 < / B o o k M a r k E n t r y P o s i t i o n > < B o o k M a r k E x i t P o s i t i o n > 1 2 8 2 0 0 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 2 6 8 6 f 6 a 3 - d e 6 8 - 4 c 5 4 - a e 3 e - 0 b b 7 f b 1 e 5 c f 8 < / I n t e r n a l I d > < N a m e > T r i g g e r s P P T _ M o v 1 a n d c r e a t e a 0 0 : 0 2 : 0 8 . 3 - 0 0 : 0 2 : 1 4 . 3 < / N a m e > < T e x t > a n d   c r e a t e   a   t r i g g e r   t o   s t a r t   i t  t h i s   b i g   g r e e n   a r r o w . < / T e x t > < B o o k M a r k E n t r y N a m e > T r i g g e r s P P T _ M o v 1 0 0 : 0 2 : 0 8 . 3 < / B o o k M a r k E n t r y N a m e > < B o o k M a r k E x i t N a m e > T r i g g e r s P P T _ M o v 1 0 0 : 0 2 : 1 4 . 3 < / B o o k M a r k E x i t N a m e > < B o o k M a r k E n t r y P o s i t i o n > 1 2 8 3 0 0 < / B o o k M a r k E n t r y P o s i t i o n > < B o o k M a r k E x i t P o s i t i o n > 1 3 4 3 0 0 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 e 4 d 2 d 1 b 7 - 1 8 2 f - 4 e c 1 - 8 1 0 2 - f 5 b 9 8 e a 8 2 c 7 e < / I n t e r n a l I d > < N a m e > T r i g g e r s P P T _ M o v 1 O n t h e s l i d e , 0 0 : 0 2 : 1 4 . 4 - 0 0 : 0 2 : 2 1 . 3 < / N a m e > < T e x t > O n   t h e   s l i d e ,   w h e n   I   c l i c k   t h e   b i g   g r e e n   a r r o w ,   i t   t r i g g e r s   t h e   v i d e o   t o   p l a y . < / T e x t > < B o o k M a r k E n t r y N a m e > T r i g g e r s P P T _ M o v 1 0 0 : 0 2 : 1 4 . 4 < / B o o k M a r k E n t r y N a m e > < B o o k M a r k E x i t N a m e > T r i g g e r s P P T _ M o v 1 0 0 : 0 2 : 2 1 . 3 < / B o o k M a r k E x i t N a m e > < B o o k M a r k E n t r y P o s i t i o n > 1 3 4 4 0 0 < / B o o k M a r k E n t r y P o s i t i o n > < B o o k M a r k E x i t P o s i t i o n > 1 4 1 3 0 0 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 c c d d 3 8 0 6 - 0 7 4 2 - 4 5 6 8 - 9 e 1 6 - d c 2 9 6 5 f 4 5 4 0 4 < / I n t e r n a l I d > < N a m e > T r i g g e r s P P T _ M o v 1 U p N e x t : U s e 0 0 : 0 2 : 2 1 . 4 - 0 0 : 0 2 : 2 7 . 2 < / N a m e > < T e x t > U p   N e x t :   U s e   t r i g g e r s   f o r   m u l t i p l e   e f f e c t s ,   i n c l u d i n g   s o u n d . < / T e x t > < B o o k M a r k E n t r y N a m e > T r i g g e r s P P T _ M o v 1 0 0 : 0 2 : 2 1 . 4 < / B o o k M a r k E n t r y N a m e > < B o o k M a r k E x i t N a m e > T r i g g e r s P P T _ M o v 1 0 0 : 0 2 : 2 7 . 2 < / B o o k M a r k E x i t N a m e > < B o o k M a r k E n t r y P o s i t i o n > 1 4 1 4 0 0 < / B o o k M a r k E n t r y P o s i t i o n > < B o o k M a r k E x i t P o s i t i o n > 1 4 7 2 6 7 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 7 6 7 0 e 4 3 e - 5 c 1 5 - 4 5 3 7 - 8 6 9 e - 2 6 4 c 6 6 3 9 1 2 2 b < / I d > < C a p t i o n I t e m s > < C a p t i o n I t e m > < I n t e r n a l I d > 1 7 2 4 4 d 7 3 - 4 a f 6 - 4 4 b d - b 3 2 5 - 7 7 e 1 9 4 8 8 7 3 6 3 < / I n t e r n a l I d > < N a m e > T r i g g e r s P P T _ M o v 2 T h e p u r p o s e o f 0 0 : 0 0 : 0 0 . 0 - 0 0 : 0 0 : 0 7 . 0 < / N a m e > < T e x t > T h e   p u r p o s e   o f   a   t r i g g e r   i s   t o   s t a r t   a n   e f f e c t ,   e i t h e r   a n   a n i m a t i o n   e f f e c t , < / T e x t > < B o o k M a r k E n t r y N a m e > T r i g g e r s P P T _ M o v 2 0 0 : 0 0 : 0 0 . 0 < / B o o k M a r k E n t r y N a m e > < B o o k M a r k E x i t N a m e > T r i g g e r s P P T _ M o v 2 0 0 : 0 0 : 0 7 . 0 < / B o o k M a r k E x i t N a m e > < B o o k M a r k E n t r y P o s i t i o n > 3 3 < / B o o k M a r k E n t r y P o s i t i o n > < B o o k M a r k E x i t P o s i t i o n > 7 0 6 7 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 8 8 8 0 4 d 8 8 - 2 5 e c - 4 9 f 8 - 9 d c 2 - 2 8 a 5 b 2 5 5 d 6 e b < / I n t e r n a l I d > < N a m e > T r i g g e r s P P T _ M o v 2 o r a v i d e o 0 0 : 0 0 : 0 7 . 1 - 0 0 : 0 0 : 1 0 . 8 < / N a m e > < T e x t > o r   a   v i d e o   o r   s o u n d   e f f e c t . < / T e x t > < B o o k M a r k E n t r y N a m e > T r i g g e r s P P T _ M o v 2 0 0 : 0 0 : 0 7 . 1 < / B o o k M a r k E n t r y N a m e > < B o o k M a r k E x i t N a m e > T r i g g e r s P P T _ M o v 2 0 0 : 0 0 : 1 0 . 8 < / B o o k M a r k E x i t N a m e > < B o o k M a r k E n t r y P o s i t i o n > 7 1 6 7 < / B o o k M a r k E n t r y P o s i t i o n > < B o o k M a r k E x i t P o s i t i o n > 1 0 8 6 7 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 a 3 1 a a a 4 f - 1 d f d - 4 2 2 b - a 7 f b - 5 b 0 4 5 b e f d 2 3 a < / I n t e r n a l I d > < N a m e > T r i g g e r s P P T _ M o v 2 S o , b e f o r e y o u 0 0 : 0 0 : 1 0 . 9 - 0 0 : 0 0 : 1 5 . 7 < / N a m e > < T e x t > S o ,   b e f o r e   y o u   c a n   c r e a t e   a   t r i g g e r ,   y o u   n e e d   t o   f i r s t   a d d   a n   e f f e c t . < / T e x t > < B o o k M a r k E n t r y N a m e > T r i g g e r s P P T _ M o v 2 0 0 : 0 0 : 1 0 . 9 < / B o o k M a r k E n t r y N a m e > < B o o k M a r k E x i t N a m e > T r i g g e r s P P T _ M o v 2 0 0 : 0 0 : 1 5 . 7 < / B o o k M a r k E x i t N a m e > < B o o k M a r k E n t r y P o s i t i o n > 1 0 9 6 7 < / B o o k M a r k E n t r y P o s i t i o n > < B o o k M a r k E x i t P o s i t i o n > 1 5 7 6 7 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 7 f b a a 8 9 8 - 7 7 4 d - 4 6 6 d - 8 6 7 c - 1 d d 4 3 1 c e 7 9 f 7 < / I n t e r n a l I d > < N a m e > T r i g g e r s P P T _ M o v 2 H e r e  s t h e p r o c e s s 0 0 : 0 0 : 1 5 . 8 - 0 0 : 0 0 : 1 9 . 0 < / N a m e > < T e x t > H e r e  s   t h e   p r o c e s s   i n   d e t a i l . < / T e x t > < B o o k M a r k E n t r y N a m e > T r i g g e r s P P T _ M o v 2 0 0 : 0 0 : 1 5 . 8 < / B o o k M a r k E n t r y N a m e > < B o o k M a r k E x i t N a m e > T r i g g e r s P P T _ M o v 2 0 0 : 0 0 : 1 9 . 0 < / B o o k M a r k E x i t N a m e > < B o o k M a r k E n t r y P o s i t i o n > 1 5 8 6 7 < / B o o k M a r k E n t r y P o s i t i o n > < B o o k M a r k E x i t P o s i t i o n > 1 9 0 3 3 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 1 4 8 e 4 4 6 b - 0 f b 3 - 4 6 9 d - 8 4 7 4 - 9 2 0 d d f 9 b 7 1 f b < / I n t e r n a l I d > < N a m e > T r i g g e r s P P T _ M o v 2 O n t h i s s l i d e , 0 0 : 0 0 : 1 9 . 1 - 0 0 : 0 0 : 2 6 . 7 < / N a m e > < T e x t > O n   t h i s   s l i d e ,   I   w a n t   t h e   c i r c l e   t h a t   s a y s    T e s t   y o u r s e l f    t o   t r i g g e r   t h e   e n t r a n c e   o f   a   t e s t   q u e s t i o n . < / T e x t > < B o o k M a r k E n t r y N a m e > T r i g g e r s P P T _ M o v 2 0 0 : 0 0 : 1 9 . 1 < / B o o k M a r k E n t r y N a m e > < B o o k M a r k E x i t N a m e > T r i g g e r s P P T _ M o v 2 0 0 : 0 0 : 2 6 . 7 < / B o o k M a r k E x i t N a m e > < B o o k M a r k E n t r y P o s i t i o n > 1 9 1 3 3 < / B o o k M a r k E n t r y P o s i t i o n > < B o o k M a r k E x i t P o s i t i o n > 2 6 7 6 7 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 6 3 9 3 0 a 7 0 - b 6 8 4 - 4 e 1 a - 9 7 6 5 - 6 4 8 e 2 6 c 2 4 c 3 7 < / I n t e r n a l I d > < N a m e > T r i g g e r s P P T _ M o v 2 T h i s i s h o w 0 0 : 0 0 : 2 6 . 8 - 0 0 : 0 0 : 3 3 . 1 < / N a m e > < T e x t > T h i s   i s   h o w   I   w a n t   t h e   s l i d e   t o   p l a y :   T h e    T e s t   y o u r s e l f    b u t t o n   t r i g g e r s   t h e   t e s t   q u e s t i o n   t o   F l y   I n . < / T e x t > < B o o k M a r k E n t r y N a m e > T r i g g e r s P P T _ M o v 2 0 0 : 0 0 : 2 6 . 8 < / B o o k M a r k E n t r y N a m e > < B o o k M a r k E x i t N a m e > T r i g g e r s P P T _ M o v 2 0 0 : 0 0 : 3 3 . 1 < / B o o k M a r k E x i t N a m e > < B o o k M a r k E n t r y P o s i t i o n > 2 6 8 6 7 < / B o o k M a r k E n t r y P o s i t i o n > < B o o k M a r k E x i t P o s i t i o n > 3 3 1 6 7 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 3 5 1 8 e e 1 7 - a 4 b 8 - 4 5 3 a - 9 5 0 0 - 3 6 a c d 5 6 1 e 6 b f < / I n t e r n a l I d > < N a m e > T r i g g e r s P P T _ M o v 2 A n d , n o t i c e t h a t 0 0 : 0 0 : 3 3 . 2 - 0 0 : 0 0 : 3 9 . 8 < / N a m e > < T e x t > A n d ,   n o t i c e   t h a t   t h e   b u t t o n   a l s o   t r i g g e r s   a   s o u n d :   a   b e l l   d i n g s   w h e n   t h e   t e s t   q u e s t i o n   a p p e a r s . < / T e x t > < B o o k M a r k E n t r y N a m e > T r i g g e r s P P T _ M o v 2 0 0 : 0 0 : 3 3 . 2 < / B o o k M a r k E n t r y N a m e > < B o o k M a r k E x i t N a m e > T r i g g e r s P P T _ M o v 2 0 0 : 0 0 : 3 9 . 8 < / B o o k M a r k E x i t N a m e > < B o o k M a r k E n t r y P o s i t i o n > 3 3 2 6 7 < / B o o k M a r k E n t r y P o s i t i o n > < B o o k M a r k E x i t P o s i t i o n > 3 9 8 3 3 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 1 6 b 6 8 a 5 6 - 6 b c 1 - 4 6 0 d - b 8 b a - f 8 8 1 9 c 0 4 f 8 2 2 < / I n t e r n a l I d > < N a m e > T r i g g e r s P P T _ M o v 2 S o , t h e b u t t o n 0 0 : 0 0 : 3 9 . 9 - 0 0 : 0 0 : 4 5 . 6 < / N a m e > < T e x t > S o ,   t h e   b u t t o n   t r i g g e r s   t w o   e f f e c t s :   t h e   t e s t   q u e s t i o n  s   e n t r a n c e   a n d   a   s o u n d . < / T e x t > < B o o k M a r k E n t r y N a m e > T r i g g e r s P P T _ M o v 2 0 0 : 0 0 : 3 9 . 9 < / B o o k M a r k E n t r y N a m e > < B o o k M a r k E x i t N a m e > T r i g g e r s P P T _ M o v 2 0 0 : 0 0 : 4 5 . 6 < / B o o k M a r k E x i t N a m e > < B o o k M a r k E n t r y P o s i t i o n > 3 9 9 3 3 < / B o o k M a r k E n t r y P o s i t i o n > < B o o k M a r k E x i t P o s i t i o n > 4 5 6 3 3 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 c d c 9 a c 1 7 - 7 e f c - 4 1 4 3 - 8 9 d 5 - 5 3 e 2 8 4 c 8 d 6 e d < / I n t e r n a l I d > < N a m e > T r i g g e r s P P T _ M o v 2 T o c r e a t e t h i s 0 0 : 0 0 : 4 5 . 7 - 0 0 : 0 0 : 4 7 . 7 < / N a m e > < T e x t > T o   c r e a t e   t h i s   t r i g g e r e d   s e q u e n c e : < / T e x t > < B o o k M a r k E n t r y N a m e > T r i g g e r s P P T _ M o v 2 0 0 : 0 0 : 4 5 . 7 < / B o o k M a r k E n t r y N a m e > < B o o k M a r k E x i t N a m e > T r i g g e r s P P T _ M o v 2 0 0 : 0 0 : 4 7 . 7 < / B o o k M a r k E x i t N a m e > < B o o k M a r k E n t r y P o s i t i o n > 4 5 7 3 3 < / B o o k M a r k E n t r y P o s i t i o n > < B o o k M a r k E x i t P o s i t i o n > 4 7 7 3 3 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 3 b 4 0 a a 4 b - a f 0 2 - 4 8 3 8 - a 2 8 f - 1 0 f 1 5 1 c 5 1 1 7 c < / I n t e r n a l I d > < N a m e > T r i g g e r s P P T _ M o v 2 F i r s t I  l l a p p l y 0 0 : 0 0 : 4 7 . 8 - 0 0 : 0 0 : 5 2 . 1 < / N a m e > < T e x t > F i r s t   I  l l   a p p l y   t h e   a n i m a t i o n   e f f e c t   t o   t h e   p l a c e h o l d e r   w i t h   t h e   t e s t   q u e s t i o n . < / T e x t > < B o o k M a r k E n t r y N a m e > T r i g g e r s P P T _ M o v 2 0 0 : 0 0 : 4 7 . 8 < / B o o k M a r k E n t r y N a m e > < B o o k M a r k E x i t N a m e > T r i g g e r s P P T _ M o v 2 0 0 : 0 0 : 5 2 . 1 < / B o o k M a r k E x i t N a m e > < B o o k M a r k E n t r y P o s i t i o n > 4 7 8 3 3 < / B o o k M a r k E n t r y P o s i t i o n > < B o o k M a r k E x i t P o s i t i o n > 5 2 1 0 0 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 5 b d 4 e 0 4 2 - 2 2 e e - 4 8 e 8 - a 7 0 f - 5 0 9 f 3 9 5 7 f 9 b 9 < / I n t e r n a l I d > < N a m e > T r i g g e r s P P T _ M o v 2 I  l l s e l e c t i t , 0 0 : 0 0 : 5 2 . 2 - 0 0 : 0 0 : 5 7 . 8 < / N a m e > < T e x t > I  l l   s e l e c t   i t ,   a n d   i n   t h e   A n i m a t i o n   g a l l e r y ,   I  l l   c h o o s e   F l y   I n . < / T e x t > < B o o k M a r k E n t r y N a m e > T r i g g e r s P P T _ M o v 2 0 0 : 0 0 : 5 2 . 2 < / B o o k M a r k E n t r y N a m e > < B o o k M a r k E x i t N a m e > T r i g g e r s P P T _ M o v 2 0 0 : 0 0 : 5 7 . 8 < / B o o k M a r k E x i t N a m e > < B o o k M a r k E n t r y P o s i t i o n > 5 2 2 0 0 < / B o o k M a r k E n t r y P o s i t i o n > < B o o k M a r k E x i t P o s i t i o n > 5 7 8 3 3 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 9 9 9 0 2 b e 4 - d 0 b 7 - 4 b 4 3 - b b 8 e - d 2 b 4 b 8 3 2 5 3 5 1 < / I n t e r n a l I d > < N a m e > T r i g g e r s P P T _ M o v 2 I w a n t i t 0 0 : 0 0 : 5 7 . 9 - 0 0 : 0 1 : 0 5 . 5 < / N a m e > < T e x t > I   w a n t   i t   t o   c o m e   i n   f r o m   t h e   b o t t o m ,   a n d ,   c h e c k i n g   E f f e c t   O p t i o n s ,   I   s e e   t h a t   i t  s   s e t   t o   F r o m   B o t t o m . < / T e x t > < B o o k M a r k E n t r y N a m e > T r i g g e r s P P T _ M o v 2 0 0 : 0 0 : 5 7 . 9 < / B o o k M a r k E n t r y N a m e > < B o o k M a r k E x i t N a m e > T r i g g e r s P P T _ M o v 2 0 0 : 0 1 : 0 5 . 5 < / B o o k M a r k E x i t N a m e > < B o o k M a r k E n t r y P o s i t i o n > 5 7 9 3 3 < / B o o k M a r k E n t r y P o s i t i o n > < B o o k M a r k E x i t P o s i t i o n > 6 5 5 0 0 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 6 1 8 7 f e c a - 8 6 9 4 - 4 3 c e - a d 1 c - 9 7 1 7 a 1 c 4 4 1 2 b < / I n t e r n a l I d > < N a m e > T r i g g e r s P P T _ M o v 2 N o w I  m r e a d y 0 0 : 0 1 : 0 5 . 6 - 0 0 : 0 1 : 0 9 . 6 < / N a m e > < T e x t > N o w   I  m   r e a d y   t o   s e t   u p   t h e   t r i g g e r   t h a t   w i l l   d i s p l a y   t h e   t e s t   q u e s t i o n . < / T e x t > < B o o k M a r k E n t r y N a m e > T r i g g e r s P P T _ M o v 2 0 0 : 0 1 : 0 5 . 6 < / B o o k M a r k E n t r y N a m e > < B o o k M a r k E x i t N a m e > T r i g g e r s P P T _ M o v 2 0 0 : 0 1 : 0 9 . 6 < / B o o k M a r k E x i t N a m e > < B o o k M a r k E n t r y P o s i t i o n > 6 5 6 0 0 < / B o o k M a r k E n t r y P o s i t i o n > < B o o k M a r k E x i t P o s i t i o n > 6 9 6 0 0 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 3 2 b c 8 3 5 d - f f 8 a - 4 9 8 9 - b b c 3 - 7 6 8 0 b 2 7 7 2 7 2 7 < / I n t e r n a l I d > < N a m e > T r i g g e r s P P T _ M o v 2 I  l l o p e n t h e 0 0 : 0 1 : 0 9 . 7 - 0 0 : 0 1 : 1 2 . 9 < / N a m e > < T e x t > I  l l   o p e n   t h e   A n i m a t i o n   P a n e   t o   w o r k   w i t h   m y   e f f e c t s . < / T e x t > < B o o k M a r k E n t r y N a m e > T r i g g e r s P P T _ M o v 2 0 0 : 0 1 : 0 9 . 7 < / B o o k M a r k E n t r y N a m e > < B o o k M a r k E x i t N a m e > T r i g g e r s P P T _ M o v 2 0 0 : 0 1 : 1 2 . 9 < / B o o k M a r k E x i t N a m e > < B o o k M a r k E n t r y P o s i t i o n > 6 9 7 0 0 < / B o o k M a r k E n t r y P o s i t i o n > < B o o k M a r k E x i t P o s i t i o n > 7 2 9 3 3 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 a 6 a 6 1 a e 1 - 3 f d 6 - 4 0 0 1 - 8 3 4 d - d 3 d 8 b 3 4 6 c c a 4 < / I n t e r n a l I d > < N a m e > T r i g g e r s P P T _ M o v 2 H e r e  s t h e F l y 0 0 : 0 1 : 1 3 . 0 - 0 0 : 0 1 : 1 5 . 0 < / N a m e > < T e x t > H e r e  s   t h e   F l y   I n   e f f e c t . < / T e x t > < B o o k M a r k E n t r y N a m e > T r i g g e r s P P T _ M o v 2 0 0 : 0 1 : 1 3 . 0 < / B o o k M a r k E n t r y N a m e > < B o o k M a r k E x i t N a m e > T r i g g e r s P P T _ M o v 2 0 0 : 0 1 : 1 5 . 0 < / B o o k M a r k E x i t N a m e > < B o o k M a r k E n t r y P o s i t i o n > 7 3 0 3 3 < / B o o k M a r k E n t r y P o s i t i o n > < B o o k M a r k E x i t P o s i t i o n > 7 5 0 0 0 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 b 4 5 8 9 2 4 7 - 3 e e 1 - 4 3 0 c - 9 5 1 5 - 6 8 f 2 4 5 9 e c c a f < / I n t e r n a l I d > < N a m e > T r i g g e r s P P T _ M o v 2 I w a n t t h e 0 0 : 0 1 : 1 5 . 1 - 0 0 : 0 1 : 1 8 . 3 < / N a m e > < T e x t > I   w a n t   t h e    T e s t   y o u r s e l f    b u t t o n   t o   b e   t h e   t r i g g e r . < / T e x t > < B o o k M a r k E n t r y N a m e > T r i g g e r s P P T _ M o v 2 0 0 : 0 1 : 1 5 . 1 < / B o o k M a r k E n t r y N a m e > < B o o k M a r k E x i t N a m e > T r i g g e r s P P T _ M o v 2 0 0 : 0 1 : 1 8 . 3 < / B o o k M a r k E x i t N a m e > < B o o k M a r k E n t r y P o s i t i o n > 7 5 1 0 0 < / B o o k M a r k E n t r y P o s i t i o n > < B o o k M a r k E x i t P o s i t i o n > 7 8 3 6 7 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 8 6 0 5 e f b 3 - 8 5 2 a - 4 8 a a - a e 1 9 - b 2 2 9 c 4 2 a 7 6 6 f < / I n t e r n a l I d > < N a m e > T r i g g e r s P P T _ M o v 2 S o , I m a k e 0 0 : 0 1 : 1 8 . 4 - 0 0 : 0 1 : 2 1 . 9 < / N a m e > < T e x t > S o ,   I   m a k e   s u r e   t h e   F l y   I n   e f f e c t   i s   s e l e c t e d , < / T e x t > < B o o k M a r k E n t r y N a m e > T r i g g e r s P P T _ M o v 2 0 0 : 0 1 : 1 8 . 4 < / B o o k M a r k E n t r y N a m e > < B o o k M a r k E x i t N a m e > T r i g g e r s P P T _ M o v 2 0 0 : 0 1 : 2 1 . 9 < / B o o k M a r k E x i t N a m e > < B o o k M a r k E n t r y P o s i t i o n > 7 8 4 6 7 < / B o o k M a r k E n t r y P o s i t i o n > < B o o k M a r k E x i t P o s i t i o n > 8 1 9 3 3 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 e f 1 2 4 9 8 1 - d a 3 0 - 4 f f 3 - 8 2 1 b - 7 1 2 a 6 0 4 4 8 6 5 c < / I n t e r n a l I d > < N a m e > T r i g g e r s P P T _ M o v 2 a n d I c l i c k 0 0 : 0 1 : 2 2 . 0 - 0 0 : 0 1 : 3 0 . 3 < / N a m e > < T e x t > a n d   I   c l i c k   T r i g g e r ,   p o i n t   t o   O n   C l i c k   o f ,   a n d   s e l e c t   t h e   t r i g g e r   I   w a n t ,   w h i c h   i s   t h e    T e s t   y o u r s e l f    b u t t o n . < / T e x t > < B o o k M a r k E n t r y N a m e > T r i g g e r s P P T _ M o v 2 0 0 : 0 1 : 2 2 . 0 < / B o o k M a r k E n t r y N a m e > < B o o k M a r k E x i t N a m e > T r i g g e r s P P T _ M o v 2 0 0 : 0 1 : 3 0 . 3 < / B o o k M a r k E x i t N a m e > < B o o k M a r k E n t r y P o s i t i o n > 8 2 0 3 3 < / B o o k M a r k E n t r y P o s i t i o n > < B o o k M a r k E x i t P o s i t i o n > 9 0 3 0 0 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 7 5 9 e 2 a c 4 - 5 f a a - 4 c 1 e - 9 a 3 6 - 6 9 8 c 7 e a 3 8 d 9 a < / I n t e r n a l I d > < N a m e > T r i g g e r s P P T _ M o v 2 T h i s i s h o w 0 0 : 0 1 : 3 0 . 4 - 0 0 : 0 1 : 3 3 . 5 < / N a m e > < T e x t > T h i s   i s   h o w   a   t r i g g e r e d   e f f e c t   l o o k s   i n   t h e   A n i m a t i o n   P a n e : < / T e x t > < B o o k M a r k E n t r y N a m e > T r i g g e r s P P T _ M o v 2 0 0 : 0 1 : 3 0 . 4 < / B o o k M a r k E n t r y N a m e > < B o o k M a r k E x i t N a m e > T r i g g e r s P P T _ M o v 2 0 0 : 0 1 : 3 3 . 5 < / B o o k M a r k E x i t N a m e > < B o o k M a r k E n t r y P o s i t i o n > 9 0 4 0 0 < / B o o k M a r k E n t r y P o s i t i o n > < B o o k M a r k E x i t P o s i t i o n > 9 3 5 0 0 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 5 9 2 2 4 9 7 5 - 6 e 0 4 - 4 8 1 b - a 7 9 a - 7 5 4 6 e e e 4 8 0 c 7 < / I n t e r n a l I d > < N a m e > T r i g g e r s P P T _ M o v 2 I t h a s a 0 0 : 0 1 : 3 3 . 6 - 0 0 : 0 1 : 3 7 . 6 < / N a m e > < T e x t > I t   h a s   a   h e a d i n g   o v e r   i t   t h a t   s a y s    T r i g g e r ,    a n d   t h e   n a m e   o f   t h e   t r i g g e r . < / T e x t > < B o o k M a r k E n t r y N a m e > T r i g g e r s P P T _ M o v 2 0 0 : 0 1 : 3 3 . 6 < / B o o k M a r k E n t r y N a m e > < B o o k M a r k E x i t N a m e > T r i g g e r s P P T _ M o v 2 0 0 : 0 1 : 3 7 . 6 < / B o o k M a r k E x i t N a m e > < B o o k M a r k E n t r y P o s i t i o n > 9 3 6 0 0 < / B o o k M a r k E n t r y P o s i t i o n > < B o o k M a r k E x i t P o s i t i o n > 9 7 6 0 0 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 f c 7 0 8 0 5 5 - a a 8 6 - 4 b f b - a 0 e e - 2 a 0 7 7 c 3 1 a 4 3 a < / I n t e r n a l I d > < N a m e > T r i g g e r s P P T _ M o v 2 S o , t h e F l y 0 0 : 0 1 : 3 7 . 7 - 0 0 : 0 1 : 4 4 . 7 < / N a m e > < T e x t > S o ,   t h e   F l y   I n   e f f e c t   f o r   m y   T e s t   q u e s t i o n   i s   t r i g g e r e d   b y   t h e    T e s t   y o u r s e l f    b u t t o n . < / T e x t > < B o o k M a r k E n t r y N a m e > T r i g g e r s P P T _ M o v 2 0 0 : 0 1 : 3 7 . 7 < / B o o k M a r k E n t r y N a m e > < B o o k M a r k E x i t N a m e > T r i g g e r s P P T _ M o v 2 0 0 : 0 1 : 4 4 . 7 < / B o o k M a r k E x i t N a m e > < B o o k M a r k E n t r y P o s i t i o n > 9 7 7 0 0 < / B o o k M a r k E n t r y P o s i t i o n > < B o o k M a r k E x i t P o s i t i o n > 1 0 4 7 3 3 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 a a e c 7 f d 8 - c 3 3 7 - 4 a 8 c - 8 2 8 8 - c 3 0 6 c 0 7 9 d 7 6 5 < / I n t e r n a l I d > < N a m e > T r i g g e r s P P T _ M o v 2 O n t h e s l i d e , 0 0 : 0 1 : 4 4 . 8 - 0 0 : 0 1 : 5 2 . 4 < / N a m e > < T e x t > O n   t h e   s l i d e ,   y o u  l l   a l s o   s e e   a   l i g h t n i n g   b o l t   n e x t   t o   a   t r i g g e r e d   i t e m  w h i c h   i n   t h i s   c a s e   i s   t h e   t e s t   q u e s t i o n . < / T e x t > < B o o k M a r k E n t r y N a m e > T r i g g e r s P P T _ M o v 2 0 0 : 0 1 : 4 4 . 8 < / B o o k M a r k E n t r y N a m e > < B o o k M a r k E x i t N a m e > T r i g g e r s P P T _ M o v 2 0 0 : 0 1 : 5 2 . 4 < / B o o k M a r k E x i t N a m e > < B o o k M a r k E n t r y P o s i t i o n > 1 0 4 8 3 3 < / B o o k M a r k E n t r y P o s i t i o n > < B o o k M a r k E x i t P o s i t i o n > 1 1 2 4 3 3 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 7 4 c e 1 2 4 1 - 4 1 1 8 - 4 a e 0 - 9 7 4 d - a 5 c 3 2 c 9 9 2 0 c e < / I n t e r n a l I d > < N a m e > T r i g g e r s P P T _ M o v 2 I  l l m o v e t h e 0 0 : 0 1 : 5 2 . 5 - 0 0 : 0 1 : 5 8 . 3 < / N a m e > < T e x t > I  l l   m o v e   t h e   t e s t   q u e s t i o n   o v e r   t h e   b u t t o n ,   s o   i t   a p p e a r s   i n   t h e   c e n t e r   o f   t h e   s l i d e . < / T e x t > < B o o k M a r k E n t r y N a m e > T r i g g e r s P P T _ M o v 2 0 0 : 0 1 : 5 2 . 5 < / B o o k M a r k E n t r y N a m e > < B o o k M a r k E x i t N a m e > T r i g g e r s P P T _ M o v 2 0 0 : 0 1 : 5 8 . 3 < / B o o k M a r k E x i t N a m e > < B o o k M a r k E n t r y P o s i t i o n > 1 1 2 5 3 3 < / B o o k M a r k E n t r y P o s i t i o n > < B o o k M a r k E x i t P o s i t i o n > 1 1 8 3 3 3 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 b c 6 d 0 2 8 4 - a 4 5 6 - 4 0 f 6 - 9 a e 7 - 5 c 3 c 2 8 a a c d e 1 < / I n t e r n a l I d > < N a m e > T r i g g e r s P P T _ M o v 2 A n d I  l l p r e v i e w 0 0 : 0 1 : 5 8 . 4 - 0 0 : 0 2 : 0 2 . 2 < / N a m e > < T e x t > A n d   I  l l   p r e v i e w   t h e   s e q u e n c e   i n   S l i d e   S h o w   v i e w . < / T e x t > < B o o k M a r k E n t r y N a m e > T r i g g e r s P P T _ M o v 2 0 0 : 0 1 : 5 8 . 4 < / B o o k M a r k E n t r y N a m e > < B o o k M a r k E x i t N a m e > T r i g g e r s P P T _ M o v 2 0 0 : 0 2 : 0 2 . 2 < / B o o k M a r k E x i t N a m e > < B o o k M a r k E n t r y P o s i t i o n > 1 1 8 4 3 3 < / B o o k M a r k E n t r y P o s i t i o n > < B o o k M a r k E x i t P o s i t i o n > 1 2 2 2 0 0 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 c 1 d 9 a 3 5 a - e f 1 9 - 4 e 5 3 - 8 8 4 5 - 2 f 7 3 1 c d 4 9 0 2 7 < / I n t e r n a l I d > < N a m e > T r i g g e r s P P T _ M o v 2 I c l i c k m y 0 0 : 0 2 : 0 2 . 3 - 0 0 : 0 2 : 0 9 . 6 < / N a m e > < T e x t > I   c l i c k   m y   t r i g g e r ,   a n d   t h e   t e s t   q u e s t i o n   a p p e a r s .   N e x t ,   I   w a n t   t o   a d d   a   s o u n d   e f f e c t   t h a t   p l a y s   w i t h   t h e   t e s t   q u e s t i o n . < / T e x t > < B o o k M a r k E n t r y N a m e > T r i g g e r s P P T _ M o v 2 0 0 : 0 2 : 0 2 . 3 < / B o o k M a r k E n t r y N a m e > < B o o k M a r k E x i t N a m e > T r i g g e r s P P T _ M o v 2 0 0 : 0 2 : 0 9 . 6 < / B o o k M a r k E x i t N a m e > < B o o k M a r k E n t r y P o s i t i o n > 1 2 2 3 0 0 < / B o o k M a r k E n t r y P o s i t i o n > < B o o k M a r k E x i t P o s i t i o n > 1 2 9 6 6 7 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 a 1 7 9 2 1 1 d - e 8 a a - 4 1 0 b - 8 5 f 4 - a 8 a 5 2 2 9 d 9 4 a 5 < / I n t e r n a l I d > < N a m e > T r i g g e r s P P T _ M o v 2 T o i n s e r t t h e 0 0 : 0 2 : 0 9 . 7 - 0 0 : 0 2 : 2 0 . 5 < / N a m e > < T e x t > T o   i n s e r t   t h e   s o u n d   e f f e c t ,   I  l l   c l i c k   I n s e r t ,   A u d i o ,   A u d i o   o n   M y   P C ,   a n d   s e l e c t   m y   s o u n d   f i l e . < / T e x t > < B o o k M a r k E n t r y N a m e > T r i g g e r s P P T _ M o v 2 0 0 : 0 2 : 0 9 . 7 < / B o o k M a r k E n t r y N a m e > < B o o k M a r k E x i t N a m e > T r i g g e r s P P T _ M o v 2 0 0 : 0 2 : 2 0 . 5 < / B o o k M a r k E x i t N a m e > < B o o k M a r k E n t r y P o s i t i o n > 1 2 9 7 6 7 < / B o o k M a r k E n t r y P o s i t i o n > < B o o k M a r k E x i t P o s i t i o n > 1 4 0 5 6 7 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 3 b b e 0 b 1 a - b 6 c e - 4 3 b 6 - 9 8 a c - 4 c 8 5 6 3 3 5 2 1 e 4 < / I n t e r n a l I d > < N a m e > T r i g g e r s P P T _ M o v 2 T h e s o u n d f i l e 0 0 : 0 2 : 2 0 . 6 - 0 0 : 0 2 : 2 6 . 8 < / N a m e > < T e x t > T h e   s o u n d   f i l e   g e t s   i n s e r t e d   i n   t h e   m i d d l e   o f   t h e   s l i d e .   I  l l   d r a g   i t   u p   t o   m a k e   i t   m o r e   v i s i b l e . < / T e x t > < B o o k M a r k E n t r y N a m e > T r i g g e r s P P T _ M o v 2 0 0 : 0 2 : 2 0 . 6 < / B o o k M a r k E n t r y N a m e > < B o o k M a r k E x i t N a m e > T r i g g e r s P P T _ M o v 2 0 0 : 0 2 : 2 6 . 8 < / B o o k M a r k E x i t N a m e > < B o o k M a r k E n t r y P o s i t i o n > 1 4 0 6 6 7 < / B o o k M a r k E n t r y P o s i t i o n > < B o o k M a r k E x i t P o s i t i o n > 1 4 6 8 3 3 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 e b f f 3 2 3 d - 5 f f 7 - 4 b 9 2 - b 4 5 3 - f 9 d 9 8 8 1 6 a f c 8 < / I n t e r n a l I d > < N a m e > T r i g g e r s P P T _ M o v 2 N o w , n o t i c e h o w 0 0 : 0 2 : 2 6 . 9 - 0 0 : 0 2 : 3 1 . 3 < / N a m e > < T e x t > N o w ,   n o t i c e   h o w   t h e   s o u n d   f i l e   a p p e a r s   i n   t h e   A n i m a t i o n   P a n e . < / T e x t > < B o o k M a r k E n t r y N a m e > T r i g g e r s P P T _ M o v 2 0 0 : 0 2 : 2 6 . 9 < / B o o k M a r k E n t r y N a m e > < B o o k M a r k E x i t N a m e > T r i g g e r s P P T _ M o v 2 0 0 : 0 2 : 3 1 . 3 < / B o o k M a r k E x i t N a m e > < B o o k M a r k E n t r y P o s i t i o n > 1 4 6 9 3 3 < / B o o k M a r k E n t r y P o s i t i o n > < B o o k M a r k E x i t P o s i t i o n > 1 5 1 3 3 3 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 1 c 0 8 0 f a b - 9 8 7 a - 4 d b 2 - b 8 9 c - a 8 9 f e 7 7 a 4 1 f 3 < / I n t e r n a l I d > < N a m e > T r i g g e r s P P T _ M o v 2 I t  s a u t o m a t i c a l l y s e t 0 0 : 0 2 : 3 1 . 4 - 0 0 : 0 2 : 3 4 . 9 < / N a m e > < T e x t > I t  s   a u t o m a t i c a l l y   s e t   u p   a s   i t s   o w n   t r i g g e r . < / T e x t > < B o o k M a r k E n t r y N a m e > T r i g g e r s P P T _ M o v 2 0 0 : 0 2 : 3 1 . 4 < / B o o k M a r k E n t r y N a m e > < B o o k M a r k E x i t N a m e > T r i g g e r s P P T _ M o v 2 0 0 : 0 2 : 3 4 . 9 < / B o o k M a r k E x i t N a m e > < B o o k M a r k E n t r y P o s i t i o n > 1 5 1 4 3 3 < / B o o k M a r k E n t r y P o s i t i o n > < B o o k M a r k E x i t P o s i t i o n > 1 5 4 9 6 7 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 e 3 2 9 5 1 d 5 - c 2 1 1 - 4 6 3 a - 9 c 5 9 - 9 5 5 8 f a 0 e 1 e 3 0 < / I n t e r n a l I d > < N a m e > T r i g g e r s P P T _ M o v 2 T h i s m e a n s t h a t 0 0 : 0 2 : 3 5 . 0 - 0 0 : 0 2 : 4 0 . 3 < / N a m e > < T e x t > T h i s   m e a n s   t h a t   t o   p l a y   t h e   s o u n d ,   I   h a v e   t o   c l i c k   t h e   s o u n d   i c o n   i t s e l f . < / T e x t > < B o o k M a r k E n t r y N a m e > T r i g g e r s P P T _ M o v 2 0 0 : 0 2 : 3 5 . 0 < / B o o k M a r k E n t r y N a m e > < B o o k M a r k E x i t N a m e > T r i g g e r s P P T _ M o v 2 0 0 : 0 2 : 4 0 . 3 < / B o o k M a r k E x i t N a m e > < B o o k M a r k E n t r y P o s i t i o n > 1 5 5 0 6 7 < / B o o k M a r k E n t r y P o s i t i o n > < B o o k M a r k E x i t P o s i t i o n > 1 6 0 3 3 3 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 6 9 1 7 c 5 a 2 - 6 d e 0 - 4 5 7 6 - b 9 c 9 - a 5 f 3 1 1 0 6 d a e 6 < / I n t e r n a l I d > < N a m e > T r i g g e r s P P T _ M o v 2 H o w e v e r , I d o n  t 0 0 : 0 2 : 4 0 . 4 - 0 0 : 0 2 : 4 7 . 5 < / N a m e > < T e x t > H o w e v e r ,   I   d o n  t   w a n t   t h e   i c o n   t o   s h o w   o n   t h e   s l i d e ,   w h i c h   m e a n s   I   n e e d   t o   s e t   u p   s o m e t h i n g   e l s e   t o   t r i g g e r   t h e   s o u n d . < / T e x t > < B o o k M a r k E n t r y N a m e > T r i g g e r s P P T _ M o v 2 0 0 : 0 2 : 4 0 . 4 < / B o o k M a r k E n t r y N a m e > < B o o k M a r k E x i t N a m e > T r i g g e r s P P T _ M o v 2 0 0 : 0 2 : 4 7 . 5 < / B o o k M a r k E x i t N a m e > < B o o k M a r k E n t r y P o s i t i o n > 1 6 0 4 3 3 < / B o o k M a r k E n t r y P o s i t i o n > < B o o k M a r k E x i t P o s i t i o n > 1 6 7 5 6 7 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 8 4 0 1 1 b 9 e - 4 9 d e - 4 4 b 2 - 9 5 f f - 1 8 c c 4 0 b 3 1 f d c < / I n t e r n a l I d > < N a m e > T r i g g e r s P P T _ M o v 2 A l s o , I w a n t 0 0 : 0 2 : 4 7 . 6 - 0 0 : 0 2 : 5 1 . 3 < / N a m e > < T e x t > A l s o ,   I   w a n t   t h e   s o u n d   t o   p l a y   w h e n   I   c l i c k   t h e    T e s t   y o u r s e l f    b u t t o n . < / T e x t > < B o o k M a r k E n t r y N a m e > T r i g g e r s P P T _ M o v 2 0 0 : 0 2 : 4 7 . 6 < / B o o k M a r k E n t r y N a m e > < B o o k M a r k E x i t N a m e > T r i g g e r s P P T _ M o v 2 0 0 : 0 2 : 5 1 . 3 < / B o o k M a r k E x i t N a m e > < B o o k M a r k E n t r y P o s i t i o n > 1 6 7 6 6 7 < / B o o k M a r k E n t r y P o s i t i o n > < B o o k M a r k E x i t P o s i t i o n > 1 7 1 3 3 3 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 1 1 e f 7 0 3 1 - 1 4 6 c - 4 f 4 2 - 8 f 9 8 - 5 e 4 1 d 9 3 b 7 8 1 b < / I n t e r n a l I d > < N a m e > T r i g g e r s P P T _ M o v 2 S o , I  l l m a k e 0 0 : 0 2 : 5 1 . 4 - 0 0 : 0 2 : 5 5 . 1 < / N a m e > < T e x t > S o ,   I  l l   m a k e   t h e   T e s t   Y o u r s e l f   b u t t o n   b e   t h e   t r i g g e r   f o r   t h e   s o u n d   e f f e c t . < / T e x t > < B o o k M a r k E n t r y N a m e > T r i g g e r s P P T _ M o v 2 0 0 : 0 2 : 5 1 . 4 < / B o o k M a r k E n t r y N a m e > < B o o k M a r k E x i t N a m e > T r i g g e r s P P T _ M o v 2 0 0 : 0 2 : 5 5 . 1 < / B o o k M a r k E x i t N a m e > < B o o k M a r k E n t r y P o s i t i o n > 1 7 1 4 3 3 < / B o o k M a r k E n t r y P o s i t i o n > < B o o k M a r k E x i t P o s i t i o n > 1 7 5 1 3 3 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 c 9 c 4 a 2 8 0 - 4 3 8 d - 4 d 1 6 - b e 4 2 - c d a b e e 7 d c 0 f 0 < / I n t e r n a l I d > < N a m e > T r i g g e r s P P T _ M o v 2 T h e s i m p l e s t w a y 0 0 : 0 2 : 5 5 . 2 - 0 0 : 0 3 : 0 1 . 8 < / N a m e > < T e x t > T h e   s i m p l e s t   w a y   t o   d o   t h i s   i s   t o   s e l e c t   t h e   s o u n d   e f f e c t   i n   t h e   p a n e ,   a n d   d r a g   i t   u p   u n d e r   t h e   b u t t o n   t r i g g e r . < / T e x t > < B o o k M a r k E n t r y N a m e > T r i g g e r s P P T _ M o v 2 0 0 : 0 2 : 5 5 . 2 < / B o o k M a r k E n t r y N a m e > < B o o k M a r k E x i t N a m e > T r i g g e r s P P T _ M o v 2 0 0 : 0 3 : 0 1 . 8 < / B o o k M a r k E x i t N a m e > < B o o k M a r k E n t r y P o s i t i o n > 1 7 5 2 3 3 < / B o o k M a r k E n t r y P o s i t i o n > < B o o k M a r k E x i t P o s i t i o n > 1 8 1 8 6 7 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 4 c 8 e 9 c a 5 - 9 7 4 7 - 4 7 3 0 - b 4 0 f - 7 0 d 7 1 4 6 f 7 d 7 b < / I n t e r n a l I d > < N a m e > T r i g g e r s P P T _ M o v 2 N o w t h e b u t t o n 0 0 : 0 3 : 0 1 . 9 - 0 0 : 0 3 : 0 5 . 6 < / N a m e > < T e x t > N o w   t h e   b u t t o n   w i l l   t r i g g e r   b o t h   t h e   t e s t   q u e s t i o n   a n d   t h e   s o u n d . < / T e x t > < B o o k M a r k E n t r y N a m e > T r i g g e r s P P T _ M o v 2 0 0 : 0 3 : 0 1 . 9 < / B o o k M a r k E n t r y N a m e > < B o o k M a r k E x i t N a m e > T r i g g e r s P P T _ M o v 2 0 0 : 0 3 : 0 5 . 6 < / B o o k M a r k E x i t N a m e > < B o o k M a r k E n t r y P o s i t i o n > 1 8 1 9 6 7 < / B o o k M a r k E n t r y P o s i t i o n > < B o o k M a r k E x i t P o s i t i o n > 1 8 5 6 6 7 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 9 9 d b 1 0 1 2 - a a 1 4 - 4 5 d c - a 4 2 c - 5 f f 3 7 1 b 6 1 a 1 0 < / I n t e r n a l I d > < N a m e > T r i g g e r s P P T _ M o v 2 B u t n o t e : B o t h 0 0 : 0 3 : 0 5 . 7 - 0 0 : 0 3 : 0 9 . 8 < / N a m e > < T e x t > B u t   n o t e :   B o t h   e f f e c t s   h a v e   a   m o u s e   c l i c k   i c o n , < / T e x t > < B o o k M a r k E n t r y N a m e > T r i g g e r s P P T _ M o v 2 0 0 : 0 3 : 0 5 . 7 < / B o o k M a r k E n t r y N a m e > < B o o k M a r k E x i t N a m e > T r i g g e r s P P T _ M o v 2 0 0 : 0 3 : 0 9 . 8 < / B o o k M a r k E x i t N a m e > < B o o k M a r k E n t r y P o s i t i o n > 1 8 5 7 6 7 < / B o o k M a r k E n t r y P o s i t i o n > < B o o k M a r k E x i t P o s i t i o n > 1 8 9 8 0 0 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 4 b e b 6 6 c 8 - 5 a 4 7 - 4 1 5 6 - 9 d 1 9 - 3 5 e 4 4 b 1 b 0 7 d 5 < / I n t e r n a l I d > < N a m e > T r i g g e r s P P T _ M o v 2 w h i c h m e a n s I  d 0 0 : 0 3 : 0 9 . 9 - 0 0 : 0 3 : 1 4 . 6 < / N a m e > < T e x t > w h i c h   m e a n s   I  d   h a v e   t o   c l i c k   t h e   T e s t   y o u r s e l f   b u t t o n   a   s e c o n d   t i m e   t o   p l a y   t h e   s o u n d . < / T e x t > < B o o k M a r k E n t r y N a m e > T r i g g e r s P P T _ M o v 2 0 0 : 0 3 : 0 9 . 9 < / B o o k M a r k E n t r y N a m e > < B o o k M a r k E x i t N a m e > T r i g g e r s P P T _ M o v 2 0 0 : 0 3 : 1 4 . 6 < / B o o k M a r k E x i t N a m e > < B o o k M a r k E n t r y P o s i t i o n > 1 8 9 9 0 0 < / B o o k M a r k E n t r y P o s i t i o n > < B o o k M a r k E x i t P o s i t i o n > 1 9 4 6 3 3 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 d d 0 0 a 3 b d - 9 1 0 7 - 4 b 7 5 - 9 7 9 f - e e f 8 9 7 4 8 7 5 f 9 < / I n t e r n a l I d > < N a m e > T r i g g e r s P P T _ M o v 2 I w a n t t h e 0 0 : 0 3 : 1 4 . 7 - 0 0 : 0 3 : 2 2 . 1 < / N a m e > < T e x t > I   w a n t   t h e   e f f e c t s   t o   p l a y   t o g e t h e r .   S o ,   I  l l   s i m p l y   c h a n g e   t h e   s o u n d   e f f e c t   t o   S t a r t   W i t h   P r e v i o u s . < / T e x t > < B o o k M a r k E n t r y N a m e > T r i g g e r s P P T _ M o v 2 0 0 : 0 3 : 1 4 . 7 < / B o o k M a r k E n t r y N a m e > < B o o k M a r k E x i t N a m e > T r i g g e r s P P T _ M o v 2 0 0 : 0 3 : 2 2 . 1 < / B o o k M a r k E x i t N a m e > < B o o k M a r k E n t r y P o s i t i o n > 1 9 4 7 3 3 < / B o o k M a r k E n t r y P o s i t i o n > < B o o k M a r k E x i t P o s i t i o n > 2 0 2 1 3 3 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 5 2 9 e 1 6 3 2 - a 1 1 1 - 4 1 e a - b 5 4 d - e 5 c d b 9 7 5 8 c 8 c < / I n t e r n a l I d > < N a m e > T r i g g e r s P P T _ M o v 2 L a s t , I  l l s e l e c t 0 0 : 0 3 : 2 2 . 2 - 0 0 : 0 3 : 2 9 . 5 < / N a m e > < T e x t > L a s t ,   I  l l   s e l e c t   t h e   s o u n d   i c o n   a n d   d r a g   i t   o f f   t h e   s l i d e ,   a s   I   w o n  t   n e e d   t o   c l i c k   i t   t o   t r i g g e r   t h e   s o u n d . < / T e x t > < B o o k M a r k E n t r y N a m e > T r i g g e r s P P T _ M o v 2 0 0 : 0 3 : 2 2 . 2 < / B o o k M a r k E n t r y N a m e > < B o o k M a r k E x i t N a m e > T r i g g e r s P P T _ M o v 2 0 0 : 0 3 : 2 9 . 5 < / B o o k M a r k E x i t N a m e > < B o o k M a r k E n t r y P o s i t i o n > 2 0 2 2 3 3 < / B o o k M a r k E n t r y P o s i t i o n > < B o o k M a r k E x i t P o s i t i o n > 2 0 9 5 0 0 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 7 3 1 2 9 1 0 0 - 9 b 5 1 - 4 b 9 0 - b d 3 9 - 9 9 1 5 8 4 f 2 2 5 0 e < / I n t e r n a l I d > < N a m e > T r i g g e r s P P T _ M o v 2 A n d n o w l e t  s 0 0 : 0 3 : 2 9 . 6 - 0 0 : 0 3 : 3 3 . 7 < / N a m e > < T e x t > A n d   n o w   l e t  s   t r y   t h e   t r i g g e r . < / T e x t > < B o o k M a r k E n t r y N a m e > T r i g g e r s P P T _ M o v 2 0 0 : 0 3 : 2 9 . 6 < / B o o k M a r k E n t r y N a m e > < B o o k M a r k E x i t N a m e > T r i g g e r s P P T _ M o v 2 0 0 : 0 3 : 3 3 . 7 < / B o o k M a r k E x i t N a m e > < B o o k M a r k E n t r y P o s i t i o n > 2 0 9 6 0 0 < / B o o k M a r k E n t r y P o s i t i o n > < B o o k M a r k E x i t P o s i t i o n > 2 1 3 7 0 0 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 f 7 4 0 0 0 4 6 - c 3 e d - 4 d 2 1 - a 0 6 7 - 3 8 e a 7 b e b 4 a 4 7 < / I n t e r n a l I d > < N a m e > T r i g g e r s P P T _ M o v 2 P e r f e c t . 0 0 : 0 3 : 3 3 . 8 - 0 0 : 0 3 : 3 6 . 1 < / N a m e > < T e x t > P e r f e c t . < / T e x t > < B o o k M a r k E n t r y N a m e > T r i g g e r s P P T _ M o v 2 0 0 : 0 3 : 3 3 . 8 < / B o o k M a r k E n t r y N a m e > < B o o k M a r k E x i t N a m e > T r i g g e r s P P T _ M o v 2 0 0 : 0 3 : 3 6 . 1 < / B o o k M a r k E x i t N a m e > < B o o k M a r k E n t r y P o s i t i o n > 2 1 3 8 0 0 < / B o o k M a r k E n t r y P o s i t i o n > < B o o k M a r k E x i t P o s i t i o n > 2 1 6 1 3 3 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 7 9 7 9 4 c e 1 - a 1 b f - 4 2 e b - 8 3 7 5 - 9 3 e 4 2 c 0 f b 0 4 a < / I n t e r n a l I d > < N a m e > T r i g g e r s P P T _ M o v 2 U p n e x t : T r i g g e r 0 0 : 0 3 : 3 6 . 2 - 0 0 : 0 3 : 3 9 . 2 < / N a m e > < T e x t > U p   n e x t :   T r i g g e r   a   v i d e o . < / T e x t > < B o o k M a r k E n t r y N a m e > T r i g g e r s P P T _ M o v 2 0 0 : 0 3 : 3 6 . 2 < / B o o k M a r k E n t r y N a m e > < B o o k M a r k E x i t N a m e > T r i g g e r s P P T _ M o v 2 0 0 : 0 3 : 3 9 . 2 < / B o o k M a r k E x i t N a m e > < B o o k M a r k E n t r y P o s i t i o n > 2 1 6 2 3 3 < / B o o k M a r k E n t r y P o s i t i o n > < B o o k M a r k E x i t P o s i t i o n > 2 1 9 2 3 3 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8.xml>��< ? x m l   v e r s i o n = " 1 . 0 "   e n c o d i n g = " u t f - 1 6 " ? > < C a p t i o n I t e m s L i s t   x m l n s : x s i = " h t t p : / / w w w . w 3 . o r g / 2 0 0 1 / X M L S c h e m a - i n s t a n c e "   x m l n s : x s d = " h t t p : / / w w w . w 3 . o r g / 2 0 0 1 / X M L S c h e m a " > < I d > 5 1 1 6 e 4 b e - 1 8 e 1 - 4 0 4 e - 8 f a 6 - 4 8 1 d d 8 6 b e b 8 c < / I d > < C a p t i o n I t e m s > < C a p t i o n I t e m > < I n t e r n a l I d > 1 f 2 0 a e 5 f - 4 3 1 e - 4 5 6 d - 9 0 0 b - 1 b 7 6 e f 1 2 3 4 9 1 < / I n t e r n a l I d > < N a m e > T r i g g e r s P P T _ M o v 3 A t r i g g e r g i v e s 0 0 : 0 0 : 0 0 . 0 - 0 0 : 0 0 : 0 4 . 1 < / N a m e > < T e x t > A   t r i g g e r   g i v e s   y o u   a n   a d v a n t a g e   w h e n   y o u   w a n t   t o   p l a y   a   v i d e o . < / T e x t > < B o o k M a r k E n t r y N a m e > T r i g g e r s P P T _ M o v 3 0 0 : 0 0 : 0 0 . 0 < / B o o k M a r k E n t r y N a m e > < B o o k M a r k E x i t N a m e > T r i g g e r s P P T _ M o v 3 0 0 : 0 0 : 0 4 . 1 < / B o o k M a r k E x i t N a m e > < B o o k M a r k E n t r y P o s i t i o n > 3 3 < / B o o k M a r k E n t r y P o s i t i o n > < B o o k M a r k E x i t P o s i t i o n > 4 1 6 7 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 e d 5 9 3 4 d 8 - 9 1 5 0 - 4 9 4 3 - 8 b 6 3 - d a c e c 0 9 2 c 1 9 d < / I n t e r n a l I d > < N a m e > T r i g g e r s P P T _ M o v 3 I t e n a b l e s y o u 0 0 : 0 0 : 0 4 . 2 - 0 0 : 0 0 : 0 8 . 3 < / N a m e > < T e x t > I t   e n a b l e s   y o u   t o   s t a r t   t h e   v i d e o   w i t h o u t   h a v i n g   t o   c l i c k   i t   t o   s o   d o . < / T e x t > < B o o k M a r k E n t r y N a m e > T r i g g e r s P P T _ M o v 3 0 0 : 0 0 : 0 4 . 2 < / B o o k M a r k E n t r y N a m e > < B o o k M a r k E x i t N a m e > T r i g g e r s P P T _ M o v 3 0 0 : 0 0 : 0 8 . 3 < / B o o k M a r k E x i t N a m e > < B o o k M a r k E n t r y P o s i t i o n > 4 2 6 7 < / B o o k M a r k E n t r y P o s i t i o n > < B o o k M a r k E x i t P o s i t i o n > 8 3 3 3 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 9 b d 3 c 5 9 6 - d a 2 4 - 4 e c 4 - a f b f - 6 f 3 1 a 6 a 9 a 0 e 4 < / I n t e r n a l I d > < N a m e > T r i g g e r s P P T _ M o v 3 Y o u c a n p u l l 0 0 : 0 0 : 0 8 . 4 - 0 0 : 0 0 : 1 2 . 8 < / N a m e > < T e x t > Y o u   c a n   p u l l   t h e   v i d e o   o f f   t h e   s l i d e ,   s o   i t   d o e s n  t   s h o w   b e f o r e   y o u   p l a y   i t . < / T e x t > < B o o k M a r k E n t r y N a m e > T r i g g e r s P P T _ M o v 3 0 0 : 0 0 : 0 8 . 4 < / B o o k M a r k E n t r y N a m e > < B o o k M a r k E x i t N a m e > T r i g g e r s P P T _ M o v 3 0 0 : 0 0 : 1 2 . 8 < / B o o k M a r k E x i t N a m e > < B o o k M a r k E n t r y P o s i t i o n > 8 4 3 3 < / B o o k M a r k E n t r y P o s i t i o n > < B o o k M a r k E x i t P o s i t i o n > 1 2 8 0 0 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 0 7 d 0 f 1 6 7 - 0 c b 6 - 4 7 6 3 - 9 9 7 5 - 2 9 6 a d 7 0 c 3 5 c 9 < / I n t e r n a l I d > < N a m e > T r i g g e r s P P T _ M o v 3 T h e n , u s i n g t h e 0 0 : 0 0 : 1 2 . 9 - 0 0 : 0 0 : 1 8 . 1 < / N a m e > < T e x t > T h e n ,   u s i n g   t h e   p l a y b a c k   t a b ,   y o u   c a n   s e t   i t   t o   p l a y   f u l l - s c r e e n ,   a n d   s e t   u p   a   t r i g g e r , < / T e x t > < B o o k M a r k E n t r y N a m e > T r i g g e r s P P T _ M o v 3 0 0 : 0 0 : 1 2 . 9 < / B o o k M a r k E n t r y N a m e > < B o o k M a r k E x i t N a m e > T r i g g e r s P P T _ M o v 3 0 0 : 0 0 : 1 8 . 1 < / B o o k M a r k E x i t N a m e > < B o o k M a r k E n t r y P o s i t i o n > 1 2 9 0 0 < / B o o k M a r k E n t r y P o s i t i o n > < B o o k M a r k E x i t P o s i t i o n > 1 8 1 6 7 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 f f 2 f 9 4 6 a - e 4 1 4 - 4 5 3 3 - a f f 2 - 8 6 9 b f c f d 6 2 a 3 < / I n t e r n a l I d > < N a m e > T r i g g e r s P P T _ M o v 3 l i k e t h i s p y r a m i d 0 0 : 0 0 : 1 8 . 2 - 0 0 : 0 0 : 2 0 . 9 < / N a m e > < T e x t > l i k e   t h i s   p y r a m i d   s h a p e ,   t o   s t a r t   i t . < / T e x t > < B o o k M a r k E n t r y N a m e > T r i g g e r s P P T _ M o v 3 0 0 : 0 0 : 1 8 . 2 < / B o o k M a r k E n t r y N a m e > < B o o k M a r k E x i t N a m e > T r i g g e r s P P T _ M o v 3 0 0 : 0 0 : 2 0 . 9 < / B o o k M a r k E x i t N a m e > < B o o k M a r k E n t r y P o s i t i o n > 1 8 2 6 7 < / B o o k M a r k E n t r y P o s i t i o n > < B o o k M a r k E x i t P o s i t i o n > 2 0 9 3 3 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 5 8 8 9 8 f 8 8 - e 2 2 a - 4 9 0 3 - a 5 e a - 9 7 9 5 2 e 4 d f 7 3 3 < / I n t e r n a l I d > < N a m e > T r i g g e r s P P T _ M o v 3 I n a s l i d e 0 0 : 0 0 : 2 1 . 0 - 0 0 : 0 0 : 2 9 . 4 < / N a m e > < T e x t > I n   a   s l i d e   s h o w ,   y o u  d   d i s p l a y   t h e   s l i d e ,   c l i c k   t h e   t r i g g e r ,   a n d   t h e   v i d e o   w o u l d   s t a r t   a n d   p l a y   f u l l - s c r e e n . < / T e x t > < B o o k M a r k E n t r y N a m e > T r i g g e r s P P T _ M o v 3 0 0 : 0 0 : 2 1 . 0 < / B o o k M a r k E n t r y N a m e > < B o o k M a r k E x i t N a m e > T r i g g e r s P P T _ M o v 3 0 0 : 0 0 : 2 9 . 4 < / B o o k M a r k E x i t N a m e > < B o o k M a r k E n t r y P o s i t i o n > 2 1 0 3 3 < / B o o k M a r k E n t r y P o s i t i o n > < B o o k M a r k E x i t P o s i t i o n > 2 9 4 6 7 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 5 0 a e d b 0 a - 9 e f b - 4 5 6 f - 8 3 e 1 - b 9 0 a b 9 f e 6 4 6 7 < / I n t e r n a l I d > < N a m e > T r i g g e r s P P T _ M o v 3 L e t  s t a k e t h i s 0 0 : 0 0 : 2 9 . 5 - 0 0 : 0 0 : 3 1 . 8 < / N a m e > < T e x t > L e t  s   t a k e   t h i s   s t e p - b y - s t e p . < / T e x t > < B o o k M a r k E n t r y N a m e > T r i g g e r s P P T _ M o v 3 0 0 : 0 0 : 2 9 . 5 < / B o o k M a r k E n t r y N a m e > < B o o k M a r k E x i t N a m e > T r i g g e r s P P T _ M o v 3 0 0 : 0 0 : 3 1 . 8 < / B o o k M a r k E x i t N a m e > < B o o k M a r k E n t r y P o s i t i o n > 2 9 5 6 7 < / B o o k M a r k E n t r y P o s i t i o n > < B o o k M a r k E x i t P o s i t i o n > 3 1 8 0 0 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 4 8 4 8 9 8 b 2 - d 8 e 0 - 4 2 8 d - 9 0 8 d - 5 5 4 1 9 1 b e 7 0 b 8 < / I n t e r n a l I d > < N a m e > T r i g g e r s P P T _ M o v 3 H e r e  s t h e s l i d e 0 0 : 0 0 : 3 1 . 9 - 0 0 : 0 0 : 3 4 . 2 < / N a m e > < T e x t > H e r e  s   t h e   s l i d e   a t   a n   e a r l i e r   s t a g e . < / T e x t > < B o o k M a r k E n t r y N a m e > T r i g g e r s P P T _ M o v 3 0 0 : 0 0 : 3 1 . 9 < / B o o k M a r k E n t r y N a m e > < B o o k M a r k E x i t N a m e > T r i g g e r s P P T _ M o v 3 0 0 : 0 0 : 3 4 . 2 < / B o o k M a r k E x i t N a m e > < B o o k M a r k E n t r y P o s i t i o n > 3 1 9 0 0 < / B o o k M a r k E n t r y P o s i t i o n > < B o o k M a r k E x i t P o s i t i o n > 3 4 2 6 7 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 e 7 2 5 a b 3 d - 6 3 e d - 4 1 2 0 - b 6 f 1 - f 4 4 3 9 9 4 d b 2 e a < / I n t e r n a l I d > < N a m e > T r i g g e r s P P T _ M o v 3 I  v e c r e a t e d t h i s 0 0 : 0 0 : 3 4 . 3 - 0 0 : 0 0 : 4 5 . 7 < / N a m e > < T e x t > I  v e   c r e a t e d   t h i s   s h a p e ,   a n d   n o w   I  l l   i n s e r t   m y   v i d e o   u s i n g   t h e   I n s e r t   t a b ,   V i d e o ,   V i d e o   o n   M y   P C . < / T e x t > < B o o k M a r k E n t r y N a m e > T r i g g e r s P P T _ M o v 3 0 0 : 0 0 : 3 4 . 3 < / B o o k M a r k E n t r y N a m e > < B o o k M a r k E x i t N a m e > T r i g g e r s P P T _ M o v 3 0 0 : 0 0 : 4 5 . 7 < / B o o k M a r k E x i t N a m e > < B o o k M a r k E n t r y P o s i t i o n > 3 4 3 6 7 < / B o o k M a r k E n t r y P o s i t i o n > < B o o k M a r k E x i t P o s i t i o n > 4 5 7 0 0 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 c c 3 8 c 1 b 5 - f 2 8 8 - 4 d 3 4 - 9 9 d 8 - 4 c 6 9 9 8 3 5 a 8 d 1 < / I n t e r n a l I d > < N a m e > T r i g g e r s P P T _ M o v 3 T h e i n s e r t e d v i d e o 0 0 : 0 0 : 4 5 . 8 - 0 0 : 0 0 : 5 1 . 2 < / N a m e > < T e x t > T h e   i n s e r t e d   v i d e o   c o v e r s   t h e   s h a p e ,   b u t   t h a t   d o e s n  t   m a t t e r   b e c a u s e   I  m   g o i n g   t o   d r a g   i t   o f f   t h e   s l i d e ; < / T e x t > < B o o k M a r k E n t r y N a m e > T r i g g e r s P P T _ M o v 3 0 0 : 0 0 : 4 5 . 8 < / B o o k M a r k E n t r y N a m e > < B o o k M a r k E x i t N a m e > T r i g g e r s P P T _ M o v 3 0 0 : 0 0 : 5 1 . 2 < / B o o k M a r k E x i t N a m e > < B o o k M a r k E n t r y P o s i t i o n > 4 5 8 0 0 < / B o o k M a r k E n t r y P o s i t i o n > < B o o k M a r k E x i t P o s i t i o n > 5 1 2 0 0 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 7 f 5 4 d 2 b 8 - 2 3 6 d - 4 8 8 0 - 9 4 2 5 - 9 7 2 8 b 0 1 1 c b 3 e < / I n t e r n a l I d > < N a m e > T r i g g e r s P P T _ M o v 3 I c a n m a k e 0 0 : 0 0 : 5 1 . 3 - 0 0 : 0 0 : 5 5 . 0 < / N a m e > < T e x t > I   c a n   m a k e   i t   a s   s m a l l   a s   I   w a n t . < / T e x t > < B o o k M a r k E n t r y N a m e > T r i g g e r s P P T _ M o v 3 0 0 : 0 0 : 5 1 . 3 < / B o o k M a r k E n t r y N a m e > < B o o k M a r k E x i t N a m e > T r i g g e r s P P T _ M o v 3 0 0 : 0 0 : 5 5 . 0 < / B o o k M a r k E x i t N a m e > < B o o k M a r k E n t r y P o s i t i o n > 5 1 3 0 0 < / B o o k M a r k E n t r y P o s i t i o n > < B o o k M a r k E x i t P o s i t i o n > 5 5 0 6 7 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 f 9 1 e 0 e b 1 - 9 e 8 1 - 4 c e c - 9 b 0 5 - 7 3 f e 1 a 2 c d 1 a b < / I n t e r n a l I d > < N a m e > T r i g g e r s P P T _ M o v 3 N o w I  l l u s e 0 0 : 0 0 : 5 5 . 1 - 0 0 : 0 1 : 0 1 . 5 < / N a m e > < T e x t > N o w   I  l l   u s e   V i d e o   T o o l s   a n d   t h e   P l a y b a c k   t a b ,   a n d   I  l l   t o   s e l e c t   t h e   o p t i o n   t o   p l a y   i t   f u l l   s c r e e n . < / T e x t > < B o o k M a r k E n t r y N a m e > T r i g g e r s P P T _ M o v 3 0 0 : 0 0 : 5 5 . 1 < / B o o k M a r k E n t r y N a m e > < B o o k M a r k E x i t N a m e > T r i g g e r s P P T _ M o v 3 0 0 : 0 1 : 0 1 . 5 < / B o o k M a r k E x i t N a m e > < B o o k M a r k E n t r y P o s i t i o n > 5 5 1 6 7 < / B o o k M a r k E n t r y P o s i t i o n > < B o o k M a r k E x i t P o s i t i o n > 6 1 5 3 3 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 c 7 b 1 e 6 d 5 - 7 0 e 3 - 4 6 d b - 8 5 6 a - 1 3 2 4 d 6 f 9 6 b 9 c < / I n t e r n a l I d > < N a m e > T r i g g e r s P P T _ M o v 3 H o w e v e r , t h e r e  s a 0 0 : 0 1 : 0 1 . 6 - 0 0 : 0 1 : 0 6 . 3 < / N a m e > < T e x t > H o w e v e r ,   t h e r e  s   a   c r i t i c a l   i s s u e :   I   n e e d   a   w a y   t o   s t a r t   t h e   v i d e o . < / T e x t > < B o o k M a r k E n t r y N a m e > T r i g g e r s P P T _ M o v 3 0 0 : 0 1 : 0 1 . 6 < / B o o k M a r k E n t r y N a m e > < B o o k M a r k E x i t N a m e > T r i g g e r s P P T _ M o v 3 0 0 : 0 1 : 0 6 . 3 < / B o o k M a r k E x i t N a m e > < B o o k M a r k E n t r y P o s i t i o n > 6 1 6 3 3 < / B o o k M a r k E n t r y P o s i t i o n > < B o o k M a r k E x i t P o s i t i o n > 6 6 3 6 7 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 3 c 4 3 5 b d 4 - 5 6 f 1 - 4 5 9 e - a e 2 f - 7 8 e 1 a c f 6 7 9 5 7 < / I n t e r n a l I d > < N a m e > T r i g g e r s P P T _ M o v 3 I  m g o i n g t o 0 0 : 0 1 : 0 6 . 4 - 0 0 : 0 1 : 1 3 . 7 < / N a m e > < T e x t > I  m   g o i n g   t o   o p e n   t h e   A n i m a t i o n   P a n e   n o w   b e c a u s e   i t   h e l p s   e x p l a i n   w h a t  s   g o i n g   o n .   I  l l   z o o m   o u t   a   l i t t l e   m o r e . < / T e x t > < B o o k M a r k E n t r y N a m e > T r i g g e r s P P T _ M o v 3 0 0 : 0 1 : 0 6 . 4 < / B o o k M a r k E n t r y N a m e > < B o o k M a r k E x i t N a m e > T r i g g e r s P P T _ M o v 3 0 0 : 0 1 : 1 3 . 7 < / B o o k M a r k E x i t N a m e > < B o o k M a r k E n t r y P o s i t i o n > 6 6 4 6 7 < / B o o k M a r k E n t r y P o s i t i o n > < B o o k M a r k E x i t P o s i t i o n > 7 3 7 0 0 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 c 3 c 7 e e d e - d b 7 1 - 4 f f 7 - 8 3 2 d - 2 4 d d e 7 b f 3 1 d 0 < / I n t e r n a l I d > < N a m e > T r i g g e r s P P T _ M o v 3 P o w e r P o i n t t r e a t s v i d e o 0 0 : 0 1 : 1 3 . 8 - 0 0 : 0 1 : 1 7 . 3 < / N a m e > < T e x t > P o w e r P o i n t   t r e a t s   v i d e o   a n d   s o u n d   a s   e f f e c t s . < / T e x t > < B o o k M a r k E n t r y N a m e > T r i g g e r s P P T _ M o v 3 0 0 : 0 1 : 1 3 . 8 < / B o o k M a r k E n t r y N a m e > < B o o k M a r k E x i t N a m e > T r i g g e r s P P T _ M o v 3 0 0 : 0 1 : 1 7 . 3 < / B o o k M a r k E x i t N a m e > < B o o k M a r k E n t r y P o s i t i o n > 7 3 8 0 0 < / B o o k M a r k E n t r y P o s i t i o n > < B o o k M a r k E x i t P o s i t i o n > 7 7 3 0 0 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 d 5 f 8 7 e c 3 - c f 6 2 - 4 0 e f - 9 c 5 0 - 5 7 4 7 5 b 3 5 c 2 4 6 < / I n t e r n a l I d > < N a m e > T r i g g e r s P P T _ M o v 3 S o , t h i s e f f e c t 0 0 : 0 1 : 1 7 . 4 - 0 0 : 0 1 : 2 4 . 0 < / N a m e > < T e x t > S o ,   t h i s   e f f e c t   r e p r e s e n t s   t h e   v i d e o   i t s e l f ,   a n d   l i k e   o t h e r   e f f e c t s ,   i t   a p p e a r s   i n   t h e   A n i m a t i o n   P a n e . < / T e x t > < B o o k M a r k E n t r y N a m e > T r i g g e r s P P T _ M o v 3 0 0 : 0 1 : 1 7 . 4 < / B o o k M a r k E n t r y N a m e > < B o o k M a r k E x i t N a m e > T r i g g e r s P P T _ M o v 3 0 0 : 0 1 : 2 4 . 0 < / B o o k M a r k E x i t N a m e > < B o o k M a r k E n t r y P o s i t i o n > 7 7 4 0 0 < / B o o k M a r k E n t r y P o s i t i o n > < B o o k M a r k E x i t P o s i t i o n > 8 4 0 0 0 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 c 3 f a 2 d e b - a b 0 9 - 4 8 9 2 - 9 b 9 2 - b e 6 3 a 3 6 7 c 5 7 9 < / I n t e r n a l I d > < N a m e > T r i g g e r s P P T _ M o v 3 A l s o , i t  s s h o w n 0 0 : 0 1 : 2 4 . 1 - 0 0 : 0 1 : 2 9 . 6 < / N a m e > < T e x t > A l s o ,   i t  s   s h o w n   a s   h a v i n g   a   t r i g g e r    t h e   m o v i e   i s   i t s   o w n   t r i g g e r . < / T e x t > < B o o k M a r k E n t r y N a m e > T r i g g e r s P P T _ M o v 3 0 0 : 0 1 : 2 4 . 1 < / B o o k M a r k E n t r y N a m e > < B o o k M a r k E x i t N a m e > T r i g g e r s P P T _ M o v 3 0 0 : 0 1 : 2 9 . 6 < / B o o k M a r k E x i t N a m e > < B o o k M a r k E n t r y P o s i t i o n > 8 4 1 0 0 < / B o o k M a r k E n t r y P o s i t i o n > < B o o k M a r k E x i t P o s i t i o n > 8 9 6 3 3 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 4 a c f 3 2 9 3 - b d 6 e - 4 7 6 5 - 8 1 9 e - 4 d c 0 7 1 5 c e c 3 c < / I n t e r n a l I d > < N a m e > T r i g g e r s P P T _ M o v 3 I n o t h e r w o r d s , 0 0 : 0 1 : 2 9 . 7 - 0 0 : 0 1 : 3 5 . 0 < / N a m e > < T e x t > I n   o t h e r   w o r d s ,   i t  s   a u t o m a t i c a l l y   s e t   u p   s o   t h a t   I   h a v e   t o   c l i c k   t h e   m o v i e   i t s e l f   t o   p l a y   i t . < / T e x t > < B o o k M a r k E n t r y N a m e > T r i g g e r s P P T _ M o v 3 0 0 : 0 1 : 2 9 . 7 < / B o o k M a r k E n t r y N a m e > < B o o k M a r k E x i t N a m e > T r i g g e r s P P T _ M o v 3 0 0 : 0 1 : 3 5 . 0 < / B o o k M a r k E x i t N a m e > < B o o k M a r k E n t r y P o s i t i o n > 8 9 7 3 3 < / B o o k M a r k E n t r y P o s i t i o n > < B o o k M a r k E x i t P o s i t i o n > 9 5 0 0 0 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 7 6 4 2 5 a b b - c 3 8 1 - 4 e 2 0 - b 5 9 0 - f f f 8 1 5 7 8 3 3 b a < / I n t e r n a l I d > < N a m e > T r i g g e r s P P T _ M o v 3 B u t , s i n c e I 0 0 : 0 1 : 3 5 . 1 - 0 0 : 0 1 : 4 1 . 7 < / N a m e > < T e x t > B u t ,   s i n c e   I   d o n  t   w a n t   t h e   v i d e o   t o   a p p e a r   b e f o r e   i t   p l a y s   a n d   I  v e   p u l l e d   i t   o f f   t h e   s l i d e ,   I   n e e d   a   w a y   t o   s t a r t   i t . < / T e x t > < B o o k M a r k E n t r y N a m e > T r i g g e r s P P T _ M o v 3 0 0 : 0 1 : 3 5 . 1 < / B o o k M a r k E n t r y N a m e > < B o o k M a r k E x i t N a m e > T r i g g e r s P P T _ M o v 3 0 0 : 0 1 : 4 1 . 7 < / B o o k M a r k E x i t N a m e > < B o o k M a r k E n t r y P o s i t i o n > 9 5 1 0 0 < / B o o k M a r k E n t r y P o s i t i o n > < B o o k M a r k E x i t P o s i t i o n > 1 0 1 7 3 3 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 8 d e c f f 1 7 - f c 9 d - 4 2 6 0 - 8 1 6 a - e e 4 c a 0 f f b 3 b 5 < / I n t e r n a l I d > < N a m e > T r i g g e r s P P T _ M o v 3 H e r e  s o n e o p t i o n : 0 0 : 0 1 : 4 1 . 8 - 0 0 : 0 1 : 4 8 . 9 < / N a m e > < T e x t > H e r e  s   o n e   o p t i o n :   O n   t h e   P l a y b a c k   t a b ,   I   c a n   c h a n g e   t h i s   f r o m   O n   C l i c k   t o   A u t o m a t i c a l l y . < / T e x t > < B o o k M a r k E n t r y N a m e > T r i g g e r s P P T _ M o v 3 0 0 : 0 1 : 4 1 . 8 < / B o o k M a r k E n t r y N a m e > < B o o k M a r k E x i t N a m e > T r i g g e r s P P T _ M o v 3 0 0 : 0 1 : 4 8 . 9 < / B o o k M a r k E x i t N a m e > < B o o k M a r k E n t r y P o s i t i o n > 1 0 1 8 3 3 < / B o o k M a r k E n t r y P o s i t i o n > < B o o k M a r k E x i t P o s i t i o n > 1 0 8 9 6 7 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 3 6 1 6 3 e 9 5 - a 5 5 a - 4 3 5 c - 9 7 5 b - 5 8 9 7 7 6 b 8 4 3 4 1 < / I n t e r n a l I d > < N a m e > T r i g g e r s P P T _ M o v 3 N o w l o o k a t 0 0 : 0 1 : 4 9 . 0 - 0 0 : 0 1 : 5 1 . 9 < / N a m e > < T e x t > N o w   l o o k   a t   t h e   e f f e c t s   i n   t h e   A n i m a t i o n   P a n e . < / T e x t > < B o o k M a r k E n t r y N a m e > T r i g g e r s P P T _ M o v 3 0 0 : 0 1 : 4 9 . 0 < / B o o k M a r k E n t r y N a m e > < B o o k M a r k E x i t N a m e > T r i g g e r s P P T _ M o v 3 0 0 : 0 1 : 5 1 . 9 < / B o o k M a r k E x i t N a m e > < B o o k M a r k E n t r y P o s i t i o n > 1 0 9 0 6 7 < / B o o k M a r k E n t r y P o s i t i o n > < B o o k M a r k E x i t P o s i t i o n > 1 1 1 9 0 0 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 9 3 2 5 1 3 a 4 - 5 d 4 9 - 4 5 2 a - b 1 9 0 - 3 f b a 9 e b 7 8 6 b f < / I n t e r n a l I d > < N a m e > T r i g g e r s P P T _ M o v 3 T h i s P l a y e f f e c t 0 0 : 0 1 : 5 2 . 0 - 0 0 : 0 1 : 5 7 . 0 < / N a m e > < T e x t > T h i s   P l a y   e f f e c t   w i l l   s t a r t   t h e   v i d e o   a u t o m a t i c a l l y   a n d   i t   w i l l   p l a y   f u l l   s c r e e n . < / T e x t > < B o o k M a r k E n t r y N a m e > T r i g g e r s P P T _ M o v 3 0 0 : 0 1 : 5 2 . 0 < / B o o k M a r k E n t r y N a m e > < B o o k M a r k E x i t N a m e > T r i g g e r s P P T _ M o v 3 0 0 : 0 1 : 5 7 . 0 < / B o o k M a r k E x i t N a m e > < B o o k M a r k E n t r y P o s i t i o n > 1 1 2 0 0 0 < / B o o k M a r k E n t r y P o s i t i o n > < B o o k M a r k E x i t P o s i t i o n > 1 1 7 0 6 7 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 5 4 2 8 5 0 b 6 - c a c e - 4 8 7 1 - 9 b 8 e - a e 6 3 9 a 4 0 1 c b e < / I n t e r n a l I d > < N a m e > T r i g g e r s P P T _ M o v 3 L e t  s s e e i t 0 0 : 0 1 : 5 7 . 1 - 0 0 : 0 2 : 0 6 . 0 < / N a m e > < T e x t > L e t  s   s e e   i t   i n   a   P r e v i e w .   T h e   v i d e o   p l a y s   f u l l   s c r e e n ,   b u t   s t a r t s   u p   i n s t a n t l y   a n d   b y p a s s e s   t h e   v i e w   o f   t h e   s l i d e . < / T e x t > < B o o k M a r k E n t r y N a m e > T r i g g e r s P P T _ M o v 3 0 0 : 0 1 : 5 7 . 1 < / B o o k M a r k E n t r y N a m e > < B o o k M a r k E x i t N a m e > T r i g g e r s P P T _ M o v 3 0 0 : 0 2 : 0 6 . 0 < / B o o k M a r k E x i t N a m e > < B o o k M a r k E n t r y P o s i t i o n > 1 1 7 1 6 7 < / B o o k M a r k E n t r y P o s i t i o n > < B o o k M a r k E x i t P o s i t i o n > 1 2 6 0 0 0 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 c b f c 7 2 7 6 - 3 0 e 5 - 4 d 2 a - b f 4 a - 0 e 4 c 1 1 2 1 7 a 0 2 < / I n t e r n a l I d > < N a m e > T r i g g e r s P P T _ M o v 3 I n t h i s c a s e 0 0 : 0 2 : 0 6 . 1 - 0 0 : 0 2 : 1 1 . 1 < / N a m e > < T e x t > I n   t h i s   c a s e   I   d o   w a n t   t o   d i s p l a y   t h e   s l i d e ,   s o   t h i s   s h a p e   a n d   m e s s a g e   w i l l   a p p e a r . < / T e x t > < B o o k M a r k E n t r y N a m e > T r i g g e r s P P T _ M o v 3 0 0 : 0 2 : 0 6 . 1 < / B o o k M a r k E n t r y N a m e > < B o o k M a r k E x i t N a m e > T r i g g e r s P P T _ M o v 3 0 0 : 0 2 : 1 1 . 1 < / B o o k M a r k E x i t N a m e > < B o o k M a r k E n t r y P o s i t i o n > 1 2 6 1 0 0 < / B o o k M a r k E n t r y P o s i t i o n > < B o o k M a r k E x i t P o s i t i o n > 1 3 1 1 6 7 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 6 f 4 7 f 9 4 c - a c f c - 4 4 9 5 - a 6 9 8 - 6 4 3 1 b 1 9 8 c e d 5 < / I n t e r n a l I d > < N a m e > T r i g g e r s P P T _ M o v 3 S o , I n e e d 0 0 : 0 2 : 1 1 . 2 - 0 0 : 0 2 : 1 4 . 1 < / N a m e > < T e x t > S o ,   I   n e e d   t o   t r i g g e r   t h e   v i d e o   f r o m   t h e   s l i d e . < / T e x t > < B o o k M a r k E n t r y N a m e > T r i g g e r s P P T _ M o v 3 0 0 : 0 2 : 1 1 . 2 < / B o o k M a r k E n t r y N a m e > < B o o k M a r k E x i t N a m e > T r i g g e r s P P T _ M o v 3 0 0 : 0 2 : 1 4 . 1 < / B o o k M a r k E x i t N a m e > < B o o k M a r k E n t r y P o s i t i o n > 1 3 1 2 6 7 < / B o o k M a r k E n t r y P o s i t i o n > < B o o k M a r k E x i t P o s i t i o n > 1 3 4 1 6 7 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 5 4 e 9 5 c 6 2 - a f 3 a - 4 9 5 b - b 3 f 6 - 4 0 b d d 7 a b 8 0 0 4 < / I n t e r n a l I d > < N a m e > T r i g g e r s P P T _ M o v 3 G i v e n t h a t , I  l l 0 0 : 0 2 : 1 4 . 2 - 0 0 : 0 2 : 1 9 . 5 < / N a m e > < T e x t > G i v e n   t h a t ,   I  l l   r e m o v e   t h i s   a u t o m a t i c   P l a y   e f f e c t ,   a n d   s e t   u p   t h e   s h a p e   a s   a   t r i g g e r . < / T e x t > < B o o k M a r k E n t r y N a m e > T r i g g e r s P P T _ M o v 3 0 0 : 0 2 : 1 4 . 2 < / B o o k M a r k E n t r y N a m e > < B o o k M a r k E x i t N a m e > T r i g g e r s P P T _ M o v 3 0 0 : 0 2 : 1 9 . 5 < / B o o k M a r k E x i t N a m e > < B o o k M a r k E n t r y P o s i t i o n > 1 3 4 2 6 7 < / B o o k M a r k E n t r y P o s i t i o n > < B o o k M a r k E x i t P o s i t i o n > 1 3 9 5 0 0 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 d 0 8 7 9 4 4 e - 5 d d e - 4 1 1 0 - 9 f 4 5 - 9 0 5 3 4 f 9 b 9 a 4 9 < / I n t e r n a l I d > < N a m e > T r i g g e r s P P T _ M o v 3 I m a k e s u r e 0 0 : 0 2 : 1 9 . 6 - 0 0 : 0 2 : 3 0 . 4 < / N a m e > < T e x t > I   m a k e   s u r e   t h e   v i d e o   e f f e c t   i s   s e l e c t e d   i n   t h e   A n i m a t i o n   P a n e ,   t h e n   I   c l i c k   T r i g g e r ,   O n   C l i c k   o f ,   P y r a m i d ,   w h i c h   i s   t h e   s h a p e . < / T e x t > < B o o k M a r k E n t r y N a m e > T r i g g e r s P P T _ M o v 3 0 0 : 0 2 : 1 9 . 6 < / B o o k M a r k E n t r y N a m e > < B o o k M a r k E x i t N a m e > T r i g g e r s P P T _ M o v 3 0 0 : 0 2 : 3 0 . 4 < / B o o k M a r k E x i t N a m e > < B o o k M a r k E n t r y P o s i t i o n > 1 3 9 6 0 0 < / B o o k M a r k E n t r y P o s i t i o n > < B o o k M a r k E x i t P o s i t i o n > 1 5 0 4 0 0 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 c 8 6 e 8 8 4 6 - e 2 4 8 - 4 e 4 d - 9 a b 3 - 8 b 9 8 0 2 5 e a 7 9 1 < / I n t e r n a l I d > < N a m e > T r i g g e r s P P T _ M o v 3 N o w t h e p y r a m i d 0 0 : 0 2 : 3 0 . 5 - 0 0 : 0 2 : 3 6 . 0 < / N a m e > < T e x t > N o w   t h e   p y r a m i d   s h a p e   i s   t h e   t r i g g e r   f o r   t h e   v i d e o ,   a n d   t h a t  s   w h a t   I   n e e d   t o   c l i c k   t o   s t a r t   i t . < / T e x t > < B o o k M a r k E n t r y N a m e > T r i g g e r s P P T _ M o v 3 0 0 : 0 2 : 3 0 . 5 < / B o o k M a r k E n t r y N a m e > < B o o k M a r k E x i t N a m e > T r i g g e r s P P T _ M o v 3 0 0 : 0 2 : 3 6 . 0 < / B o o k M a r k E x i t N a m e > < B o o k M a r k E n t r y P o s i t i o n > 1 5 0 5 0 0 < / B o o k M a r k E n t r y P o s i t i o n > < B o o k M a r k E x i t P o s i t i o n > 1 5 6 0 3 3 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 0 9 9 6 8 3 6 c - 1 d 1 f - 4 0 3 b - 8 0 a 4 - b d 7 f 7 9 0 4 0 2 1 b < / I n t e r n a l I d > < N a m e > T r i g g e r s P P T _ M o v 3 L e t  s t r y i t 0 0 : 0 2 : 3 6 . 1 - 0 0 : 0 2 : 4 4 . 7 < / N a m e > < T e x t > L e t  s   t r y   i t   o u t .   I  l l   c l i c k   t h e   t r i g g e r ,   a n d   t h e r e  s   t h e   v i d e o . < / T e x t > < B o o k M a r k E n t r y N a m e > T r i g g e r s P P T _ M o v 3 0 0 : 0 2 : 3 6 . 1 < / B o o k M a r k E n t r y N a m e > < B o o k M a r k E x i t N a m e > T r i g g e r s P P T _ M o v 3 0 0 : 0 2 : 4 4 . 7 < / B o o k M a r k E x i t N a m e > < B o o k M a r k E n t r y P o s i t i o n > 1 5 6 1 3 3 < / B o o k M a r k E n t r y P o s i t i o n > < B o o k M a r k E x i t P o s i t i o n > 1 6 4 7 0 0 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 b c 9 7 a 0 6 d - 6 e 6 3 - 4 3 2 d - 8 2 2 5 - 5 a 4 4 5 1 c 6 5 f 2 4 < / I n t e r n a l I d > < N a m e > T r i g g e r s P P T _ M o v 3 A n o t h e r w a y t o 0 0 : 0 2 : 4 4 . 8 - 0 0 : 0 2 : 4 9 . 9 < / N a m e > < T e x t > A n o t h e r   w a y   t o   u s e   t r i g g e r s   w i t h   a   v i d e o   i s   t o   c r e a t e   y o u r   o w n   m e d i a   c o n t r o l s   t o   p l a y   i t . < / T e x t > < B o o k M a r k E n t r y N a m e > T r i g g e r s P P T _ M o v 3 0 0 : 0 2 : 4 4 . 8 < / B o o k M a r k E n t r y N a m e > < B o o k M a r k E x i t N a m e > T r i g g e r s P P T _ M o v 3 0 0 : 0 2 : 4 9 . 9 < / B o o k M a r k E x i t N a m e > < B o o k M a r k E n t r y P o s i t i o n > 1 6 4 8 0 0 < / B o o k M a r k E n t r y P o s i t i o n > < B o o k M a r k E x i t P o s i t i o n > 1 6 9 9 6 7 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 1 8 5 9 2 3 1 c - 7 9 7 9 - 4 5 5 5 - b 8 8 b - 4 5 5 4 5 0 a 6 4 5 5 a < / I n t e r n a l I d > < N a m e > T r i g g e r s P P T _ M o v 3 E a c h o f t h e s e 0 0 : 0 2 : 5 0 . 0 - 0 0 : 0 3 : 0 0 . 7 < / N a m e > < T e x t > E a c h   o f   t h e s e   c o n t r o l s   i s   a   t r i g g e r .   I   c a n   P l a y ,   P a u s e ,   o r   S t o p   t h e   a c t i o n   u s i n g   a n i m a t i o n   e f f e c t s . < / T e x t > < B o o k M a r k E n t r y N a m e > T r i g g e r s P P T _ M o v 3 0 0 : 0 2 : 5 0 . 0 < / B o o k M a r k E n t r y N a m e > < B o o k M a r k E x i t N a m e > T r i g g e r s P P T _ M o v 3 0 0 : 0 3 : 0 0 . 7 < / B o o k M a r k E x i t N a m e > < B o o k M a r k E n t r y P o s i t i o n > 1 7 0 0 6 7 < / B o o k M a r k E n t r y P o s i t i o n > < B o o k M a r k E x i t P o s i t i o n > 1 8 0 7 3 3 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 f 1 c a e 5 7 e - 2 0 3 6 - 4 c 7 e - a 1 d 8 - d b d 6 8 e 8 b 4 e 0 f < / I n t e r n a l I d > < N a m e > T r i g g e r s P P T _ M o v 3 T o c r e a t e t h e 0 0 : 0 3 : 0 0 . 8 - 0 0 : 0 3 : 0 7 . 5 < / N a m e > < T e x t > T o   c r e a t e   t h e   c o n t r o l s ,   I   f i r s t   i n s e r t   a   s h a p e   t o   s e r v e   a s   t h e   c o n t r o l ,   o r   t r i g g e r . < / T e x t > < B o o k M a r k E n t r y N a m e > T r i g g e r s P P T _ M o v 3 0 0 : 0 3 : 0 0 . 8 < / B o o k M a r k E n t r y N a m e > < B o o k M a r k E x i t N a m e > T r i g g e r s P P T _ M o v 3 0 0 : 0 3 : 0 7 . 5 < / B o o k M a r k E x i t N a m e > < B o o k M a r k E n t r y P o s i t i o n > 1 8 0 8 3 3 < / B o o k M a r k E n t r y P o s i t i o n > < B o o k M a r k E x i t P o s i t i o n > 1 8 7 5 0 0 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 e 2 3 1 3 b b d - 4 5 0 2 - 4 c d a - a f 0 3 - 6 1 c 5 f c 9 4 e 9 8 b < / I n t e r n a l I d > < N a m e > T r i g g e r s P P T _ M o v 3 F o r e x a m p l e , f o r 0 0 : 0 3 : 0 7 . 6 - 0 0 : 0 3 : 1 7 . 3 < / N a m e > < T e x t > F o r   e x a m p l e ,   f o r   a   P l a y   c o n t r o l ,   I  d   u s e   t h i s   A c t i o n   b u t t o n . < / T e x t > < B o o k M a r k E n t r y N a m e > T r i g g e r s P P T _ M o v 3 0 0 : 0 3 : 0 7 . 6 < / B o o k M a r k E n t r y N a m e > < B o o k M a r k E x i t N a m e > T r i g g e r s P P T _ M o v 3 0 0 : 0 3 : 1 7 . 3 < / B o o k M a r k E x i t N a m e > < B o o k M a r k E n t r y P o s i t i o n > 1 8 7 6 0 0 < / B o o k M a r k E n t r y P o s i t i o n > < B o o k M a r k E x i t P o s i t i o n > 1 9 7 3 0 0 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 9 3 1 0 d 4 8 5 - 6 d 1 0 - 4 8 b e - a 7 d a - 3 b d 9 e f 8 5 7 9 1 6 < / I n t e r n a l I d > < N a m e > T r i g g e r s P P T _ M o v 3 F o r t h e P l a y 0 0 : 0 3 : 1 7 . 4 - 0 0 : 0 3 : 2 4 . 4 < / N a m e > < T e x t > F o r   t h e   P l a y   e f f e c t   i t s e l f ,   I  d   f i r s t   r e m o v e   t h e   a u t o m a t i c a l l y   a s s i g n e d   t r i g g e r   f o r   t h e   v i d e o . < / T e x t > < B o o k M a r k E n t r y N a m e > T r i g g e r s P P T _ M o v 3 0 0 : 0 3 : 1 7 . 4 < / B o o k M a r k E n t r y N a m e > < B o o k M a r k E x i t N a m e > T r i g g e r s P P T _ M o v 3 0 0 : 0 3 : 2 4 . 4 < / B o o k M a r k E x i t N a m e > < B o o k M a r k E n t r y P o s i t i o n > 1 9 7 4 0 0 < / B o o k M a r k E n t r y P o s i t i o n > < B o o k M a r k E x i t P o s i t i o n > 2 0 4 4 6 7 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 9 8 e 1 7 1 b 0 - 3 5 5 6 - 4 c b 6 - b 1 6 d - 0 9 b 8 4 7 d 7 8 f f 8 < / I n t e r n a l I d > < N a m e > T r i g g e r s P P T _ M o v 3 T h e n I  d s e l e c t 0 0 : 0 3 : 2 4 . 5 - 0 0 : 0 3 : 2 8 . 6 < / N a m e > < T e x t > T h e n   I  d   s e l e c t   t h e   v i d e o ,   a n d   f r o m   t h e   A n i m a t i o n   g a l l e r y , < / T e x t > < B o o k M a r k E n t r y N a m e > T r i g g e r s P P T _ M o v 3 0 0 : 0 3 : 2 4 . 5 < / B o o k M a r k E n t r y N a m e > < B o o k M a r k E x i t N a m e > T r i g g e r s P P T _ M o v 3 0 0 : 0 3 : 2 8 . 6 < / B o o k M a r k E x i t N a m e > < B o o k M a r k E n t r y P o s i t i o n > 2 0 4 5 6 7 < / B o o k M a r k E n t r y P o s i t i o n > < B o o k M a r k E x i t P o s i t i o n > 2 0 8 6 6 7 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 6 1 f e 4 d 6 c - d 7 0 a - 4 d 7 8 - a e 5 9 - f 0 d a 3 f 0 4 0 a a a < / I n t e r n a l I d > < N a m e > T r i g g e r s P P T _ M o v 3 c h o o s e a P l a y 0 0 : 0 3 : 2 8 . 7 - 0 0 : 0 3 : 3 5 . 8 < / N a m e > < T e x t > c h o o s e   a   P l a y   e f f e c t ,   p a r t   o f   t h i s   g r o u p   t h a t   i s   a v a i l a b l e   f o r   a   v i d e o . < / T e x t > < B o o k M a r k E n t r y N a m e > T r i g g e r s P P T _ M o v 3 0 0 : 0 3 : 2 8 . 7 < / B o o k M a r k E n t r y N a m e > < B o o k M a r k E x i t N a m e > T r i g g e r s P P T _ M o v 3 0 0 : 0 3 : 3 5 . 8 < / B o o k M a r k E x i t N a m e > < B o o k M a r k E n t r y P o s i t i o n > 2 0 8 7 6 7 < / B o o k M a r k E n t r y P o s i t i o n > < B o o k M a r k E x i t P o s i t i o n > 2 1 5 8 3 3 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 e 2 4 b 5 d f c - 7 0 0 f - 4 4 c 3 - 9 a 7 4 - c f f a 0 8 2 5 2 8 1 6 < / I n t e r n a l I d > < N a m e > T r i g g e r s P P T _ M o v 3 W i t h t h e P l a y 0 0 : 0 3 : 3 5 . 9 - 0 0 : 0 3 : 4 0 . 2 < / N a m e > < T e x t > W i t h   t h e   P l a y   e f f e c t   a p p l i e d ,   I   c a n   n o w   a s s i g n   a   t r i g g e r   t o   i t . < / T e x t > < B o o k M a r k E n t r y N a m e > T r i g g e r s P P T _ M o v 3 0 0 : 0 3 : 3 5 . 9 < / B o o k M a r k E n t r y N a m e > < B o o k M a r k E x i t N a m e > T r i g g e r s P P T _ M o v 3 0 0 : 0 3 : 4 0 . 2 < / B o o k M a r k E x i t N a m e > < B o o k M a r k E n t r y P o s i t i o n > 2 1 5 9 3 3 < / B o o k M a r k E n t r y P o s i t i o n > < B o o k M a r k E x i t P o s i t i o n > 2 2 0 2 0 0 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 f 4 6 2 4 5 b 9 - d f b a - 4 3 f 1 - a a e 9 - 3 d 2 7 7 c b 9 9 6 a 0 < / I n t e r n a l I d > < N a m e > T r i g g e r s P P T _ M o v 3 T h e P l a y e f f e c t 0 0 : 0 3 : 4 0 . 3 - 0 0 : 0 3 : 4 8 . 9 < / N a m e > < T e x t > T h e   P l a y   e f f e c t   i s   s e l e c t e d ,   s o   I  l l   c l i c k   T r i g g e r ,   O n   C l i c k   o f ,   a n d   c h o o s e   t h e   a c t i o n   b u t t o n . < / T e x t > < B o o k M a r k E n t r y N a m e > T r i g g e r s P P T _ M o v 3 0 0 : 0 3 : 4 0 . 3 < / B o o k M a r k E n t r y N a m e > < B o o k M a r k E x i t N a m e > T r i g g e r s P P T _ M o v 3 0 0 : 0 3 : 4 8 . 9 < / B o o k M a r k E x i t N a m e > < B o o k M a r k E n t r y P o s i t i o n > 2 2 0 3 0 0 < / B o o k M a r k E n t r y P o s i t i o n > < B o o k M a r k E x i t P o s i t i o n > 2 2 8 9 6 7 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 0 f 1 2 e 3 5 f - 2 2 0 7 - 4 7 7 0 - 8 e 7 d - c 2 c f 5 d 3 9 2 2 4 4 < / I n t e r n a l I d > < N a m e > T r i g g e r s P P T _ M o v 3 I  d f o l l o w t h e 0 0 : 0 3 : 4 9 . 0 - 0 0 : 0 3 : 5 6 . 3 < / N a m e > < T e x t > I  d   f o l l o w   t h e   s a m e   s t e p s ,   u s i n g   t h e   A d d   A n i m a t i o n   g a l l e r y ,   t o   c r e a t e   t h e   o t h e r   c o n t r o l s . < / T e x t > < B o o k M a r k E n t r y N a m e > T r i g g e r s P P T _ M o v 3 0 0 : 0 3 : 4 9 . 0 < / B o o k M a r k E n t r y N a m e > < B o o k M a r k E x i t N a m e > T r i g g e r s P P T _ M o v 3 0 0 : 0 3 : 5 6 . 3 < / B o o k M a r k E x i t N a m e > < B o o k M a r k E n t r y P o s i t i o n > 2 2 9 0 6 7 < / B o o k M a r k E n t r y P o s i t i o n > < B o o k M a r k E x i t P o s i t i o n > 2 3 6 3 6 7 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 5 0 6 e a 9 2 5 - 8 0 a d - 4 b e 1 - b c e 7 - a 1 0 a 5 e 8 9 d 7 1 0 < / I n t e r n a l I d > < N a m e > T r i g g e r s P P T _ M o v 3 U p N e x t : T r i g g e r 0 0 : 0 3 : 5 6 . 4 - 0 0 : 0 4 : 0 1 . 2 < / N a m e > < T e x t > U p   N e x t :   T r i g g e r   a   t e x t   e f f e c t   t o   p l a y   o v e r   a   v i d e o . < / T e x t > < B o o k M a r k E n t r y N a m e > T r i g g e r s P P T _ M o v 3 0 0 : 0 3 : 5 6 . 4 < / B o o k M a r k E n t r y N a m e > < B o o k M a r k E x i t N a m e > T r i g g e r s P P T _ M o v 3 0 0 : 0 4 : 0 1 . 2 < / B o o k M a r k E x i t N a m e > < B o o k M a r k E n t r y P o s i t i o n > 2 3 6 4 6 7 < / B o o k M a r k E n t r y P o s i t i o n > < B o o k M a r k E x i t P o s i t i o n > 2 4 1 2 6 7 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9.xml>��< ? x m l   v e r s i o n = " 1 . 0 "   e n c o d i n g = " u t f - 1 6 " ? > < C a p t i o n I t e m s L i s t   x m l n s : x s i = " h t t p : / / w w w . w 3 . o r g / 2 0 0 1 / X M L S c h e m a - i n s t a n c e "   x m l n s : x s d = " h t t p : / / w w w . w 3 . o r g / 2 0 0 1 / X M L S c h e m a " > < I d > 7 3 b f f 0 d 6 - c f 9 7 - 4 6 2 9 - 9 d e 4 - f b c 9 0 9 8 d a b 0 6 < / I d > < C a p t i o n I t e m s > < C a p t i o n I t e m > < I n t e r n a l I d > 6 9 3 f f f 9 8 - e 3 c 3 - 4 e 4 e - 9 8 e 4 - 6 e 5 7 1 2 f 6 6 8 c 1 < / I n t e r n a l I d > < N a m e > T r i g g e r s P P T _ M o v 4 I n P o w e r P o i n t , y o u 0 0 : 0 0 : 0 0 . 0 - 0 0 : 0 0 : 0 7 . 3 < / N a m e > < T e x t > I n   P o w e r P o i n t ,   y o u   c a n   m a r k   p o i n t s   i n   a   v i d e o   u s i n g   b o o k m a r k s ,   a n d   t h e n   u s e   t h e   b o o k m a r k s   t o   t r i g g e r   e f f e c t s . < / T e x t > < B o o k M a r k E n t r y N a m e > T r i g g e r s P P T _ M o v 4 0 0 : 0 0 : 0 0 . 0 < / B o o k M a r k E n t r y N a m e > < B o o k M a r k E x i t N a m e > T r i g g e r s P P T _ M o v 4 0 0 : 0 0 : 0 7 . 3 < / B o o k M a r k E x i t N a m e > < B o o k M a r k E n t r y P o s i t i o n > 3 3 < / B o o k M a r k E n t r y P o s i t i o n > < B o o k M a r k E x i t P o s i t i o n > 7 3 6 7 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 3 3 b 9 f 9 c 2 - b 2 1 b - 4 a 1 2 - 9 c 5 a - 6 1 9 4 2 e b 9 4 4 e 2 < / I n t e r n a l I d > < N a m e > T r i g g e r s P P T _ M o v 4 O n e e f f e c t i s 0 0 : 0 0 : 0 7 . 4 - 0 0 : 0 0 : 1 8 . 5 < / N a m e > < T e x t > O n e   e f f e c t   i s   a   t e x t   o v e r l a y   t h a t   a p p e a r s   o n   t h e   v i d e o .   A s   t h e   v i d e o   p l a y s ,   a   l i n e   o f   t e x t   f a d e s   i n   a n d   t h e n   f a d e s   o u t . < / T e x t > < B o o k M a r k E n t r y N a m e > T r i g g e r s P P T _ M o v 4 0 0 : 0 0 : 0 7 . 4 < / B o o k M a r k E n t r y N a m e > < B o o k M a r k E x i t N a m e > T r i g g e r s P P T _ M o v 4 0 0 : 0 0 : 1 8 . 5 < / B o o k M a r k E x i t N a m e > < B o o k M a r k E n t r y P o s i t i o n > 7 4 6 7 < / B o o k M a r k E n t r y P o s i t i o n > < B o o k M a r k E x i t P o s i t i o n > 1 8 5 0 0 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 6 c c 2 7 3 a 6 - 4 d 6 1 - 4 3 2 9 - 9 a f f - 0 b 9 4 c 7 0 5 c 0 e f < / I n t e r n a l I d > < N a m e > T r i g g e r s P P T _ M o v 4 T h e t e x t e f f e c t 0 0 : 0 0 : 1 8 . 6 - 0 0 : 0 0 : 2 2 . 6 < / N a m e > < T e x t > T h e   t e x t   e f f e c t   i s   t r i g g e r e d   b y   t w o   b o o k m a r k s   I  v e   s e t   o n   t h e   v i d e o : < / T e x t > < B o o k M a r k E n t r y N a m e > T r i g g e r s P P T _ M o v 4 0 0 : 0 0 : 1 8 . 6 < / B o o k M a r k E n t r y N a m e > < B o o k M a r k E x i t N a m e > T r i g g e r s P P T _ M o v 4 0 0 : 0 0 : 2 2 . 6 < / B o o k M a r k E x i t N a m e > < B o o k M a r k E n t r y P o s i t i o n > 1 8 6 0 0 < / B o o k M a r k E n t r y P o s i t i o n > < B o o k M a r k E x i t P o s i t i o n > 2 2 6 0 0 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 f c d 3 b 6 0 6 - a 9 5 d - 4 8 b 8 - a 3 7 1 - 5 1 6 0 2 0 f 8 f 0 c 9 < / I n t e r n a l I d > < N a m e > T r i g g e r s P P T _ M o v 4 T h e f i r s t o n e 0 0 : 0 0 : 2 2 . 7 - 0 0 : 0 0 : 2 8 . 4 < / N a m e > < T e x t > T h e   f i r s t   o n e   t r i g g e r s   t h e   t e x t   f a d i n g   i n ,   t h e   s e c o n d   o n e   t r i g g e r s   t h e   t e x t   f a d i n g   o u t . < / T e x t > < B o o k M a r k E n t r y N a m e > T r i g g e r s P P T _ M o v 4 0 0 : 0 0 : 2 2 . 7 < / B o o k M a r k E n t r y N a m e > < B o o k M a r k E x i t N a m e > T r i g g e r s P P T _ M o v 4 0 0 : 0 0 : 2 8 . 4 < / B o o k M a r k E x i t N a m e > < B o o k M a r k E n t r y P o s i t i o n > 2 2 7 0 0 < / B o o k M a r k E n t r y P o s i t i o n > < B o o k M a r k E x i t P o s i t i o n > 2 8 4 6 7 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 5 f 8 c 5 f c 8 - 2 6 1 3 - 4 a 0 4 - a 3 7 5 - 7 b f 3 b 0 4 8 4 8 7 5 < / I n t e r n a l I d > < N a m e > T r i g g e r s P P T _ M o v 4 I  l l r e c r e a t e t h e s e 0 0 : 0 0 : 2 8 . 5 - 0 0 : 0 0 : 3 2 . 4 < / N a m e > < T e x t > I  l l   r e c r e a t e   t h e s e   e f f e c t s ,   s o   y o u   c a n   s e e   e a c h   s t e p . < / T e x t > < B o o k M a r k E n t r y N a m e > T r i g g e r s P P T _ M o v 4 0 0 : 0 0 : 2 8 . 5 < / B o o k M a r k E n t r y N a m e > < B o o k M a r k E x i t N a m e > T r i g g e r s P P T _ M o v 4 0 0 : 0 0 : 3 2 . 4 < / B o o k M a r k E x i t N a m e > < B o o k M a r k E n t r y P o s i t i o n > 2 8 5 6 7 < / B o o k M a r k E n t r y P o s i t i o n > < B o o k M a r k E x i t P o s i t i o n > 3 2 4 0 0 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 b a 9 9 9 a b e - 4 9 6 6 - 4 c 6 a - b 1 5 7 - 7 1 7 2 d d d 3 5 1 9 5 < / I n t e r n a l I d > < N a m e > T r i g g e r s P P T _ M o v 4 H e r e  s t h e s l i d e 0 0 : 0 0 : 3 2 . 5 - 0 0 : 0 0 : 3 8 . 8 < / N a m e > < T e x t > H e r e  s   t h e   s l i d e   a t   a n   e a r l i e r   p o i n t .   I  v e   i n s e r t e d   t h e   v i d e o ,   a n d   t h i s   i s   t h e   t e x t   I   w a n t   t o   p l a y . < / T e x t > < B o o k M a r k E n t r y N a m e > T r i g g e r s P P T _ M o v 4 0 0 : 0 0 : 3 2 . 5 < / B o o k M a r k E n t r y N a m e > < B o o k M a r k E x i t N a m e > T r i g g e r s P P T _ M o v 4 0 0 : 0 0 : 3 8 . 8 < / B o o k M a r k E x i t N a m e > < B o o k M a r k E n t r y P o s i t i o n > 3 2 5 0 0 < / B o o k M a r k E n t r y P o s i t i o n > < B o o k M a r k E x i t P o s i t i o n > 3 8 8 3 3 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 7 2 d a a f c e - 1 5 5 8 - 4 3 8 9 - a 1 5 2 - 6 3 d a 5 3 b d e 7 8 6 < / I n t e r n a l I d > < N a m e > T r i g g e r s P P T _ M o v 4 T o a d d t h e 0 0 : 0 0 : 3 8 . 9 - 0 0 : 0 0 : 4 4 . 2 < / N a m e > < T e x t > T o   a d d   t h e   b o o k m a r k s ,   I   s e l e c t   t h e   v i d e o ,   a n d   c l i c k   t h e   P l a y b a c k   t a b   i n   V i d e o   T o o l s , < / T e x t > < B o o k M a r k E n t r y N a m e > T r i g g e r s P P T _ M o v 4 0 0 : 0 0 : 3 8 . 9 < / B o o k M a r k E n t r y N a m e > < B o o k M a r k E x i t N a m e > T r i g g e r s P P T _ M o v 4 0 0 : 0 0 : 4 4 . 2 < / B o o k M a r k E x i t N a m e > < B o o k M a r k E n t r y P o s i t i o n > 3 8 9 3 3 < / B o o k M a r k E n t r y P o s i t i o n > < B o o k M a r k E x i t P o s i t i o n > 4 4 2 3 3 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 2 2 f 9 2 e e a - f 2 2 0 - 4 f 2 4 - b f d d - f a 9 2 a f e 2 f c f 4 < / I n t e r n a l I d > < N a m e > T r i g g e r s P P T _ M o v 4 w h i c h i s w h e r e 0 0 : 0 0 : 4 4 . 3 - 0 0 : 0 0 : 4 9 . 1 < / N a m e > < T e x t > w h i c h   i s   w h e r e   I   f i n d   t h e   A d d   B o o k m a r k   c o m m a n d . < / T e x t > < B o o k M a r k E n t r y N a m e > T r i g g e r s P P T _ M o v 4 0 0 : 0 0 : 4 4 . 3 < / B o o k M a r k E n t r y N a m e > < B o o k M a r k E x i t N a m e > T r i g g e r s P P T _ M o v 4 0 0 : 0 0 : 4 9 . 1 < / B o o k M a r k E x i t N a m e > < B o o k M a r k E n t r y P o s i t i o n > 4 4 3 3 3 < / B o o k M a r k E n t r y P o s i t i o n > < B o o k M a r k E x i t P o s i t i o n > 4 9 1 0 0 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 b 5 b 0 6 3 7 e - 6 6 b 4 - 4 0 e 9 - 8 1 1 c - 3 5 5 5 b 4 b 0 3 8 b 0 < / I n t e r n a l I d > < N a m e > T r i g g e r s P P T _ M o v 4 I  l l u s e t h i s 0 0 : 0 0 : 4 9 . 2 - 0 0 : 0 0 : 5 8 . 4 < / N a m e > < T e x t > I  l l   u s e   t h i s   p l a y b a r   t o   s e t   t h e   b o o k m a r k s .   I   c l i c k   t h e   P l a y   c o n t r o l ,   a n d   p a u s e   w h e r e   I   w a n t   t h e   t e x t   t o   f a d e   i n ,   a b o u t   h e r e . < / T e x t > < B o o k M a r k E n t r y N a m e > T r i g g e r s P P T _ M o v 4 0 0 : 0 0 : 4 9 . 2 < / B o o k M a r k E n t r y N a m e > < B o o k M a r k E x i t N a m e > T r i g g e r s P P T _ M o v 4 0 0 : 0 0 : 5 8 . 4 < / B o o k M a r k E x i t N a m e > < B o o k M a r k E n t r y P o s i t i o n > 4 9 2 0 0 < / B o o k M a r k E n t r y P o s i t i o n > < B o o k M a r k E x i t P o s i t i o n > 5 8 4 6 7 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 8 8 4 0 7 7 c 3 - a 7 2 e - 4 5 1 7 - a 8 f 6 - 2 6 2 d 4 8 1 4 5 3 d 3 < / I n t e r n a l I d > < N a m e > T r i g g e r s P P T _ M o v 4 T h e n I c l i c k 0 0 : 0 0 : 5 8 . 5 - 0 0 : 0 1 : 0 2 . 3 < / N a m e > < T e x t > T h e n   I   c l i c k   A d d   B o o k m a r k . < / T e x t > < B o o k M a r k E n t r y N a m e > T r i g g e r s P P T _ M o v 4 0 0 : 0 0 : 5 8 . 5 < / B o o k M a r k E n t r y N a m e > < B o o k M a r k E x i t N a m e > T r i g g e r s P P T _ M o v 4 0 0 : 0 1 : 0 2 . 3 < / B o o k M a r k E x i t N a m e > < B o o k M a r k E n t r y P o s i t i o n > 5 8 5 6 7 < / B o o k M a r k E n t r y P o s i t i o n > < B o o k M a r k E x i t P o s i t i o n > 6 2 3 6 7 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 1 4 4 5 3 0 9 3 - 5 c d 7 - 4 8 2 3 - 8 a a 0 - 4 9 8 9 4 f 4 e c 3 a e < / I n t e r n a l I d > < N a m e > T r i g g e r s P P T _ M o v 4 I c l i c k P l a y 0 0 : 0 1 : 0 2 . 4 - 0 0 : 0 1 : 1 0 . 0 < / N a m e > < T e x t > I   c l i c k   P l a y   a g a i n   t o   r e s u m e   t h e   a c t i o n ,   a n d   P a u s e   w h e r e   I   w a n t   t h e   t e x t   t o   f a d e   o u t ,   a b o u t   h e r e . < / T e x t > < B o o k M a r k E n t r y N a m e > T r i g g e r s P P T _ M o v 4 0 0 : 0 1 : 0 2 . 4 < / B o o k M a r k E n t r y N a m e > < B o o k M a r k E x i t N a m e > T r i g g e r s P P T _ M o v 4 0 0 : 0 1 : 1 0 . 0 < / B o o k M a r k E x i t N a m e > < B o o k M a r k E n t r y P o s i t i o n > 6 2 4 6 7 < / B o o k M a r k E n t r y P o s i t i o n > < B o o k M a r k E x i t P o s i t i o n > 7 0 0 6 7 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 b 5 5 6 c f 0 2 - b 9 a e - 4 3 c c - b b b 2 - 8 6 9 2 8 e 9 4 f 9 e 6 < / I n t e r n a l I d > < N a m e > T r i g g e r s P P T _ M o v 4 I  l l a d d t h e 0 0 : 0 1 : 1 0 . 1 - 0 0 : 0 1 : 1 3 . 5 < / N a m e > < T e x t > I  l l   a d d   t h e   s e c o n d   b o o k m a r k   t h e r e . < / T e x t > < B o o k M a r k E n t r y N a m e > T r i g g e r s P P T _ M o v 4 0 0 : 0 1 : 1 0 . 1 < / B o o k M a r k E n t r y N a m e > < B o o k M a r k E x i t N a m e > T r i g g e r s P P T _ M o v 4 0 0 : 0 1 : 1 3 . 5 < / B o o k M a r k E x i t N a m e > < B o o k M a r k E n t r y P o s i t i o n > 7 0 1 6 7 < / B o o k M a r k E n t r y P o s i t i o n > < B o o k M a r k E x i t P o s i t i o n > 7 3 5 0 0 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 e 0 c c 5 8 3 8 - 0 3 e 2 - 4 4 a e - b b c 0 - 5 b 3 d 4 3 2 7 2 3 7 b < / I n t e r n a l I d > < N a m e > T r i g g e r s P P T _ M o v 4 S o , t h e b o o k m a r k s 0 0 : 0 1 : 1 3 . 6 - 0 0 : 0 1 : 2 3 . 0 < / N a m e > < T e x t > S o ,   t h e   b o o k m a r k s   a r e   i n   p l a c e .   N e x t   I  l l   a d d   t h e   t e x t   a n i m a t i o n   e f f e c t s .   I  l l   o p e n   t h e   A n i m a t i o n   P a n e   t o   h e l p   w i t h   t h a t . < / T e x t > < B o o k M a r k E n t r y N a m e > T r i g g e r s P P T _ M o v 4 0 0 : 0 1 : 1 3 . 6 < / B o o k M a r k E n t r y N a m e > < B o o k M a r k E x i t N a m e > T r i g g e r s P P T _ M o v 4 0 0 : 0 1 : 2 3 . 0 < / B o o k M a r k E x i t N a m e > < B o o k M a r k E n t r y P o s i t i o n > 7 3 6 0 0 < / B o o k M a r k E n t r y P o s i t i o n > < B o o k M a r k E x i t P o s i t i o n > 8 3 0 0 0 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 f d d 0 b 3 3 d - 5 3 b 9 - 4 3 6 a - a b c 4 - c b a 7 8 a 6 1 d d 8 1 < / I n t e r n a l I d > < N a m e > T r i g g e r s P P T _ M o v 4 T h e e f f e c t t h a t  s 0 0 : 0 1 : 2 3 . 1 - 0 0 : 0 1 : 3 0 . 3 < / N a m e > < T e x t > T h e   e f f e c t   t h a t  s   h e r e   r e f e r s   t o   t h e   v i d e o ,   w h i c h   g e t s   s e t   u p   a u t o m a t i c a l l y   a s   i t s   o w n   t r i g g e r   w h e n   I   i n s e r t   i t . < / T e x t > < B o o k M a r k E n t r y N a m e > T r i g g e r s P P T _ M o v 4 0 0 : 0 1 : 2 3 . 1 < / B o o k M a r k E n t r y N a m e > < B o o k M a r k E x i t N a m e > T r i g g e r s P P T _ M o v 4 0 0 : 0 1 : 3 0 . 3 < / B o o k M a r k E x i t N a m e > < B o o k M a r k E n t r y P o s i t i o n > 8 3 1 0 0 < / B o o k M a r k E n t r y P o s i t i o n > < B o o k M a r k E x i t P o s i t i o n > 9 0 3 3 3 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 6 d 6 d b d 2 a - f a a e - 4 7 d a - a 1 b 9 - 2 c b 4 b 7 2 b a 2 8 f < / I n t e r n a l I d > < N a m e > T r i g g e r s P P T _ M o v 4 T h e a n i m a t i o n e f f e c t s 0 0 : 0 1 : 3 0 . 4 - 0 0 : 0 1 : 3 4 . 7 < / N a m e > < T e x t > T h e   a n i m a t i o n   e f f e c t s   t h a t   I   n e e d   t o   a d d   w i l l   g o   o n   t h i s   t e x t   b o x . < / T e x t > < B o o k M a r k E n t r y N a m e > T r i g g e r s P P T _ M o v 4 0 0 : 0 1 : 3 0 . 4 < / B o o k M a r k E n t r y N a m e > < B o o k M a r k E x i t N a m e > T r i g g e r s P P T _ M o v 4 0 0 : 0 1 : 3 4 . 7 < / B o o k M a r k E x i t N a m e > < B o o k M a r k E n t r y P o s i t i o n > 9 0 4 3 3 < / B o o k M a r k E n t r y P o s i t i o n > < B o o k M a r k E x i t P o s i t i o n > 9 4 7 0 0 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 8 e 6 b 1 6 5 5 - 5 f 4 d - 4 9 5 0 - 8 e d 5 - 8 f 5 8 3 9 2 5 e e b f < / I n t e r n a l I d > < N a m e > T r i g g e r s P P T _ M o v 4 T o a p p l y t h e 0 0 : 0 1 : 3 4 . 8 - 0 0 : 0 1 : 4 6 . 4 < / N a m e > < T e x t > T o   a p p l y   t h e   e f f e c t s ,   f i r s t   I  l l   a p p l y   a   F a d e   e n t r a n c e ,   a n d   t h e n   I  l l   c l i c k   A d d   A n i m a t i o n   a n d   a d d   a   s e c o n d   e f f e c t ,   a   F a d e   e x i t . < / T e x t > < B o o k M a r k E n t r y N a m e > T r i g g e r s P P T _ M o v 4 0 0 : 0 1 : 3 4 . 8 < / B o o k M a r k E n t r y N a m e > < B o o k M a r k E x i t N a m e > T r i g g e r s P P T _ M o v 4 0 0 : 0 1 : 4 6 . 4 < / B o o k M a r k E x i t N a m e > < B o o k M a r k E n t r y P o s i t i o n > 9 4 8 0 0 < / B o o k M a r k E n t r y P o s i t i o n > < B o o k M a r k E x i t P o s i t i o n > 1 0 6 4 0 0 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 8 5 7 d 9 9 b 5 - 3 1 2 7 - 4 9 6 5 - a b 8 e - 9 f 9 4 7 f 6 d 2 4 5 d < / I n t e r n a l I d > < N a m e > T r i g g e r s P P T _ M o v 4 I d o n  t w a n t 0 0 : 0 1 : 4 6 . 5 - 0 0 : 0 1 : 5 5 . 7 < / N a m e > < T e x t > I   d o n  t   w a n t   t h e   f a d e s   t o   b e   t o o   f a s t ,   s o   I  l l   s e l e c t   t h e m ,   a n d   i n c r e a s e   t h e i r   D u r a t i o n   a   l i t t l e   b i t . < / T e x t > < B o o k M a r k E n t r y N a m e > T r i g g e r s P P T _ M o v 4 0 0 : 0 1 : 4 6 . 5 < / B o o k M a r k E n t r y N a m e > < B o o k M a r k E x i t N a m e > T r i g g e r s P P T _ M o v 4 0 0 : 0 1 : 5 5 . 7 < / B o o k M a r k E x i t N a m e > < B o o k M a r k E n t r y P o s i t i o n > 1 0 6 5 0 0 < / B o o k M a r k E n t r y P o s i t i o n > < B o o k M a r k E x i t P o s i t i o n > 1 1 5 7 3 3 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 c d 3 9 e 2 b f - d 1 6 4 - 4 2 c 1 - b c e 9 - b 1 6 5 8 5 b 3 9 a 5 9 < / I n t e r n a l I d > < N a m e > T r i g g e r s P P T _ M o v 4 W h e n I c l i c k 0 0 : 0 1 : 5 5 . 8 - 0 0 : 0 2 : 0 0 . 9 < / N a m e > < T e x t > W h e n   I   c l i c k   P l a y   A l l ,   y o u   c a n   s e e   t h a t   t h e   t e x t   f a d e s   i n   a n d   o u t . < / T e x t > < B o o k M a r k E n t r y N a m e > T r i g g e r s P P T _ M o v 4 0 0 : 0 1 : 5 5 . 8 < / B o o k M a r k E n t r y N a m e > < B o o k M a r k E x i t N a m e > T r i g g e r s P P T _ M o v 4 0 0 : 0 2 : 0 0 . 9 < / B o o k M a r k E x i t N a m e > < B o o k M a r k E n t r y P o s i t i o n > 1 1 5 8 3 3 < / B o o k M a r k E n t r y P o s i t i o n > < B o o k M a r k E x i t P o s i t i o n > 1 2 0 9 0 0 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 1 7 1 0 c 4 2 2 - 7 9 a 7 - 4 8 4 2 - 9 4 1 6 - b 6 9 c 1 9 5 5 5 1 0 7 < / I n t e r n a l I d > < N a m e > T r i g g e r s P P T _ M o v 4 T h e l a s t s t e p 0 0 : 0 2 : 0 1 . 0 - 0 0 : 0 2 : 0 6 . 0 < / N a m e > < T e x t > T h e   l a s t   s t e p   i s   t o   m a k e   t h e   b o o k m a r k s   t r i g g e r   t h e   t e x t   e f f e c t s . < / T e x t > < B o o k M a r k E n t r y N a m e > T r i g g e r s P P T _ M o v 4 0 0 : 0 2 : 0 1 . 0 < / B o o k M a r k E n t r y N a m e > < B o o k M a r k E x i t N a m e > T r i g g e r s P P T _ M o v 4 0 0 : 0 2 : 0 6 . 0 < / B o o k M a r k E x i t N a m e > < B o o k M a r k E n t r y P o s i t i o n > 1 2 1 0 0 0 < / B o o k M a r k E n t r y P o s i t i o n > < B o o k M a r k E x i t P o s i t i o n > 1 2 6 0 3 3 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 b 2 8 d 8 4 8 4 - 7 e 4 b - 4 a 6 3 - b 4 4 c - 7 6 4 2 6 2 0 3 5 c 6 6 < / I n t e r n a l I d > < N a m e > T r i g g e r s P P T _ M o v 4 I  l l s e l e c t t h e 0 0 : 0 2 : 0 6 . 1 - 0 0 : 0 2 : 1 5 . 2 < / N a m e > < T e x t > I  l l   s e l e c t   t h e   f i r s t   F a d e   e f f e c t ,   t h e   e n t r a n c e ;   t h e n   I  l l   c l i c k   T r i g g e r ,   p o i n t   t o   O n   B o o k m a r k ,   a n d   c h o o s e   B o o k m a r k   1 . < / T e x t > < B o o k M a r k E n t r y N a m e > T r i g g e r s P P T _ M o v 4 0 0 : 0 2 : 0 6 . 1 < / B o o k M a r k E n t r y N a m e > < B o o k M a r k E x i t N a m e > T r i g g e r s P P T _ M o v 4 0 0 : 0 2 : 1 5 . 2 < / B o o k M a r k E x i t N a m e > < B o o k M a r k E n t r y P o s i t i o n > 1 2 6 1 3 3 < / B o o k M a r k E n t r y P o s i t i o n > < B o o k M a r k E x i t P o s i t i o n > 1 3 5 2 3 3 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 c 1 e 2 8 5 f 4 - d 6 4 c - 4 f b f - 8 f f b - c 4 8 5 7 5 f 7 f 4 b 7 < / I n t e r n a l I d > < N a m e > T r i g g e r s P P T _ M o v 4 N o w I  l l s e l e c t 0 0 : 0 2 : 1 5 . 3 - 0 0 : 0 2 : 2 3 . 3 < / N a m e > < T e x t > N o w   I  l l   s e l e c t   t h e   F a d e   e x i t ,   c l i c k   T r i g g e r ,   O n   B o o k m a r k ,   a n d   c h o o s e   B o o k m a r k   2 . < / T e x t > < B o o k M a r k E n t r y N a m e > T r i g g e r s P P T _ M o v 4 0 0 : 0 2 : 1 5 . 3 < / B o o k M a r k E n t r y N a m e > < B o o k M a r k E x i t N a m e > T r i g g e r s P P T _ M o v 4 0 0 : 0 2 : 2 3 . 3 < / B o o k M a r k E x i t N a m e > < B o o k M a r k E n t r y P o s i t i o n > 1 3 5 3 3 3 < / B o o k M a r k E n t r y P o s i t i o n > < B o o k M a r k E x i t P o s i t i o n > 1 4 3 3 3 3 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 0 c f b 0 c c 3 - 2 f 7 f - 4 1 9 5 - 9 c 3 6 - d b f 0 a e a 3 6 c 4 b < / I n t e r n a l I d > < N a m e > T r i g g e r s P P T _ M o v 4 E a c h F a d e e f f e c t 0 0 : 0 2 : 2 3 . 4 - 0 0 : 0 2 : 2 8 . 2 < / N a m e > < T e x t > E a c h   F a d e   e f f e c t   i s   n o w   t r i g g e r e d   b y   a   b o o k m a r k . < / T e x t > < B o o k M a r k E n t r y N a m e > T r i g g e r s P P T _ M o v 4 0 0 : 0 2 : 2 3 . 4 < / B o o k M a r k E n t r y N a m e > < B o o k M a r k E x i t N a m e > T r i g g e r s P P T _ M o v 4 0 0 : 0 2 : 2 8 . 2 < / B o o k M a r k E x i t N a m e > < B o o k M a r k E n t r y P o s i t i o n > 1 4 3 4 3 3 < / B o o k M a r k E n t r y P o s i t i o n > < B o o k M a r k E x i t P o s i t i o n > 1 4 8 2 3 3 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 b 3 6 e c e c 1 - e a 9 d - 4 3 d 9 - a e f 9 - 7 f 3 6 c d 3 2 a c 0 8 < / I n t e r n a l I d > < N a m e > T r i g g e r s P P T _ M o v 4 T h e f i n a l t h i n g 0 0 : 0 2 : 2 8 . 3 - 0 0 : 0 2 : 3 4 . 7 < / N a m e > < T e x t > T h e   f i n a l   t h i n g   I  l l   d o   i s   m o v e   t h e   t e x t   u p   a   b i t   o n   t h e   s l i d e ,   s o   i t   d o e s n  t   c r o w d   t h e   v i d e o . < / T e x t > < B o o k M a r k E n t r y N a m e > T r i g g e r s P P T _ M o v 4 0 0 : 0 2 : 2 8 . 3 < / B o o k M a r k E n t r y N a m e > < B o o k M a r k E x i t N a m e > T r i g g e r s P P T _ M o v 4 0 0 : 0 2 : 3 4 . 7 < / B o o k M a r k E x i t N a m e > < B o o k M a r k E n t r y P o s i t i o n > 1 4 8 3 3 3 < / B o o k M a r k E n t r y P o s i t i o n > < B o o k M a r k E x i t P o s i t i o n > 1 5 4 7 3 3 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 0 e 7 f f 2 9 7 - d 4 e 7 - 4 1 9 2 - 9 b 4 1 - c 3 0 7 9 3 d b d 3 3 c < / I n t e r n a l I d > < N a m e > T r i g g e r s P P T _ M o v 4 L e t  s p l a y t h e 0 0 : 0 2 : 3 4 . 8 - 0 0 : 0 2 : 4 8 . 0 < / N a m e > < T e x t > L e t  s   p l a y   t h e   s l i d e .   I   c l i c k   t h e   v i d e o   t o   s t a r t   i t ,   a n d   t h e r e  s   t h e   t e x t   f a d i n g   i n   a n d   f a d i n g   o u t . < / T e x t > < B o o k M a r k E n t r y N a m e > T r i g g e r s P P T _ M o v 4 0 0 : 0 2 : 3 4 . 8 < / B o o k M a r k E n t r y N a m e > < B o o k M a r k E x i t N a m e > T r i g g e r s P P T _ M o v 4 0 0 : 0 2 : 4 8 . 0 < / B o o k M a r k E x i t N a m e > < B o o k M a r k E n t r y P o s i t i o n > 1 5 4 8 3 3 < / B o o k M a r k E n t r y P o s i t i o n > < B o o k M a r k E x i t P o s i t i o n > 1 6 8 0 3 3 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 8 5 f 9 8 c 5 f - a c a 4 - 4 f 3 0 - 8 3 7 4 - 7 8 9 d 0 6 2 9 d a 4 0 < / I n t e r n a l I d > < N a m e > T r i g g e r s P P T _ M o v 4 N o w t h a t y o u 0 0 : 0 2 : 4 8 . 1 - 0 0 : 0 2 : 5 3 . 6 < / N a m e > < T e x t > N o w   t h a t   y o u   k n o w   h o w   t o   u s e   P o w e r P o i n t   t r i g g e r s ,   y o u   c a n   f i n d   y o u r   o w n   c r e a t i v e   h e i g h t s   w i t h   a n i m a t i o n . < / T e x t > < B o o k M a r k E n t r y N a m e > T r i g g e r s P P T _ M o v 4 0 0 : 0 2 : 4 8 . 1 < / B o o k M a r k E n t r y N a m e > < B o o k M a r k E x i t N a m e > T r i g g e r s P P T _ M o v 4 0 0 : 0 2 : 5 3 . 6 < / B o o k M a r k E x i t N a m e > < B o o k M a r k E n t r y P o s i t i o n > 1 6 8 1 3 3 < / B o o k M a r k E n t r y P o s i t i o n > < B o o k M a r k E x i t P o s i t i o n > 1 7 3 6 3 3 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 6 7 5 9 5 4 f 7 - 4 2 8 4 - 4 5 9 5 - b 4 0 5 - 6 c 5 2 5 f c e 3 a 7 b < / I n t e r n a l I d > < N a m e > T r i g g e r s P P T _ M o v 4 F o r m o r e i n f o r m a t i o n , 0 0 : 0 2 : 5 3 . 7 - 0 0 : 0 2 : 5 9 . 2 < / N a m e > < T e x t > F o r   m o r e   i n f o r m a t i o n ,   s e e   t h e   c o u r s e   s u m m a r y ,   a n d   e x p e r i m e n t   o n   y o u r   o w n . < / T e x t > < B o o k M a r k E n t r y N a m e > T r i g g e r s P P T _ M o v 4 0 0 : 0 2 : 5 3 . 7 < / B o o k M a r k E n t r y N a m e > < B o o k M a r k E x i t N a m e > T r i g g e r s P P T _ M o v 4 0 0 : 0 2 : 5 9 . 2 < / B o o k M a r k E x i t N a m e > < B o o k M a r k E n t r y P o s i t i o n > 1 7 3 7 3 3 < / B o o k M a r k E n t r y P o s i t i o n > < B o o k M a r k E x i t P o s i t i o n > 1 7 9 2 6 7 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2.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B60031C-5856-454E-8A95-187AF43A2F0C}">
  <ds:schemaRefs>
    <ds:schemaRef ds:uri="http://purl.org/dc/dcmitype/"/>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s>
</ds:datastoreItem>
</file>

<file path=customXml/itemProps4.xml><?xml version="1.0" encoding="utf-8"?>
<ds:datastoreItem xmlns:ds="http://schemas.openxmlformats.org/officeDocument/2006/customXml" ds:itemID="{6EC2CB33-8105-43EB-8DE2-60F0971C4E24}">
  <ds:schemaRefs>
    <ds:schemaRef ds:uri="http://www.w3.org/2001/XMLSchema"/>
  </ds:schemaRefs>
</ds:datastoreItem>
</file>

<file path=customXml/itemProps5.xml><?xml version="1.0" encoding="utf-8"?>
<ds:datastoreItem xmlns:ds="http://schemas.openxmlformats.org/officeDocument/2006/customXml" ds:itemID="{E5A6BC58-6BA0-4F51-8C29-6FE1E96A2604}">
  <ds:schemaRefs>
    <ds:schemaRef ds:uri="http://www.w3.org/2001/XMLSchema"/>
  </ds:schemaRefs>
</ds:datastoreItem>
</file>

<file path=customXml/itemProps6.xml><?xml version="1.0" encoding="utf-8"?>
<ds:datastoreItem xmlns:ds="http://schemas.openxmlformats.org/officeDocument/2006/customXml" ds:itemID="{455E67A6-4BCB-4A4D-AB82-E9F1577F5B95}">
  <ds:schemaRefs>
    <ds:schemaRef ds:uri="http://www.w3.org/2001/XMLSchema"/>
  </ds:schemaRefs>
</ds:datastoreItem>
</file>

<file path=customXml/itemProps7.xml><?xml version="1.0" encoding="utf-8"?>
<ds:datastoreItem xmlns:ds="http://schemas.openxmlformats.org/officeDocument/2006/customXml" ds:itemID="{B0FC9ACC-D9D0-413C-8B6D-11435FEFE121}">
  <ds:schemaRefs>
    <ds:schemaRef ds:uri="http://www.w3.org/2001/XMLSchema"/>
  </ds:schemaRefs>
</ds:datastoreItem>
</file>

<file path=customXml/itemProps8.xml><?xml version="1.0" encoding="utf-8"?>
<ds:datastoreItem xmlns:ds="http://schemas.openxmlformats.org/officeDocument/2006/customXml" ds:itemID="{B9124249-034F-4E69-83FB-2976E7422C48}">
  <ds:schemaRefs>
    <ds:schemaRef ds:uri="http://www.w3.org/2001/XMLSchema"/>
  </ds:schemaRefs>
</ds:datastoreItem>
</file>

<file path=customXml/itemProps9.xml><?xml version="1.0" encoding="utf-8"?>
<ds:datastoreItem xmlns:ds="http://schemas.openxmlformats.org/officeDocument/2006/customXml" ds:itemID="{DCEB5D38-B4AA-4865-99CD-1D70FAA7D22D}">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7603</TotalTime>
  <Words>3034</Words>
  <Application>Microsoft Office PowerPoint</Application>
  <PresentationFormat>Custom</PresentationFormat>
  <Paragraphs>297</Paragraphs>
  <Slides>8</Slides>
  <Notes>1</Notes>
  <HiddenSlides>0</HiddenSlides>
  <MMClips>4</MMClips>
  <ScaleCrop>false</ScaleCrop>
  <HeadingPairs>
    <vt:vector size="4" baseType="variant">
      <vt:variant>
        <vt:lpstr>Theme</vt:lpstr>
      </vt:variant>
      <vt:variant>
        <vt:i4>6</vt:i4>
      </vt:variant>
      <vt:variant>
        <vt:lpstr>Slide Titles</vt:lpstr>
      </vt:variant>
      <vt:variant>
        <vt:i4>8</vt:i4>
      </vt:variant>
    </vt:vector>
  </HeadingPairs>
  <TitlesOfParts>
    <vt:vector size="14"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v-miyaki</cp:lastModifiedBy>
  <cp:revision>260</cp:revision>
  <dcterms:created xsi:type="dcterms:W3CDTF">2012-03-12T21:21:52Z</dcterms:created>
  <dcterms:modified xsi:type="dcterms:W3CDTF">2013-05-19T01:17:56Z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