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14" y="-18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9/14/2013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4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slideLayout" Target="../slideLayouts/slideLayout5.xml"/><Relationship Id="rId42" Type="http://schemas.openxmlformats.org/officeDocument/2006/relationships/image" Target="../media/image8.png"/><Relationship Id="rId47" Type="http://schemas.openxmlformats.org/officeDocument/2006/relationships/slide" Target="slide5.xml"/><Relationship Id="rId50" Type="http://schemas.openxmlformats.org/officeDocument/2006/relationships/image" Target="../media/image13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image" Target="../media/image6.png"/><Relationship Id="rId46" Type="http://schemas.microsoft.com/office/2007/relationships/hdphoto" Target="../media/hdphoto1.wdp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" Target="slide6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slide" Target="slide3.xml"/><Relationship Id="rId40" Type="http://schemas.openxmlformats.org/officeDocument/2006/relationships/image" Target="../media/image7.png"/><Relationship Id="rId45" Type="http://schemas.openxmlformats.org/officeDocument/2006/relationships/image" Target="../media/image10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image" Target="../media/image5.png"/><Relationship Id="rId49" Type="http://schemas.openxmlformats.org/officeDocument/2006/relationships/image" Target="../media/image12.png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9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slide" Target="slide2.xml"/><Relationship Id="rId43" Type="http://schemas.openxmlformats.org/officeDocument/2006/relationships/slide" Target="slide7.xml"/><Relationship Id="rId48" Type="http://schemas.openxmlformats.org/officeDocument/2006/relationships/image" Target="../media/image11.png"/><Relationship Id="rId8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42.xml"/><Relationship Id="rId18" Type="http://schemas.openxmlformats.org/officeDocument/2006/relationships/tags" Target="../tags/tag47.xml"/><Relationship Id="rId26" Type="http://schemas.openxmlformats.org/officeDocument/2006/relationships/tags" Target="../tags/tag55.xml"/><Relationship Id="rId39" Type="http://schemas.openxmlformats.org/officeDocument/2006/relationships/tags" Target="../tags/tag68.xml"/><Relationship Id="rId21" Type="http://schemas.openxmlformats.org/officeDocument/2006/relationships/tags" Target="../tags/tag50.xml"/><Relationship Id="rId34" Type="http://schemas.openxmlformats.org/officeDocument/2006/relationships/tags" Target="../tags/tag63.xml"/><Relationship Id="rId42" Type="http://schemas.openxmlformats.org/officeDocument/2006/relationships/slideLayout" Target="../slideLayouts/slideLayout5.xml"/><Relationship Id="rId47" Type="http://schemas.openxmlformats.org/officeDocument/2006/relationships/slide" Target="slide6.xml"/><Relationship Id="rId50" Type="http://schemas.openxmlformats.org/officeDocument/2006/relationships/image" Target="../media/image9.png"/><Relationship Id="rId55" Type="http://schemas.openxmlformats.org/officeDocument/2006/relationships/image" Target="../media/image12.png"/><Relationship Id="rId7" Type="http://schemas.openxmlformats.org/officeDocument/2006/relationships/tags" Target="../tags/tag36.xml"/><Relationship Id="rId12" Type="http://schemas.openxmlformats.org/officeDocument/2006/relationships/tags" Target="../tags/tag41.xml"/><Relationship Id="rId17" Type="http://schemas.openxmlformats.org/officeDocument/2006/relationships/tags" Target="../tags/tag46.xml"/><Relationship Id="rId25" Type="http://schemas.openxmlformats.org/officeDocument/2006/relationships/tags" Target="../tags/tag54.xml"/><Relationship Id="rId33" Type="http://schemas.openxmlformats.org/officeDocument/2006/relationships/tags" Target="../tags/tag62.xml"/><Relationship Id="rId38" Type="http://schemas.openxmlformats.org/officeDocument/2006/relationships/tags" Target="../tags/tag67.xml"/><Relationship Id="rId46" Type="http://schemas.openxmlformats.org/officeDocument/2006/relationships/image" Target="../media/image7.png"/><Relationship Id="rId59" Type="http://schemas.openxmlformats.org/officeDocument/2006/relationships/image" Target="../media/image5.png"/><Relationship Id="rId2" Type="http://schemas.openxmlformats.org/officeDocument/2006/relationships/video" Target="../media/media2.mp4"/><Relationship Id="rId16" Type="http://schemas.openxmlformats.org/officeDocument/2006/relationships/tags" Target="../tags/tag45.xml"/><Relationship Id="rId20" Type="http://schemas.openxmlformats.org/officeDocument/2006/relationships/tags" Target="../tags/tag49.xml"/><Relationship Id="rId29" Type="http://schemas.openxmlformats.org/officeDocument/2006/relationships/tags" Target="../tags/tag58.xml"/><Relationship Id="rId41" Type="http://schemas.openxmlformats.org/officeDocument/2006/relationships/tags" Target="../tags/tag70.xml"/><Relationship Id="rId54" Type="http://schemas.openxmlformats.org/officeDocument/2006/relationships/image" Target="../media/image11.png"/><Relationship Id="rId1" Type="http://schemas.microsoft.com/office/2007/relationships/media" Target="../media/media2.mp4"/><Relationship Id="rId6" Type="http://schemas.openxmlformats.org/officeDocument/2006/relationships/tags" Target="../tags/tag35.xml"/><Relationship Id="rId11" Type="http://schemas.openxmlformats.org/officeDocument/2006/relationships/tags" Target="../tags/tag40.xml"/><Relationship Id="rId24" Type="http://schemas.openxmlformats.org/officeDocument/2006/relationships/tags" Target="../tags/tag53.xml"/><Relationship Id="rId32" Type="http://schemas.openxmlformats.org/officeDocument/2006/relationships/tags" Target="../tags/tag61.xml"/><Relationship Id="rId37" Type="http://schemas.openxmlformats.org/officeDocument/2006/relationships/tags" Target="../tags/tag66.xml"/><Relationship Id="rId40" Type="http://schemas.openxmlformats.org/officeDocument/2006/relationships/tags" Target="../tags/tag69.xml"/><Relationship Id="rId45" Type="http://schemas.openxmlformats.org/officeDocument/2006/relationships/slide" Target="slide4.xml"/><Relationship Id="rId53" Type="http://schemas.openxmlformats.org/officeDocument/2006/relationships/slide" Target="slide5.xml"/><Relationship Id="rId58" Type="http://schemas.openxmlformats.org/officeDocument/2006/relationships/slide" Target="slide2.xml"/><Relationship Id="rId5" Type="http://schemas.openxmlformats.org/officeDocument/2006/relationships/tags" Target="../tags/tag34.xml"/><Relationship Id="rId15" Type="http://schemas.openxmlformats.org/officeDocument/2006/relationships/tags" Target="../tags/tag44.xml"/><Relationship Id="rId23" Type="http://schemas.openxmlformats.org/officeDocument/2006/relationships/tags" Target="../tags/tag52.xml"/><Relationship Id="rId28" Type="http://schemas.openxmlformats.org/officeDocument/2006/relationships/tags" Target="../tags/tag57.xml"/><Relationship Id="rId36" Type="http://schemas.openxmlformats.org/officeDocument/2006/relationships/tags" Target="../tags/tag65.xml"/><Relationship Id="rId49" Type="http://schemas.openxmlformats.org/officeDocument/2006/relationships/slide" Target="slide7.xml"/><Relationship Id="rId57" Type="http://schemas.openxmlformats.org/officeDocument/2006/relationships/image" Target="../media/image15.png"/><Relationship Id="rId10" Type="http://schemas.openxmlformats.org/officeDocument/2006/relationships/tags" Target="../tags/tag39.xml"/><Relationship Id="rId19" Type="http://schemas.openxmlformats.org/officeDocument/2006/relationships/tags" Target="../tags/tag48.xml"/><Relationship Id="rId31" Type="http://schemas.openxmlformats.org/officeDocument/2006/relationships/tags" Target="../tags/tag60.xml"/><Relationship Id="rId44" Type="http://schemas.openxmlformats.org/officeDocument/2006/relationships/image" Target="../media/image6.png"/><Relationship Id="rId52" Type="http://schemas.microsoft.com/office/2007/relationships/hdphoto" Target="../media/hdphoto1.wdp"/><Relationship Id="rId4" Type="http://schemas.openxmlformats.org/officeDocument/2006/relationships/tags" Target="../tags/tag33.xml"/><Relationship Id="rId9" Type="http://schemas.openxmlformats.org/officeDocument/2006/relationships/tags" Target="../tags/tag38.xml"/><Relationship Id="rId14" Type="http://schemas.openxmlformats.org/officeDocument/2006/relationships/tags" Target="../tags/tag43.xml"/><Relationship Id="rId22" Type="http://schemas.openxmlformats.org/officeDocument/2006/relationships/tags" Target="../tags/tag51.xml"/><Relationship Id="rId27" Type="http://schemas.openxmlformats.org/officeDocument/2006/relationships/tags" Target="../tags/tag56.xml"/><Relationship Id="rId30" Type="http://schemas.openxmlformats.org/officeDocument/2006/relationships/tags" Target="../tags/tag59.xml"/><Relationship Id="rId35" Type="http://schemas.openxmlformats.org/officeDocument/2006/relationships/tags" Target="../tags/tag64.xml"/><Relationship Id="rId43" Type="http://schemas.openxmlformats.org/officeDocument/2006/relationships/slide" Target="slide3.xml"/><Relationship Id="rId48" Type="http://schemas.openxmlformats.org/officeDocument/2006/relationships/image" Target="../media/image8.png"/><Relationship Id="rId56" Type="http://schemas.openxmlformats.org/officeDocument/2006/relationships/image" Target="../media/image14.png"/><Relationship Id="rId8" Type="http://schemas.openxmlformats.org/officeDocument/2006/relationships/tags" Target="../tags/tag37.xml"/><Relationship Id="rId51" Type="http://schemas.openxmlformats.org/officeDocument/2006/relationships/image" Target="../media/image10.png"/><Relationship Id="rId3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81.xml"/><Relationship Id="rId18" Type="http://schemas.openxmlformats.org/officeDocument/2006/relationships/tags" Target="../tags/tag86.xml"/><Relationship Id="rId26" Type="http://schemas.openxmlformats.org/officeDocument/2006/relationships/tags" Target="../tags/tag94.xml"/><Relationship Id="rId39" Type="http://schemas.openxmlformats.org/officeDocument/2006/relationships/tags" Target="../tags/tag107.xml"/><Relationship Id="rId21" Type="http://schemas.openxmlformats.org/officeDocument/2006/relationships/tags" Target="../tags/tag89.xml"/><Relationship Id="rId34" Type="http://schemas.openxmlformats.org/officeDocument/2006/relationships/tags" Target="../tags/tag102.xml"/><Relationship Id="rId42" Type="http://schemas.openxmlformats.org/officeDocument/2006/relationships/slide" Target="slide3.xml"/><Relationship Id="rId47" Type="http://schemas.openxmlformats.org/officeDocument/2006/relationships/image" Target="../media/image8.png"/><Relationship Id="rId50" Type="http://schemas.openxmlformats.org/officeDocument/2006/relationships/image" Target="../media/image10.png"/><Relationship Id="rId55" Type="http://schemas.openxmlformats.org/officeDocument/2006/relationships/image" Target="../media/image16.png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tags" Target="../tags/tag85.xml"/><Relationship Id="rId25" Type="http://schemas.openxmlformats.org/officeDocument/2006/relationships/tags" Target="../tags/tag93.xml"/><Relationship Id="rId33" Type="http://schemas.openxmlformats.org/officeDocument/2006/relationships/tags" Target="../tags/tag101.xml"/><Relationship Id="rId38" Type="http://schemas.openxmlformats.org/officeDocument/2006/relationships/tags" Target="../tags/tag106.xml"/><Relationship Id="rId46" Type="http://schemas.openxmlformats.org/officeDocument/2006/relationships/slide" Target="slide6.xml"/><Relationship Id="rId2" Type="http://schemas.openxmlformats.org/officeDocument/2006/relationships/video" Target="../media/media3.mp4"/><Relationship Id="rId16" Type="http://schemas.openxmlformats.org/officeDocument/2006/relationships/tags" Target="../tags/tag84.xml"/><Relationship Id="rId20" Type="http://schemas.openxmlformats.org/officeDocument/2006/relationships/tags" Target="../tags/tag88.xml"/><Relationship Id="rId29" Type="http://schemas.openxmlformats.org/officeDocument/2006/relationships/tags" Target="../tags/tag97.xml"/><Relationship Id="rId41" Type="http://schemas.openxmlformats.org/officeDocument/2006/relationships/slideLayout" Target="../slideLayouts/slideLayout5.xml"/><Relationship Id="rId54" Type="http://schemas.openxmlformats.org/officeDocument/2006/relationships/image" Target="../media/image12.png"/><Relationship Id="rId1" Type="http://schemas.microsoft.com/office/2007/relationships/media" Target="../media/media3.mp4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24" Type="http://schemas.openxmlformats.org/officeDocument/2006/relationships/tags" Target="../tags/tag92.xml"/><Relationship Id="rId32" Type="http://schemas.openxmlformats.org/officeDocument/2006/relationships/tags" Target="../tags/tag100.xml"/><Relationship Id="rId37" Type="http://schemas.openxmlformats.org/officeDocument/2006/relationships/tags" Target="../tags/tag105.xml"/><Relationship Id="rId40" Type="http://schemas.openxmlformats.org/officeDocument/2006/relationships/tags" Target="../tags/tag108.xml"/><Relationship Id="rId45" Type="http://schemas.openxmlformats.org/officeDocument/2006/relationships/image" Target="../media/image7.png"/><Relationship Id="rId53" Type="http://schemas.openxmlformats.org/officeDocument/2006/relationships/image" Target="../media/image11.png"/><Relationship Id="rId58" Type="http://schemas.openxmlformats.org/officeDocument/2006/relationships/image" Target="../media/image5.png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23" Type="http://schemas.openxmlformats.org/officeDocument/2006/relationships/tags" Target="../tags/tag91.xml"/><Relationship Id="rId28" Type="http://schemas.openxmlformats.org/officeDocument/2006/relationships/tags" Target="../tags/tag96.xml"/><Relationship Id="rId36" Type="http://schemas.openxmlformats.org/officeDocument/2006/relationships/tags" Target="../tags/tag104.xml"/><Relationship Id="rId49" Type="http://schemas.openxmlformats.org/officeDocument/2006/relationships/image" Target="../media/image9.png"/><Relationship Id="rId57" Type="http://schemas.openxmlformats.org/officeDocument/2006/relationships/slide" Target="slide2.xml"/><Relationship Id="rId10" Type="http://schemas.openxmlformats.org/officeDocument/2006/relationships/tags" Target="../tags/tag78.xml"/><Relationship Id="rId19" Type="http://schemas.openxmlformats.org/officeDocument/2006/relationships/tags" Target="../tags/tag87.xml"/><Relationship Id="rId31" Type="http://schemas.openxmlformats.org/officeDocument/2006/relationships/tags" Target="../tags/tag99.xml"/><Relationship Id="rId44" Type="http://schemas.openxmlformats.org/officeDocument/2006/relationships/slide" Target="slide4.xml"/><Relationship Id="rId52" Type="http://schemas.openxmlformats.org/officeDocument/2006/relationships/slide" Target="slide5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Relationship Id="rId22" Type="http://schemas.openxmlformats.org/officeDocument/2006/relationships/tags" Target="../tags/tag90.xml"/><Relationship Id="rId27" Type="http://schemas.openxmlformats.org/officeDocument/2006/relationships/tags" Target="../tags/tag95.xml"/><Relationship Id="rId30" Type="http://schemas.openxmlformats.org/officeDocument/2006/relationships/tags" Target="../tags/tag98.xml"/><Relationship Id="rId35" Type="http://schemas.openxmlformats.org/officeDocument/2006/relationships/tags" Target="../tags/tag103.xml"/><Relationship Id="rId43" Type="http://schemas.openxmlformats.org/officeDocument/2006/relationships/image" Target="../media/image6.png"/><Relationship Id="rId48" Type="http://schemas.openxmlformats.org/officeDocument/2006/relationships/slide" Target="slide7.xml"/><Relationship Id="rId56" Type="http://schemas.openxmlformats.org/officeDocument/2006/relationships/image" Target="../media/image15.png"/><Relationship Id="rId8" Type="http://schemas.openxmlformats.org/officeDocument/2006/relationships/tags" Target="../tags/tag76.xml"/><Relationship Id="rId51" Type="http://schemas.microsoft.com/office/2007/relationships/hdphoto" Target="../media/hdphoto1.wdp"/><Relationship Id="rId3" Type="http://schemas.openxmlformats.org/officeDocument/2006/relationships/tags" Target="../tags/tag7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809674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HA102749568.aspx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RZ104117699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redir/XT103462909.aspx" TargetMode="External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RZ104086714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15.officeredir.microsoft.com/r/rlidMoreCourses?clid=1033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17700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mail merge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Media Placeholder 72">
            <a:hlinkClick r:id="rId35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7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9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mail merge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fields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Personalize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47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 mail merge to the next level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 mail merge to the next level_M100:00:00.0" time="33"/>
                    <p14:bmk name="Take mail merge to the next level_M100:00:06.6" time="6667"/>
                    <p14:bmk name="Take mail merge to the next level_M100:00:06.7" time="6767"/>
                    <p14:bmk name="Take mail merge to the next level_M100:00:18.4" time="18433"/>
                    <p14:bmk name="Take mail merge to the next level_M100:00:18.5" time="18533"/>
                    <p14:bmk name="Take mail merge to the next level_M100:00:21.5" time="21533"/>
                    <p14:bmk name="Take mail merge to the next level_M100:00:21.6" time="21633"/>
                    <p14:bmk name="Take mail merge to the next level_M100:00:29.3" time="29300"/>
                    <p14:bmk name="Take mail merge to the next level_M100:00:29.4" time="29400"/>
                    <p14:bmk name="Take mail merge to the next level_M100:00:35.5" time="35533"/>
                    <p14:bmk name="Take mail merge to the next level_M100:00:35.6" time="35633"/>
                    <p14:bmk name="Take mail merge to the next level_M100:00:40.4" time="40433"/>
                    <p14:bmk name="Take mail merge to the next level_M100:00:40.5" time="40533"/>
                    <p14:bmk name="Take mail merge to the next level_M100:00:42.4" time="42400"/>
                    <p14:bmk name="Take mail merge to the next level_M100:00:42.5" time="42500"/>
                    <p14:bmk name="Take mail merge to the next level_M100:00:48.5" time="48567"/>
                    <p14:bmk name="Take mail merge to the next level_M100:00:48.6" time="48667"/>
                    <p14:bmk name="Take mail merge to the next level_M100:00:55.3" time="55367"/>
                    <p14:bmk name="Take mail merge to the next level_M100:00:55.4" time="55467"/>
                    <p14:bmk name="Take mail merge to the next level_M100:01:00.8" time="60833"/>
                    <p14:bmk name="Take mail merge to the next level_M100:01:00.9" time="60933"/>
                    <p14:bmk name="Take mail merge to the next level_M100:01:07.8" time="67800"/>
                    <p14:bmk name="Take mail merge to the next level_M100:01:07.9" time="67900"/>
                    <p14:bmk name="Take mail merge to the next level_M100:01:13.8" time="73800"/>
                    <p14:bmk name="Take mail merge to the next level_M100:01:13.9" time="73900"/>
                    <p14:bmk name="Take mail merge to the next level_M100:01:22.7" time="82733"/>
                    <p14:bmk name="Take mail merge to the next level_M100:01:22.8" time="82833"/>
                    <p14:bmk name="Take mail merge to the next level_M100:01:29.1" time="89133"/>
                    <p14:bmk name="Take mail merge to the next level_M100:01:29.2" time="89233"/>
                    <p14:bmk name="Take mail merge to the next level_M100:01:37.0" time="97033"/>
                    <p14:bmk name="Take mail merge to the next level_M100:01:37.1" time="97133"/>
                    <p14:bmk name="Take mail merge to the next level_M100:01:45.0" time="105067"/>
                    <p14:bmk name="Take mail merge to the next level_M100:01:45.1" time="105167"/>
                    <p14:bmk name="Take mail merge to the next level_M100:01:48.5" time="108567"/>
                    <p14:bmk name="Take mail merge to the next level_M100:01:48.6" time="108667"/>
                    <p14:bmk name="Take mail merge to the next level_M100:01:54.4" time="114433"/>
                    <p14:bmk name="Take mail merge to the next level_M100:01:54.5" time="114533"/>
                    <p14:bmk name="Take mail merge to the next level_M100:02:01.7" time="121700"/>
                    <p14:bmk name="Take mail merge to the next level_M100:02:01.8" time="121800"/>
                    <p14:bmk name="Take mail merge to the next level_M100:02:09.0" time="129067"/>
                    <p14:bmk name="Take mail merge to the next level_M100:02:09.1" time="129167"/>
                    <p14:bmk name="Take mail merge to the next level_M100:02:14.1" time="134100"/>
                    <p14:bmk name="Take mail merge to the next level_M100:02:14.2" time="134200"/>
                    <p14:bmk name="Take mail merge to the next level_M100:02:16.9" time="136933"/>
                    <p14:bmk name="Take mail merge to the next level_M100:02:17.0" time="137033"/>
                    <p14:bmk name="Take mail merge to the next level_M100:02:24.8" time="144800"/>
                    <p14:bmk name="Take mail merge to the next level_M100:02:24.9" time="144900"/>
                    <p14:bmk name="Take mail merge to the next level_M100:02:31.6" time="151600"/>
                    <p14:bmk name="Take mail merge to the next level_M100:02:31.7" time="151700"/>
                    <p14:bmk name="Take mail merge to the next level_M100:02:35.6" time="155667"/>
                    <p14:bmk name="Take mail merge to the next level_M100:02:35.7" time="155767"/>
                    <p14:bmk name="Take mail merge to the next level_M100:02:43.4" time="163400"/>
                    <p14:bmk name="Take mail merge to the next level_M100:02:43.5" time="163500"/>
                    <p14:bmk name="Take mail merge to the next level_M100:02:49.1" time="169133"/>
                    <p14:bmk name="Take mail merge to the next level_M100:02:49.2" time="169233"/>
                    <p14:bmk name="Take mail merge to the next level_M100:02:58.7" time="178733"/>
                    <p14:bmk name="Take mail merge to the next level_M100:02:58.8" time="178833"/>
                    <p14:bmk name="Take mail merge to the next level_M100:03:02.9" time="182933"/>
                    <p14:bmk name="Take mail merge to the next level_M100:03:03.0" time="183033"/>
                    <p14:bmk name="Take mail merge to the next level_M100:03:08.4" time="188400"/>
                  </p14:bmkLst>
                </p14:media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ake mail merge to the next level_M1InIntroductionto00:00:00.0-00:00:06.6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Introduction to mail merge you learned the basics: how to set up mail merge with the wizard,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 mail merge to the next level_M1createalist00:00:06.7-00:00:18.4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create a list of recipients, add basic mail merge fields, and print envelopes. But there’s a lot more you can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 mail merge to the next level_M1Firstlet’stake00:00:18.5-00:00:21.5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let’s take a look at recipient lists.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 mail merge to the next level_M1Inthefirst00:00:21.6-00:00:29.3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first course, we created a list from our Outlook contacts and then created one from scratch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 mail merge to the next level_M1Butyoucan00:00:29.4-00:00:35.5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also import lists from other sources, like Microsoft Excel files.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 mail merge to the next level_M1Ifyouuse00:00:35.6-00:00:40.4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use Excel, you can take advantage of all the tools for working with data and numbers.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 mail merge to the next level_M1Forexample,this00:00:40.5-00:00:42.4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this list is pretty small,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 mail merge to the next level_M1butyoucould00:00:42.5-00:00:48.5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could create a workbook with numerous lists in tables that contain thousands of entries.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 mail merge to the next level_M1Whenyouadd00:00:48.6-00:00:55.3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add a table in Excel, the columns become the merge fields you use in your mail merge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 mail merge to the next level_M1Withyourdocument00:00:55.4-00:01:00.8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your document open, click the Mailings tab and Start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 mail merge to the next level_M1Thecurrentdocument00:01:00.9-00:01:07.8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current document is a letter, but let’s click E-mail Messages to change that to an email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 mail merge to the next level_M1Next,clickSelect00:01:07.9-00:01:13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click Select Recipients and Use an Existing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Take mail merge to the next level_M1Youhavea00:01:13.9-00:01:22.7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have a lot of choices for the type of data you can use. We’ll open the Excel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Take mail merge to the next level_M1Then,selectwhich00:01:22.8-00:01:29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select which table to use. Make sure First row of data contains column headers is checked.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ake mail merge to the next level_M1ThistellsWord00:01:29.2-00:01:37.0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tells Word to use the table column headers as the names for the merge fields. Click OK, and the data is added.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ake mail merge to the next level_M1Tocheckthe00:01:37.1-00:01:45.0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check the data, click Edit Recipient List, and there’s the list from the Excel table and the Excel column header.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 mail merge to the next level_M1Thisiswhere00:01:45.1-00:01:48.5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where you can refine the list before you run the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 mail merge to the next level_M1Forexample,you00:01:48.6-00:01:54.4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can locate duplicate entries, search, sort and filter.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 mail merge to the next level_M1Fornow,we’ll00:01:54.5-00:02:01.7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now, we’ll assume the list is good and click OK. And let’s see what happens when we add a merge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 mail merge to the next level_M1Selectthegreeting00:02:01.8-00:02:09.0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greeting and delete it. Then, click Greeting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 mail merge to the next level_M1Hmm.Thedefault00:02:09.1-00:02:14.1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Hmm. The default greeting should be in this format – Dear Mr. Randall.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 mail merge to the next level_M1Sowhydoes00:02:14.2-00:02:16.9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why does the preview have this odd format?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 mail merge to the next level_M1Well,problemslike00:02:17.0-00:02:24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Well, problems like this are most often caused by mismatched fields, and you can fix that by clicking Match Fields.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 mail merge to the next level_M1Whathappenedis00:02:24.9-00:02:31.6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 happened is Word automatically matched the Courtesy Title field to the Title column in the Excel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 mail merge to the next level_M1ButtheTitle00:02:31.7-00:02:35.6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 Title column contains job titles, not courtesy titles.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 mail merge to the next level_M1Wedon’thave00:02:35.7-00:02:43.4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don’t have a good match for Courtesy title, so let’s select (not matched). Then,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 mail merge to the next level_M1Now,becausethere’s00:02:43.5-00:02:49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because there’s no more Courtesy Title field, Word chooses a different greeting line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 mail merge to the next level_M1Let’spreviewa00:02:49.2-00:02:58.7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preview a few names to make sure the greeting line looks the way we want it to. And then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 mail merge to the next level_M1ClickPreviewResults00:02:58.8-00:03:02.9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Preview Results to see the greeting in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 mail merge to the next level_M1Theemailis00:03:03.0-00:03:08.4"/>
          <p:cNvSpPr txBox="1"/>
          <p:nvPr>
            <p:custDataLst>
              <p:tags r:id="rId33"/>
            </p:custDataLst>
          </p:nvPr>
        </p:nvSpPr>
        <p:spPr>
          <a:xfrm>
            <a:off x="1235075" y="72774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email is almost ready to send. Up next, we’ll add some custom merge fields.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8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06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06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18.4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18.5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21.5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21.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29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29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35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35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40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40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4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42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42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48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48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55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0:55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00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0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00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07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07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13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1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13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22.7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22.8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29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29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3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37.0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37.1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4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45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45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48.5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48.6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54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1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1:54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01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01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09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09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14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14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16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17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24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24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31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31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3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35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35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43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43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4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49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49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58.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2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2:58.8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3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3:02.9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3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3:03.0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100:03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100:03:08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8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3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5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7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9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mail merge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3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 mail merge to the next level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 mail merge to the next level_m200:00:00.0" time="33"/>
                    <p14:bmk name="Take mail merge to the next level_m200:00:04.2" time="4233"/>
                    <p14:bmk name="Take mail merge to the next level_m200:00:04.3" time="4333"/>
                    <p14:bmk name="Take mail merge to the next level_m200:00:06.6" time="6600"/>
                    <p14:bmk name="Take mail merge to the next level_m200:00:06.7" time="6700"/>
                    <p14:bmk name="Take mail merge to the next level_m200:00:09.4" time="9433"/>
                    <p14:bmk name="Take mail merge to the next level_m200:00:09.5" time="9533"/>
                    <p14:bmk name="Take mail merge to the next level_m200:00:17.2" time="17200"/>
                    <p14:bmk name="Take mail merge to the next level_m200:00:17.3" time="17300"/>
                    <p14:bmk name="Take mail merge to the next level_m200:00:23.0" time="23067"/>
                    <p14:bmk name="Take mail merge to the next level_m200:00:23.1" time="23167"/>
                    <p14:bmk name="Take mail merge to the next level_m200:00:26.9" time="26933"/>
                    <p14:bmk name="Take mail merge to the next level_m200:00:27.0" time="27033"/>
                    <p14:bmk name="Take mail merge to the next level_m200:00:31.0" time="31067"/>
                    <p14:bmk name="Take mail merge to the next level_m200:00:31.1" time="31167"/>
                    <p14:bmk name="Take mail merge to the next level_m200:00:39.0" time="39067"/>
                    <p14:bmk name="Take mail merge to the next level_m200:00:39.1" time="39167"/>
                    <p14:bmk name="Take mail merge to the next level_m200:00:44.8" time="44800"/>
                    <p14:bmk name="Take mail merge to the next level_m200:00:44.9" time="44900"/>
                    <p14:bmk name="Take mail merge to the next level_m200:00:52.0" time="52067"/>
                    <p14:bmk name="Take mail merge to the next level_m200:00:52.1" time="52167"/>
                    <p14:bmk name="Take mail merge to the next level_m200:00:57.2" time="57233"/>
                    <p14:bmk name="Take mail merge to the next level_m200:00:57.3" time="57333"/>
                    <p14:bmk name="Take mail merge to the next level_m200:01:02.8" time="62867"/>
                    <p14:bmk name="Take mail merge to the next level_m200:01:02.9" time="62967"/>
                    <p14:bmk name="Take mail merge to the next level_m200:01:14.4" time="74400"/>
                    <p14:bmk name="Take mail merge to the next level_m200:01:14.5" time="74500"/>
                    <p14:bmk name="Take mail merge to the next level_m200:01:20.3" time="80367"/>
                    <p14:bmk name="Take mail merge to the next level_m200:01:20.4" time="80467"/>
                    <p14:bmk name="Take mail merge to the next level_m200:01:28.8" time="88800"/>
                    <p14:bmk name="Take mail merge to the next level_m200:01:28.9" time="88900"/>
                    <p14:bmk name="Take mail merge to the next level_m200:01:36.2" time="96267"/>
                    <p14:bmk name="Take mail merge to the next level_m200:01:36.3" time="96367"/>
                    <p14:bmk name="Take mail merge to the next level_m200:01:42.1" time="102100"/>
                    <p14:bmk name="Take mail merge to the next level_m200:01:42.2" time="102200"/>
                    <p14:bmk name="Take mail merge to the next level_m200:01:49.6" time="109667"/>
                    <p14:bmk name="Take mail merge to the next level_m200:01:49.7" time="109767"/>
                    <p14:bmk name="Take mail merge to the next level_m200:01:56.7" time="116733"/>
                    <p14:bmk name="Take mail merge to the next level_m200:01:56.8" time="116833"/>
                    <p14:bmk name="Take mail merge to the next level_m200:02:03.3" time="123300"/>
                    <p14:bmk name="Take mail merge to the next level_m200:02:03.4" time="123400"/>
                    <p14:bmk name="Take mail merge to the next level_m200:02:09.6" time="129600"/>
                    <p14:bmk name="Take mail merge to the next level_m200:02:09.7" time="129700"/>
                    <p14:bmk name="Take mail merge to the next level_m200:02:19.9" time="139933"/>
                    <p14:bmk name="Take mail merge to the next level_m200:02:20.0" time="140033"/>
                    <p14:bmk name="Take mail merge to the next level_m200:02:28.2" time="148233"/>
                    <p14:bmk name="Take mail merge to the next level_m200:02:28.3" time="148333"/>
                    <p14:bmk name="Take mail merge to the next level_m200:02:31.4" time="151400"/>
                    <p14:bmk name="Take mail merge to the next level_m200:02:31.5" time="151500"/>
                    <p14:bmk name="Take mail merge to the next level_m200:02:36.5" time="156500"/>
                    <p14:bmk name="Take mail merge to the next level_m200:02:36.6" time="156600"/>
                    <p14:bmk name="Take mail merge to the next level_m200:02:40.9" time="160967"/>
                    <p14:bmk name="Take mail merge to the next level_m200:02:41.0" time="161067"/>
                    <p14:bmk name="Take mail merge to the next level_m200:02:44.1" time="164100"/>
                    <p14:bmk name="Take mail merge to the next level_m200:02:44.2" time="164200"/>
                    <p14:bmk name="Take mail merge to the next level_m200:02:46.5" time="166567"/>
                    <p14:bmk name="Take mail merge to the next level_m200:02:46.6" time="166667"/>
                    <p14:bmk name="Take mail merge to the next level_m200:02:51.6" time="171600"/>
                    <p14:bmk name="Take mail merge to the next level_m200:02:51.7" time="171700"/>
                    <p14:bmk name="Take mail merge to the next level_m200:02:56.5" time="176533"/>
                    <p14:bmk name="Take mail merge to the next level_m200:02:56.6" time="176633"/>
                    <p14:bmk name="Take mail merge to the next level_m200:03:04.6" time="184600"/>
                    <p14:bmk name="Take mail merge to the next level_m200:03:04.7" time="184700"/>
                    <p14:bmk name="Take mail merge to the next level_m200:03:11.2" time="191267"/>
                    <p14:bmk name="Take mail merge to the next level_m200:03:11.3" time="191367"/>
                    <p14:bmk name="Take mail merge to the next level_m200:03:15.8" time="195867"/>
                    <p14:bmk name="Take mail merge to the next level_m200:03:15.9" time="195967"/>
                    <p14:bmk name="Take mail merge to the next level_m200:03:23.0" time="203000"/>
                    <p14:bmk name="Take mail merge to the next level_m200:03:23.1" time="203100"/>
                    <p14:bmk name="Take mail merge to the next level_m200:03:29.5" time="209533"/>
                    <p14:bmk name="Take mail merge to the next level_m200:03:29.6" time="209633"/>
                    <p14:bmk name="Take mail merge to the next level_m200:03:39.5" time="219567"/>
                    <p14:bmk name="Take mail merge to the next level_m200:03:39.6" time="219667"/>
                    <p14:bmk name="Take mail merge to the next level_m200:03:47.5" time="227500"/>
                    <p14:bmk name="Take mail merge to the next level_m200:03:47.6" time="227600"/>
                    <p14:bmk name="Take mail merge to the next level_m200:03:53.8" time="233800"/>
                  </p14:bmkLst>
                </p14:media>
              </p:ext>
            </p:extLst>
          </p:nvPr>
        </p:nvPicPr>
        <p:blipFill>
          <a:blip r:embed="rId56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ake mail merge to the next level_m2Themorepersonal00:00:00.0-00:00:04.2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more personal an email message is, the more meaningful it is to your recipients,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 mail merge to the next level_m2andthemore00:00:04.3-00:00:06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more likely it is to be read.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 mail merge to the next level_m2Therecipientname00:00:06.7-00:00:09.4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recipient name in the greeting is a good start.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 mail merge to the next level_m2Butwecan00:00:09.5-00:00:17.2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we can make the e-mail more effective if we add fields that show a recipient’s car mileage and make, model and year.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 mail merge to the next level_m2ClickInsertMerge00:00:17.3-00:00:23.0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Insert Merge Field. These are the merge fields that are available in our recipient list,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 mail merge to the next level_m2butasyou00:00:23.1-00:00:26.9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as you can see there are no fields for mileage, make, model and year.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 mail merge to the next level_m2Togetthose00:00:27.0-00:00:31.0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those fields, we’ll have to add the data to our Excel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 mail merge to the next level_m2First,clickEdit00:00:31.1-00:00:39.0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click Edit Recipient List. Click the name of the file in Data Source, and then Edit.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 mail merge to the next level_m2Inthisdialog00:00:39.1-00:00:44.8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dialog box you can make certain changes to the Excel file without having to open Excel.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 mail merge to the next level_m2Youcanclick00:00:44.9-00:00:52.0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click a cell and type some new data, or add a whole new recipient by clicking New Entry.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 mail merge to the next level_m2Youcanalso00:00:52.1-00:00:57.2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sort the list, or find some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 mail merge to the next level_m2Butthereare00:00:57.3-00:01:02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there are some things you can’t do in Word, like add columns, which is what we need to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ake mail merge to the next level_m2So,closethe00:01:02.9-00:01:14.4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close the dialog boxes. Now, in order to edit the workbook in Excel, you first need to save… and close the document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ake mail merge to the next level_m2Then,goto00:01:14.5-00:01:20.3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to Excel and open the data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Take mail merge to the next level_m2Gotothe00:01:20.4-00:01:28.8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last column in the table and type Mileage in the empty cell to the right of the last column header.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ake mail merge to the next level_m2Then,addcolumns00:01:28.9-00:01:36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add columns for Make, Model and Year. And add your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ake mail merge to the next level_m2Finally,saveand00:01:36.3-00:01:42.1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save and close the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ake mail merge to the next level_m2Gobackto00:01:42.2-00:01:49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back to Word and reopen the document. Click Yes to reopen the Excel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ake mail merge to the next level_m2Gotothe00:01:49.7-00:01:56.7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Mailings tab and click Insert Merge Field. And there are the new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 mail merge to the next level_m2Nowlet’sadd00:01:56.8-00:02:03.3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add the new fields to the email. First, select and delete the mileage placeholder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 mail merge to the next level_m2Then,goto00:02:03.4-00:02:09.6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to Insert Merge Field and select Mileage.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 mail merge to the next level_m2Next,selectcar00:02:09.7-00:02:19.9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select car and press Delete. In Insert Merge Field, select Year. Add a space.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 mail merge to the next level_m2Then,insertMake,00:02:20.0-00:02:28.2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insert Make, add a space and insert Model. Done.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 mail merge to the next level_m2Ofcourse,it00:02:28.3-00:02:31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it would look nicer if our mileage number had a comma.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 mail merge to the next level_m2Butinorder00:02:31.5-00:02:36.5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in order to add formatting to numbers in a merge field, we need to work with field codes.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 mail merge to the next level_m2Toseehow00:02:36.6-00:02:40.9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see how that’s done, watch the first video in the next course, Advanced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 mail merge to the next level_m2There’salink00:02:41.0-00:02:44.1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There’s a link to it in the course summary at the end of this course.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 mail merge to the next level_m2Fornow,we’ll00:02:44.2-00:02:46.5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now, we’ll go ahead and call this finished.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 mail merge to the next level_m2Butbeforewe00:02:46.6-00:02:51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before we send the emails, click Edit Recipient List and let’s refine the list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 mail merge to the next level_m2sothatemail00:02:51.7-00:02:56.5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email goes only to recipients with cars older than 2005.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 mail merge to the next level_m2Herearea00:02:56.6-00:03:04.6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are a couple of ways to do that. Scroll to the right and click the triangle next to Year in the header.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 mail merge to the next level_m2Then,clickSort00:03:04.7-00:03:11.2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Sort Ascending. Now you can easily see which entries are older than 2005.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 mail merge to the next level_m2Scrollbackand00:03:11.3-00:03:15.8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Scroll back and uncheck the entries that don’t apply.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ake mail merge to the next level_m2Thisapproachworks00:03:15.9-00:03:23.0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approach works but it’s fairly time-consuming. A much better way is to use the Filter.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ake mail merge to the next level_m2ClickFilter.Under00:03:23.1-00:03:29.5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Filter. Under Field, choose Year.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ake mail merge to the next level_m2UnderComparison,choose00:03:29.6-00:03:39.5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Comparison, choose Less than. And under Compare to, type 2005.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ake mail merge to the next level_m2Nowthelist00:03:39.6-00:03:47.5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the list only shows cars older than 2005. The document is ready and the recipient list is refined.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Take mail merge to the next level_m2Butbeforewe00:03:47.6-00:03:53.8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before we send the emails, let’s add one more thing to further personalize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6" name="Media Placeholder 72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58" action="ppaction://hlinksldjump"/>
          </p:cNvPr>
          <p:cNvSpPr/>
          <p:nvPr/>
        </p:nvSpPr>
        <p:spPr>
          <a:xfrm>
            <a:off x="2496502" y="848796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fields</a:t>
            </a:r>
            <a:endParaRPr lang="en-US" dirty="0"/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Personalize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55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04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04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06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06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09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0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09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17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17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23.0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23.1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26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27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31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31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39.0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39.1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44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44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52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52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57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0:5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0:57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02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02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14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14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20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20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28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28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36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36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42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42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49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49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56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1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1:56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03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03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09.6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09.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19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20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28.2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28.3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31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31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36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36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40.9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41.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44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44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46.5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46.6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51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5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51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56.5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2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2:56.6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04.6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0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04.7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11.2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11.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15.8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15.9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23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23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29.5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2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29.6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39.5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39.6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4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47.5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47.6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200:03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200:03:53.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355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Take mail merge to the next level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0"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Take mail merge to the next level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Take mail merge to the next level_m300:00:00.0" time="33"/>
                    <p14:bmk name="Take mail merge to the next level_m300:00:06.8" time="6867"/>
                    <p14:bmk name="Take mail merge to the next level_m300:00:06.9" time="6967"/>
                    <p14:bmk name="Take mail merge to the next level_m300:00:09.0" time="9033"/>
                    <p14:bmk name="Take mail merge to the next level_m300:00:09.1" time="9133"/>
                    <p14:bmk name="Take mail merge to the next level_m300:00:16.2" time="16200"/>
                    <p14:bmk name="Take mail merge to the next level_m300:00:16.3" time="16300"/>
                    <p14:bmk name="Take mail merge to the next level_m300:00:21.5" time="21567"/>
                    <p14:bmk name="Take mail merge to the next level_m300:00:21.6" time="21667"/>
                    <p14:bmk name="Take mail merge to the next level_m300:00:26.7" time="26733"/>
                    <p14:bmk name="Take mail merge to the next level_m300:00:26.8" time="26833"/>
                    <p14:bmk name="Take mail merge to the next level_m300:00:32.2" time="32233"/>
                    <p14:bmk name="Take mail merge to the next level_m300:00:32.3" time="32333"/>
                    <p14:bmk name="Take mail merge to the next level_m300:00:34.9" time="34900"/>
                    <p14:bmk name="Take mail merge to the next level_m300:00:35.0" time="35000"/>
                    <p14:bmk name="Take mail merge to the next level_m300:00:39.6" time="39633"/>
                    <p14:bmk name="Take mail merge to the next level_m300:00:39.7" time="39733"/>
                    <p14:bmk name="Take mail merge to the next level_m300:00:46.1" time="46133"/>
                    <p14:bmk name="Take mail merge to the next level_m300:00:46.2" time="46233"/>
                    <p14:bmk name="Take mail merge to the next level_m300:00:48.2" time="48267"/>
                    <p14:bmk name="Take mail merge to the next level_m300:00:48.3" time="48367"/>
                    <p14:bmk name="Take mail merge to the next level_m300:00:55.3" time="55367"/>
                    <p14:bmk name="Take mail merge to the next level_m300:00:55.4" time="55467"/>
                    <p14:bmk name="Take mail merge to the next level_m300:01:03.4" time="63400"/>
                    <p14:bmk name="Take mail merge to the next level_m300:01:03.5" time="63500"/>
                    <p14:bmk name="Take mail merge to the next level_m300:01:11.4" time="71433"/>
                    <p14:bmk name="Take mail merge to the next level_m300:01:11.5" time="71533"/>
                    <p14:bmk name="Take mail merge to the next level_m300:01:18.3" time="78367"/>
                    <p14:bmk name="Take mail merge to the next level_m300:01:18.4" time="78467"/>
                    <p14:bmk name="Take mail merge to the next level_m300:01:24.1" time="84167"/>
                    <p14:bmk name="Take mail merge to the next level_m300:01:24.2" time="84267"/>
                    <p14:bmk name="Take mail merge to the next level_m300:01:29.9" time="89900"/>
                    <p14:bmk name="Take mail merge to the next level_m300:01:30.0" time="90000"/>
                    <p14:bmk name="Take mail merge to the next level_m300:01:33.8" time="93800"/>
                    <p14:bmk name="Take mail merge to the next level_m300:01:33.9" time="93900"/>
                    <p14:bmk name="Take mail merge to the next level_m300:01:41.3" time="101333"/>
                    <p14:bmk name="Take mail merge to the next level_m300:01:41.4" time="101433"/>
                    <p14:bmk name="Take mail merge to the next level_m300:01:46.5" time="106500"/>
                    <p14:bmk name="Take mail merge to the next level_m300:01:46.6" time="106600"/>
                    <p14:bmk name="Take mail merge to the next level_m300:01:53.4" time="113400"/>
                    <p14:bmk name="Take mail merge to the next level_m300:01:53.5" time="113500"/>
                    <p14:bmk name="Take mail merge to the next level_m300:01:57.5" time="117500"/>
                    <p14:bmk name="Take mail merge to the next level_m300:01:57.6" time="117600"/>
                    <p14:bmk name="Take mail merge to the next level_m300:02:06.4" time="126433"/>
                    <p14:bmk name="Take mail merge to the next level_m300:02:06.5" time="126533"/>
                    <p14:bmk name="Take mail merge to the next level_m300:02:08.6" time="128633"/>
                    <p14:bmk name="Take mail merge to the next level_m300:02:08.7" time="128733"/>
                    <p14:bmk name="Take mail merge to the next level_m300:02:14.3" time="134367"/>
                    <p14:bmk name="Take mail merge to the next level_m300:02:14.4" time="134467"/>
                    <p14:bmk name="Take mail merge to the next level_m300:02:22.8" time="142833"/>
                    <p14:bmk name="Take mail merge to the next level_m300:02:22.9" time="142933"/>
                    <p14:bmk name="Take mail merge to the next level_m300:02:34.6" time="154667"/>
                    <p14:bmk name="Take mail merge to the next level_m300:02:34.7" time="154767"/>
                    <p14:bmk name="Take mail merge to the next level_m300:02:40.2" time="160200"/>
                    <p14:bmk name="Take mail merge to the next level_m300:02:40.3" time="160300"/>
                    <p14:bmk name="Take mail merge to the next level_m300:02:47.9" time="167933"/>
                    <p14:bmk name="Take mail merge to the next level_m300:02:48.0" time="168033"/>
                    <p14:bmk name="Take mail merge to the next level_m300:02:56.0" time="176067"/>
                    <p14:bmk name="Take mail merge to the next level_m300:02:56.1" time="176167"/>
                    <p14:bmk name="Take mail merge to the next level_m300:03:06.2" time="186233"/>
                    <p14:bmk name="Take mail merge to the next level_m300:03:06.3" time="186333"/>
                    <p14:bmk name="Take mail merge to the next level_m300:03:10.6" time="190600"/>
                    <p14:bmk name="Take mail merge to the next level_m300:03:10.7" time="190700"/>
                    <p14:bmk name="Take mail merge to the next level_m300:03:18.2" time="198233"/>
                    <p14:bmk name="Take mail merge to the next level_m300:03:18.3" time="198333"/>
                    <p14:bmk name="Take mail merge to the next level_m300:03:22.6" time="202633"/>
                    <p14:bmk name="Take mail merge to the next level_m300:03:22.7" time="202733"/>
                    <p14:bmk name="Take mail merge to the next level_m300:03:29.8" time="209867"/>
                    <p14:bmk name="Take mail merge to the next level_m300:03:29.9" time="209967"/>
                    <p14:bmk name="Take mail merge to the next level_m300:03:33.9" time="213967"/>
                    <p14:bmk name="Take mail merge to the next level_m300:03:34.0" time="214067"/>
                    <p14:bmk name="Take mail merge to the next level_m300:03:39.1" time="219133"/>
                    <p14:bmk name="Take mail merge to the next level_m300:03:39.2" time="219233"/>
                    <p14:bmk name="Take mail merge to the next level_m300:03:46.3" time="226300"/>
                  </p14:bmkLst>
                </p14:media>
              </p:ext>
            </p:extLst>
          </p:nvPr>
        </p:nvPicPr>
        <p:blipFill>
          <a:blip r:embed="rId5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42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Take mail merge to the next level_m3Nowlet’ssay00:00:00.0-00:00:06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let’s say we want to go all the way with personalization and insert text directly in each e-mail.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Take mail merge to the next level_m3Herearetwo00:00:06.9-00:00:09.0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are two ways to do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Take mail merge to the next level_m3First,clickFinish00:00:09.1-00:00:16.2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click Finish &amp; Merge and Edit individual Documents.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Take mail merge to the next level_m3Wordperformsthe00:00:16.3-00:00:21.5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Word performs the mail merge, and places all the merged e-mails in one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Take mail merge to the next level_m3Nowyoucan00:00:21.6-00:00:26.7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scroll through the document and type your individual comments.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Take mail merge to the next level_m3Thisprocessworks00:00:26.8-00:00:32.2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process works best for letters, because when you’re done, all you have to do is print the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Take mail merge to the next level_m3Emailmessageson00:00:32.3-00:00:34.9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Email messages on the other hand can take a lot more time,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Take mail merge to the next level_m3becauseyouhave00:00:35.0-00:00:39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you have to manually copy and paste each message into an email form.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Take mail merge to the next level_m3Soifyou00:00:39.7-00:00:46.1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if you want to save time, the best way to add comments to individual emails is to create a Comment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Take mail merge to the next level_m3Let’strythat00:00:46.2-00:00:48.2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try that instead.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Take mail merge to the next level_m3Gobackto00:00:48.3-00:00:55.3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back to the original document, and save and close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Take mail merge to the next level_m3Then,openthe00:00:55.4-00:01:03.4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open the data file in Excel. And add a new column - just like we did before - called Comments.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Take mail merge to the next level_m3Nowyoucan00:01:03.5-00:01:11.4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type individual comments in the column. Expand the formula bar if you need more room.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Take mail merge to the next level_m3Andifyou00:01:11.5-00:01:18.3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if you want to add a paragraph, press Alt+Enter.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Take mail merge to the next level_m3Whenyou’redone,00:01:18.4-00:01:24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you’re done, save and close the workbook.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Take mail merge to the next level_m3Then,reopenthe00:01:24.2-00:01:29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reopen the document in Word. Click Yes to open the Excel file.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Take mail merge to the next level_m3Next,clickin00:01:30.0-00:01:33.8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click in the document where you want to add the comments.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Take mail merge to the next level_m3OpenInsertMerge00:01:33.9-00:01:41.3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Insert Merge Field and select the Comments field. Then, preview the result.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Take mail merge to the next level_m3NoticethatWord00:01:41.4-00:01:46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Notice that Word formats the text so that everything has a consistent 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Take mail merge to the next level_m3Afteryouadd00:01:46.6-00:01:53.4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add all your merge fields, preview the results, and refine your recipient list, it’s time to send your emails.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Take mail merge to the next level_m3ClickFinish&amp;00:01:53.5-00:01:57.5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Finish &amp; Merge and Send Email Messages.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Take mail merge to the next level_m3TypeaSubject00:01:57.6-00:02:06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Subject line for the emails, and when you’re ready to send them, click OK. And Outlook sends the emails.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Take mail merge to the next level_m3Here’sonemore00:02:06.5-00:02:08.6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one more thing that you may find useful.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Take mail merge to the next level_m3Youcanuse00:02:08.7-00:02:14.3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mail merge to create a print-out of your recipient list. Here’s how to do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Take mail merge to the next level_m3Openanew00:02:14.4-00:02:22.8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a new blank document. Then, in the Mailings tab, click Start Mail Merge and Directory.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Take mail merge to the next level_m3Then,clickSelect00:02:22.9-00:02:34.6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Select Recipients and Use an Existing List. Open the Excel file and choose the table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Take mail merge to the next level_m3Next,youcan00:02:34.7-00:02:40.2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you can use any method you want to insert mail merge fields. We’ll just use a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Take mail merge to the next level_m3ClicktheInsert00:02:40.3-00:02:47.9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Insert tab, and insert a table with three columns and one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Take mail merge to the next level_m3Gobackto00:02:48.0-00:02:56.0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back to the Mailings tab. Click the first cell, click Insert Merge Field and select a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Take mail merge to the next level_m3Then,addmerge00:02:56.1-00:03:06.2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add merge fields to the other columns. If you want to see more fields in your document, just add more columns.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Take mail merge to the next level_m3Youcanalso00:03:06.3-00:03:10.6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edit the recipient list to filter and sort the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Take mail merge to the next level_m3Whenyou’redone,00:03:10.7-00:03:18.2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you’re done, click Finish &amp; Merge and Edit Individual Documents.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Take mail merge to the next level_m3Wordmergesthe00:03:18.3-00:03:22.6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Word merges the data and creates a table of your selected merge fields.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Take mail merge to the next level_m3Thismethodcan00:03:22.7-00:03:29.8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method can be especially useful if you want to quickly create a print-out of a very large, complex database.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Take mail merge to the next level_m3Sonowyou00:03:29.9-00:03:33.9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more information for using the mail merge feature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Take mail merge to the next level_m3Next,takethe00:03:34.0-00:03:39.1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take the Advanced Mail Merge course to learn how to do more with field codes.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Take mail merge to the next level_m3Youmayalso00:03:39.2-00:03:46.3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may also be interested in learning more about tables in Excel.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5" name="Media Placeholder 72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76" name="Rectangle 75">
            <a:hlinkClick r:id="rId57" action="ppaction://hlinksldjump"/>
          </p:cNvPr>
          <p:cNvSpPr/>
          <p:nvPr/>
        </p:nvSpPr>
        <p:spPr>
          <a:xfrm>
            <a:off x="2496502" y="848796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fields</a:t>
            </a:r>
            <a:endParaRPr lang="en-US" dirty="0"/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Personalize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959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06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06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09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09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16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16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21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2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21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2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26.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26.8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32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32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34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35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39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39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46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46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48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48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55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0:55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0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03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0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03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11.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11.5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18.3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18.4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24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24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29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3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30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33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33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41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4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41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46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46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5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53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53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57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1:5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1:57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06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06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08.6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08.7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14.3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14.4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22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22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34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34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40.2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40.3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47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4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48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56.0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2:5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2:56.1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06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06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10.6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10.7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18.2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18.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22.6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22.7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29.8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29.9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33.9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34.0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39.1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39.2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Take mail merge to the next level_m300:03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ake mail merge to the next level_m300:03:46.3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959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summary—Take mail merge to the next level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7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6502" y="848796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fields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Personalize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2228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Mail merge using an Excel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spreadsheet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merge runs more smoothly if all the information you want to include is ready—so,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make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sure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columns in your spreadsheet match the fields you want to use in your merge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For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example, to address readers by their first name, make sure you have separate columns for first and last names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..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All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data you want to merge is in the spreadsheet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Number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formatting won’t change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If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your spreadsheet includes dates, times, currency values, or postal codes that begin or end in 0, see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Format mail merge numbers, dates, and other values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data’s ready, start the mail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merge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 Word, open a new document.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Mailings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Start Mail Merge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and then click the kind of merge you want to 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run.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en-US" sz="1400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Select Recipients</a:t>
            </a:r>
            <a:r>
              <a:rPr lang="en-US" sz="1400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Use </a:t>
            </a:r>
            <a:r>
              <a:rPr lang="en-US" sz="1400" b="1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Existing List</a:t>
            </a:r>
            <a:r>
              <a:rPr lang="en-US" sz="1400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4"/>
              <a:tabLst>
                <a:tab pos="304800" algn="l"/>
              </a:tabLst>
            </a:pPr>
            <a:r>
              <a:rPr lang="en-US" sz="1400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Browse to your Excel spreadsheet, and then </a:t>
            </a:r>
            <a:r>
              <a:rPr lang="en-US" sz="1400" dirty="0" smtClean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Open</a:t>
            </a:r>
            <a:r>
              <a:rPr lang="en-US" sz="1400" dirty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If Word prompts you, select </a:t>
            </a:r>
            <a:r>
              <a:rPr lang="en-US" sz="1400" b="1" dirty="0" smtClean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Sheet1$</a:t>
            </a:r>
            <a:r>
              <a:rPr lang="en-US" sz="1400" dirty="0" smtClean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and </a:t>
            </a:r>
            <a:endParaRPr lang="en-US" sz="1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810374" y="1264553"/>
            <a:ext cx="4123944" cy="6204634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9250" lvl="1" indent="-349250">
              <a:lnSpc>
                <a:spcPct val="107000"/>
              </a:lnSpc>
              <a:spcBef>
                <a:spcPts val="0"/>
              </a:spcBef>
              <a:buNone/>
              <a:tabLst>
                <a:tab pos="465138" algn="l"/>
              </a:tabLst>
            </a:pPr>
            <a:r>
              <a:rPr lang="en-US" sz="800" dirty="0" smtClean="0">
                <a:solidFill>
                  <a:srgbClr val="666666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	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OK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Now the Excel spreadsheet’s connected to the mail merge document you’re creating in Word. </a:t>
            </a:r>
            <a:endParaRPr lang="en-US" sz="14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9250" lvl="1" indent="-342900">
              <a:lnSpc>
                <a:spcPct val="107000"/>
              </a:lnSpc>
              <a:spcBef>
                <a:spcPts val="0"/>
              </a:spcBef>
              <a:buFont typeface="+mj-lt"/>
              <a:buAutoNum type="arabicPeriod" startAt="5"/>
              <a:tabLst>
                <a:tab pos="465138" algn="l"/>
              </a:tabLst>
            </a:pP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Next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you can insert mail merge fields that pull the information from your spreadsheet into your document. For example, to add a greeting line to an email message or a letter,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Mailings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Greeting Line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 Or add addresses from your list by clicking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Mailings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&gt;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Address Block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6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When your document’s ready,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Preview Results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and click the arrows to see each specific copy of the document. </a:t>
            </a:r>
            <a:endParaRPr lang="en-US" sz="1400" dirty="0"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 startAt="7"/>
              <a:tabLst>
                <a:tab pos="457200" algn="l"/>
              </a:tabLst>
            </a:pP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To finish the merge,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Finish &amp; Merge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, and then click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Print Documents</a:t>
            </a:r>
            <a:r>
              <a:rPr lang="en-US" sz="14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or </a:t>
            </a:r>
            <a:r>
              <a:rPr lang="en-US" sz="14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Send E-mail Messages</a:t>
            </a:r>
            <a:r>
              <a:rPr lang="en-US" sz="14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Mail merge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Advanced mail merge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Create or delete an Excel table in a worksheet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7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6502" y="848796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fields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Personalize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7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6502" y="848796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Custom fields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Personalize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MEDIACAPTIONSPROMPTED" val="False"/>
  <p:tag name="TEMPPRESENTATIONFILE" val="C:\Users\Administrator\AppData\Local\Temp\tmp3A98.tmp"/>
  <p:tag name="TEMPMEDIAFILENAME" val="C:\Users\Administrator\AppData\Local\Temp\tmp3E80_Take mail merge to the next level_M1.mp4"/>
  <p:tag name="MEDIAFADEDURATION" val="0.2"/>
  <p:tag name="MEDIATRANSPARENCY" val="0.3"/>
  <p:tag name="MEDIACAPTIONSHIDDEN" val="False"/>
  <p:tag name="CUSTOMXMLPARTID" val="{3C8AA702-EB8F-4A5D-AF3C-F47269E36171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bf4f4faf-284d-4909-b39e-df680157eb05"/>
  <p:tag name="CAPTIONITEMSYSNAME" val="Take mail merge to the next level_M1Whenyouadd00:00:48.6-00:00:55.3"/>
  <p:tag name="BOOKMARKENTRYNAME" val="Take mail merge to the next level_M100:00:48.6"/>
  <p:tag name="BOOKMARKEXITNAME" val="Take mail merge to the next level_M100:00:55.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049191ed-6c82-4f2a-8282-9f6577f597da"/>
  <p:tag name="CAPTIONITEMSYSNAME" val="Take mail merge to the next level_m3Gobackto00:02:48.0-00:02:56.0"/>
  <p:tag name="BOOKMARKENTRYNAME" val="Take mail merge to the next level_m300:02:48.0"/>
  <p:tag name="BOOKMARKEXITNAME" val="Take mail merge to the next level_m300:02:56.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3b685dbd-5c9a-4901-922a-20e3d7682203"/>
  <p:tag name="CAPTIONITEMSYSNAME" val="Take mail merge to the next level_m3Then,addmerge00:02:56.1-00:03:06.2"/>
  <p:tag name="BOOKMARKENTRYNAME" val="Take mail merge to the next level_m300:02:56.1"/>
  <p:tag name="BOOKMARKEXITNAME" val="Take mail merge to the next level_m300:03:06.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c65b8449-3df3-4b00-bf99-86095b6e11a9"/>
  <p:tag name="CAPTIONITEMSYSNAME" val="Take mail merge to the next level_m3Youcanalso00:03:06.3-00:03:10.6"/>
  <p:tag name="BOOKMARKENTRYNAME" val="Take mail merge to the next level_m300:03:06.3"/>
  <p:tag name="BOOKMARKEXITNAME" val="Take mail merge to the next level_m300:03:10.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f041fdf3-22e3-4a10-a6bc-d71b4bd7b95c"/>
  <p:tag name="CAPTIONITEMSYSNAME" val="Take mail merge to the next level_m3Whenyou’redone,00:03:10.7-00:03:18.2"/>
  <p:tag name="BOOKMARKENTRYNAME" val="Take mail merge to the next level_m300:03:10.7"/>
  <p:tag name="BOOKMARKEXITNAME" val="Take mail merge to the next level_m300:03:18.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7b520e0b-1278-43ba-8ae5-93902a94a68e"/>
  <p:tag name="CAPTIONITEMSYSNAME" val="Take mail merge to the next level_m3Wordmergesthe00:03:18.3-00:03:22.6"/>
  <p:tag name="BOOKMARKENTRYNAME" val="Take mail merge to the next level_m300:03:18.3"/>
  <p:tag name="BOOKMARKEXITNAME" val="Take mail merge to the next level_m300:03:22.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d02e35ee-0edd-4ad5-a7d1-3fff6acda0c2"/>
  <p:tag name="CAPTIONITEMSYSNAME" val="Take mail merge to the next level_m3Thismethodcan00:03:22.7-00:03:29.8"/>
  <p:tag name="BOOKMARKENTRYNAME" val="Take mail merge to the next level_m300:03:22.7"/>
  <p:tag name="BOOKMARKEXITNAME" val="Take mail merge to the next level_m300:03:29.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40d77285-120d-497c-a569-6177ea2ed26a"/>
  <p:tag name="CAPTIONITEMSYSNAME" val="Take mail merge to the next level_m3Sonowyou00:03:29.9-00:03:33.9"/>
  <p:tag name="BOOKMARKENTRYNAME" val="Take mail merge to the next level_m300:03:29.9"/>
  <p:tag name="BOOKMARKEXITNAME" val="Take mail merge to the next level_m300:03:33.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5a4508f7-0820-4530-98e3-4c0738c7848f"/>
  <p:tag name="CAPTIONITEMSYSNAME" val="Take mail merge to the next level_m3Next,takethe00:03:34.0-00:03:39.1"/>
  <p:tag name="BOOKMARKENTRYNAME" val="Take mail merge to the next level_m300:03:34.0"/>
  <p:tag name="BOOKMARKEXITNAME" val="Take mail merge to the next level_m300:03:39.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27f15a0d-1d30-4884-b6da-7313443717b7"/>
  <p:tag name="CAPTIONITEMSYSNAME" val="Take mail merge to the next level_m3Youmayalso00:03:39.2-00:03:46.3"/>
  <p:tag name="BOOKMARKENTRYNAME" val="Take mail merge to the next level_m300:03:39.2"/>
  <p:tag name="BOOKMARKEXITNAME" val="Take mail merge to the next level_m300:03:46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dc563d6b-0f7b-419e-89cf-ad2651f53495"/>
  <p:tag name="CAPTIONITEMSYSNAME" val="Take mail merge to the next level_M1Withyourdocument00:00:55.4-00:01:00.8"/>
  <p:tag name="BOOKMARKENTRYNAME" val="Take mail merge to the next level_M100:00:55.4"/>
  <p:tag name="BOOKMARKEXITNAME" val="Take mail merge to the next level_M100:01:0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2bf9d529-30cf-4534-94b4-ff0919d189f7"/>
  <p:tag name="CAPTIONITEMSYSNAME" val="Take mail merge to the next level_M1Thecurrentdocument00:01:00.9-00:01:07.8"/>
  <p:tag name="BOOKMARKENTRYNAME" val="Take mail merge to the next level_M100:01:00.9"/>
  <p:tag name="BOOKMARKEXITNAME" val="Take mail merge to the next level_M100:01:07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d6ffd14b-c424-4c20-b622-dbe6fbc9dd72"/>
  <p:tag name="CAPTIONITEMSYSNAME" val="Take mail merge to the next level_M1Next,clickSelect00:01:07.9-00:01:13.8"/>
  <p:tag name="BOOKMARKENTRYNAME" val="Take mail merge to the next level_M100:01:07.9"/>
  <p:tag name="BOOKMARKEXITNAME" val="Take mail merge to the next level_M100:01:13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b4c0117d-67e6-4547-9a7f-58dbcebce890"/>
  <p:tag name="CAPTIONITEMSYSNAME" val="Take mail merge to the next level_M1Youhavea00:01:13.9-00:01:22.7"/>
  <p:tag name="BOOKMARKENTRYNAME" val="Take mail merge to the next level_M100:01:13.9"/>
  <p:tag name="BOOKMARKEXITNAME" val="Take mail merge to the next level_M100:01:2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1d0d7087-a46a-4e07-8128-068c9e793d17"/>
  <p:tag name="CAPTIONITEMSYSNAME" val="Take mail merge to the next level_M1Then,selectwhich00:01:22.8-00:01:29.1"/>
  <p:tag name="BOOKMARKENTRYNAME" val="Take mail merge to the next level_M100:01:22.8"/>
  <p:tag name="BOOKMARKEXITNAME" val="Take mail merge to the next level_M100:01:29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9efe20f3-d9d2-4a49-ae68-50582336257a"/>
  <p:tag name="CAPTIONITEMSYSNAME" val="Take mail merge to the next level_M1ThistellsWord00:01:29.2-00:01:37.0"/>
  <p:tag name="BOOKMARKENTRYNAME" val="Take mail merge to the next level_M100:01:29.2"/>
  <p:tag name="BOOKMARKEXITNAME" val="Take mail merge to the next level_M100:01:37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fcd1a331-7418-4465-826a-3e9c22dfb6a0"/>
  <p:tag name="CAPTIONITEMSYSNAME" val="Take mail merge to the next level_M1Tocheckthe00:01:37.1-00:01:45.0"/>
  <p:tag name="BOOKMARKENTRYNAME" val="Take mail merge to the next level_M100:01:37.1"/>
  <p:tag name="BOOKMARKEXITNAME" val="Take mail merge to the next level_M100:01:45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ec60708a-6a21-417e-8470-aac81639a0af"/>
  <p:tag name="CAPTIONITEMSYSNAME" val="Take mail merge to the next level_M1Thisiswhere00:01:45.1-00:01:48.5"/>
  <p:tag name="BOOKMARKENTRYNAME" val="Take mail merge to the next level_M100:01:45.1"/>
  <p:tag name="BOOKMARKEXITNAME" val="Take mail merge to the next level_M100:01:48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0f15202b-63dc-4acf-acfc-8dbe870f723c"/>
  <p:tag name="CAPTIONITEMSYSNAME" val="Take mail merge to the next level_M1Forexample,you00:01:48.6-00:01:54.4"/>
  <p:tag name="BOOKMARKENTRYNAME" val="Take mail merge to the next level_M100:01:48.6"/>
  <p:tag name="BOOKMARKEXITNAME" val="Take mail merge to the next level_M100:01:5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c4e5ebaa-ab16-4331-bc43-7f3c2b443007"/>
  <p:tag name="CAPTIONITEMSYSNAME" val="Take mail merge to the next level_M1InIntroductionto00:00:00.0-00:00:06.6"/>
  <p:tag name="BOOKMARKENTRYNAME" val="Take mail merge to the next level_M100:00:00.0"/>
  <p:tag name="BOOKMARKEXITNAME" val="Take mail merge to the next level_M100:00:06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af4c6ee4-3cbb-443c-8fd0-ac2f4cb27d84"/>
  <p:tag name="CAPTIONITEMSYSNAME" val="Take mail merge to the next level_M1Fornow,we’ll00:01:54.5-00:02:01.7"/>
  <p:tag name="BOOKMARKENTRYNAME" val="Take mail merge to the next level_M100:01:54.5"/>
  <p:tag name="BOOKMARKEXITNAME" val="Take mail merge to the next level_M100:02:0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30c3f340-0165-4d96-b157-509b05754bf3"/>
  <p:tag name="CAPTIONITEMSYSNAME" val="Take mail merge to the next level_M1Selectthegreeting00:02:01.8-00:02:09.0"/>
  <p:tag name="BOOKMARKENTRYNAME" val="Take mail merge to the next level_M100:02:01.8"/>
  <p:tag name="BOOKMARKEXITNAME" val="Take mail merge to the next level_M100:02:09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4e19045d-e3c6-49b9-b605-bab30b3af607"/>
  <p:tag name="CAPTIONITEMSYSNAME" val="Take mail merge to the next level_M1Hmm.Thedefault00:02:09.1-00:02:14.1"/>
  <p:tag name="BOOKMARKENTRYNAME" val="Take mail merge to the next level_M100:02:09.1"/>
  <p:tag name="BOOKMARKEXITNAME" val="Take mail merge to the next level_M100:02:14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4233b888-e5dd-4283-806f-c2b0bd056fa2"/>
  <p:tag name="CAPTIONITEMSYSNAME" val="Take mail merge to the next level_M1Sowhydoes00:02:14.2-00:02:16.9"/>
  <p:tag name="BOOKMARKENTRYNAME" val="Take mail merge to the next level_M100:02:14.2"/>
  <p:tag name="BOOKMARKEXITNAME" val="Take mail merge to the next level_M100:02:16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ff7b1b6e-f259-4409-ae2a-4259d9fbbb8a"/>
  <p:tag name="CAPTIONITEMSYSNAME" val="Take mail merge to the next level_M1Well,problemslike00:02:17.0-00:02:24.8"/>
  <p:tag name="BOOKMARKENTRYNAME" val="Take mail merge to the next level_M100:02:17.0"/>
  <p:tag name="BOOKMARKEXITNAME" val="Take mail merge to the next level_M100:02:24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54e310d9-c696-4631-80c1-bb4adb8f4c09"/>
  <p:tag name="CAPTIONITEMSYSNAME" val="Take mail merge to the next level_M1Whathappenedis00:02:24.9-00:02:31.6"/>
  <p:tag name="BOOKMARKENTRYNAME" val="Take mail merge to the next level_M100:02:24.9"/>
  <p:tag name="BOOKMARKEXITNAME" val="Take mail merge to the next level_M100:02:3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83aa9bdf-aa65-4a4c-8bd2-80de26eb93c9"/>
  <p:tag name="CAPTIONITEMSYSNAME" val="Take mail merge to the next level_M1ButtheTitle00:02:31.7-00:02:35.6"/>
  <p:tag name="BOOKMARKENTRYNAME" val="Take mail merge to the next level_M100:02:31.7"/>
  <p:tag name="BOOKMARKEXITNAME" val="Take mail merge to the next level_M100:02:35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70e2480f-6755-4b1c-81ca-35ee642c9aa9"/>
  <p:tag name="CAPTIONITEMSYSNAME" val="Take mail merge to the next level_M1Wedon’thave00:02:35.7-00:02:43.4"/>
  <p:tag name="BOOKMARKENTRYNAME" val="Take mail merge to the next level_M100:02:35.7"/>
  <p:tag name="BOOKMARKEXITNAME" val="Take mail merge to the next level_M100:02:43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60586a58-0f75-43d5-8d30-58ad61767861"/>
  <p:tag name="CAPTIONITEMSYSNAME" val="Take mail merge to the next level_M1Now,becausethere’s00:02:43.5-00:02:49.1"/>
  <p:tag name="BOOKMARKENTRYNAME" val="Take mail merge to the next level_M100:02:43.5"/>
  <p:tag name="BOOKMARKEXITNAME" val="Take mail merge to the next level_M100:02:49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73535d85-dda6-4e5d-923d-20ff10ab6758"/>
  <p:tag name="CAPTIONITEMSYSNAME" val="Take mail merge to the next level_M1Let’spreviewa00:02:49.2-00:02:58.7"/>
  <p:tag name="BOOKMARKENTRYNAME" val="Take mail merge to the next level_M100:02:49.2"/>
  <p:tag name="BOOKMARKEXITNAME" val="Take mail merge to the next level_M100:02:58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c1e4ae62-d0b4-4c7e-8e52-625179e023c1"/>
  <p:tag name="CAPTIONITEMSYSNAME" val="Take mail merge to the next level_M1createalist00:00:06.7-00:00:18.4"/>
  <p:tag name="BOOKMARKENTRYNAME" val="Take mail merge to the next level_M100:00:06.7"/>
  <p:tag name="BOOKMARKEXITNAME" val="Take mail merge to the next level_M100:00:18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1bbe3f90-e614-4e40-b8b4-5035d62dd9d6"/>
  <p:tag name="CAPTIONITEMSYSNAME" val="Take mail merge to the next level_M1ClickPreviewResults00:02:58.8-00:03:02.9"/>
  <p:tag name="BOOKMARKENTRYNAME" val="Take mail merge to the next level_M100:02:58.8"/>
  <p:tag name="BOOKMARKEXITNAME" val="Take mail merge to the next level_M100:03:02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b40ea0bd-b1c5-4cac-983c-4a465ddeba08"/>
  <p:tag name="CAPTIONITEMSYSNAME" val="Take mail merge to the next level_M1Theemailis00:03:03.0-00:03:08.4"/>
  <p:tag name="BOOKMARKENTRYNAME" val="Take mail merge to the next level_M100:03:03.0"/>
  <p:tag name="BOOKMARKEXITNAME" val="Take mail merge to the next level_M100:03:08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MEDIACAPTIONSPROMPTED" val="False"/>
  <p:tag name="TEMPPRESENTATIONFILE" val="C:\Users\Administrator\AppData\Local\Temp\tmpC3A8.tmp"/>
  <p:tag name="TEMPMEDIAFILENAME" val="C:\Users\Administrator\AppData\Local\Temp\tmpC742_Take mail merge to the next level_m2.mp4"/>
  <p:tag name="MEDIAFADEDURATION" val="0.2"/>
  <p:tag name="MEDIATRANSPARENCY" val="0.3"/>
  <p:tag name="MEDIACAPTIONSHIDDEN" val="False"/>
  <p:tag name="CUSTOMXMLPARTID" val="{F59EAA03-7E02-4877-A7B6-06C20C5A8C37}"/>
  <p:tag name="MEDIACAPTIONCOUNT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e5af2cf2-d39b-4c93-9af0-86b67349db34"/>
  <p:tag name="CAPTIONITEMSYSNAME" val="Take mail merge to the next level_m2Themorepersonal00:00:00.0-00:00:04.2"/>
  <p:tag name="BOOKMARKENTRYNAME" val="Take mail merge to the next level_m200:00:00.0"/>
  <p:tag name="BOOKMARKEXITNAME" val="Take mail merge to the next level_m200:00:04.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9c3f2a88-3baa-48b3-b4d9-5c0cc8310ed6"/>
  <p:tag name="CAPTIONITEMSYSNAME" val="Take mail merge to the next level_m2andthemore00:00:04.3-00:00:06.6"/>
  <p:tag name="BOOKMARKENTRYNAME" val="Take mail merge to the next level_m200:00:04.3"/>
  <p:tag name="BOOKMARKEXITNAME" val="Take mail merge to the next level_m200:00:06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5d4b4c46-d2b2-4246-850f-4ad4a270ab9d"/>
  <p:tag name="CAPTIONITEMSYSNAME" val="Take mail merge to the next level_m2Therecipientname00:00:06.7-00:00:09.4"/>
  <p:tag name="BOOKMARKENTRYNAME" val="Take mail merge to the next level_m200:00:06.7"/>
  <p:tag name="BOOKMARKEXITNAME" val="Take mail merge to the next level_m200:00:09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79a92aa4-28e2-46f0-b38e-970fff2af0cb"/>
  <p:tag name="CAPTIONITEMSYSNAME" val="Take mail merge to the next level_m2Butwecan00:00:09.5-00:00:17.2"/>
  <p:tag name="BOOKMARKENTRYNAME" val="Take mail merge to the next level_m200:00:09.5"/>
  <p:tag name="BOOKMARKEXITNAME" val="Take mail merge to the next level_m200:00:17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62f27c2b-12f6-4f6c-a8e0-ddc73560c657"/>
  <p:tag name="CAPTIONITEMSYSNAME" val="Take mail merge to the next level_m2ClickInsertMerge00:00:17.3-00:00:23.0"/>
  <p:tag name="BOOKMARKENTRYNAME" val="Take mail merge to the next level_m200:00:17.3"/>
  <p:tag name="BOOKMARKEXITNAME" val="Take mail merge to the next level_m200:00:23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d62d473b-e182-49b0-8ba7-56d5cf6882c7"/>
  <p:tag name="CAPTIONITEMSYSNAME" val="Take mail merge to the next level_m2butasyou00:00:23.1-00:00:26.9"/>
  <p:tag name="BOOKMARKENTRYNAME" val="Take mail merge to the next level_m200:00:23.1"/>
  <p:tag name="BOOKMARKEXITNAME" val="Take mail merge to the next level_m200:00:26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06bcfe0f-e7cc-4cd0-93d2-90096eaa2486"/>
  <p:tag name="CAPTIONITEMSYSNAME" val="Take mail merge to the next level_m2Togetthose00:00:27.0-00:00:31.0"/>
  <p:tag name="BOOKMARKENTRYNAME" val="Take mail merge to the next level_m200:00:27.0"/>
  <p:tag name="BOOKMARKEXITNAME" val="Take mail merge to the next level_m200:00:3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ac204df7-e3f9-422c-8f4e-a0913d86938c"/>
  <p:tag name="CAPTIONITEMSYSNAME" val="Take mail merge to the next level_M1Firstlet’stake00:00:18.5-00:00:21.5"/>
  <p:tag name="BOOKMARKENTRYNAME" val="Take mail merge to the next level_M100:00:18.5"/>
  <p:tag name="BOOKMARKEXITNAME" val="Take mail merge to the next level_M100:00:21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f53e8e33-0585-46f4-ad93-982354d0a977"/>
  <p:tag name="CAPTIONITEMSYSNAME" val="Take mail merge to the next level_m2First,clickEdit00:00:31.1-00:00:39.0"/>
  <p:tag name="BOOKMARKENTRYNAME" val="Take mail merge to the next level_m200:00:31.1"/>
  <p:tag name="BOOKMARKEXITNAME" val="Take mail merge to the next level_m200:00:39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1657bc19-18a9-4d1b-ad06-26ab402388f9"/>
  <p:tag name="CAPTIONITEMSYSNAME" val="Take mail merge to the next level_m2Inthisdialog00:00:39.1-00:00:44.8"/>
  <p:tag name="BOOKMARKENTRYNAME" val="Take mail merge to the next level_m200:00:39.1"/>
  <p:tag name="BOOKMARKEXITNAME" val="Take mail merge to the next level_m200:00:44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847f90ad-1d19-409d-a980-caf2eddab9eb"/>
  <p:tag name="CAPTIONITEMSYSNAME" val="Take mail merge to the next level_m2Youcanclick00:00:44.9-00:00:52.0"/>
  <p:tag name="BOOKMARKENTRYNAME" val="Take mail merge to the next level_m200:00:44.9"/>
  <p:tag name="BOOKMARKEXITNAME" val="Take mail merge to the next level_m200:00:52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d8f6b553-0935-4645-b20e-8f1d436ab77f"/>
  <p:tag name="CAPTIONITEMSYSNAME" val="Take mail merge to the next level_m2Youcanalso00:00:52.1-00:00:57.2"/>
  <p:tag name="BOOKMARKENTRYNAME" val="Take mail merge to the next level_m200:00:52.1"/>
  <p:tag name="BOOKMARKEXITNAME" val="Take mail merge to the next level_m200:00:57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ef06f6e6-2db7-47b4-bd70-796128612314"/>
  <p:tag name="CAPTIONITEMSYSNAME" val="Take mail merge to the next level_m2Butthereare00:00:57.3-00:01:02.8"/>
  <p:tag name="BOOKMARKENTRYNAME" val="Take mail merge to the next level_m200:00:57.3"/>
  <p:tag name="BOOKMARKEXITNAME" val="Take mail merge to the next level_m200:01:02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0cae6744-1ef2-4b67-a0ac-5e78f68be0cd"/>
  <p:tag name="CAPTIONITEMSYSNAME" val="Take mail merge to the next level_m2So,closethe00:01:02.9-00:01:14.4"/>
  <p:tag name="BOOKMARKENTRYNAME" val="Take mail merge to the next level_m200:01:02.9"/>
  <p:tag name="BOOKMARKEXITNAME" val="Take mail merge to the next level_m200:01:14.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9cc584ca-be01-4fe7-894f-62d4d322ea6b"/>
  <p:tag name="CAPTIONITEMSYSNAME" val="Take mail merge to the next level_m2Then,goto00:01:14.5-00:01:20.3"/>
  <p:tag name="BOOKMARKENTRYNAME" val="Take mail merge to the next level_m200:01:14.5"/>
  <p:tag name="BOOKMARKEXITNAME" val="Take mail merge to the next level_m200:01:20.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96906b83-85e8-464a-a4d2-912cf6244a08"/>
  <p:tag name="CAPTIONITEMSYSNAME" val="Take mail merge to the next level_m2Gotothe00:01:20.4-00:01:28.8"/>
  <p:tag name="BOOKMARKENTRYNAME" val="Take mail merge to the next level_m200:01:20.4"/>
  <p:tag name="BOOKMARKEXITNAME" val="Take mail merge to the next level_m200:01:28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ea9ada87-b8e6-47be-af46-915fa5745b0b"/>
  <p:tag name="CAPTIONITEMSYSNAME" val="Take mail merge to the next level_m2Then,addcolumns00:01:28.9-00:01:36.2"/>
  <p:tag name="BOOKMARKENTRYNAME" val="Take mail merge to the next level_m200:01:28.9"/>
  <p:tag name="BOOKMARKEXITNAME" val="Take mail merge to the next level_m200:01:36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132e88c8-4c5a-45f3-a2fa-9f13a5c85840"/>
  <p:tag name="CAPTIONITEMSYSNAME" val="Take mail merge to the next level_m2Finally,saveand00:01:36.3-00:01:42.1"/>
  <p:tag name="BOOKMARKENTRYNAME" val="Take mail merge to the next level_m200:01:36.3"/>
  <p:tag name="BOOKMARKEXITNAME" val="Take mail merge to the next level_m200:01:4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114f52ca-6448-4854-a1c6-9eb6b1b3868b"/>
  <p:tag name="CAPTIONITEMSYSNAME" val="Take mail merge to the next level_M1Inthefirst00:00:21.6-00:00:29.3"/>
  <p:tag name="BOOKMARKENTRYNAME" val="Take mail merge to the next level_M100:00:21.6"/>
  <p:tag name="BOOKMARKEXITNAME" val="Take mail merge to the next level_M100:00:29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52d657f2-fd2b-477d-98ac-1fa52926aabe"/>
  <p:tag name="CAPTIONITEMSYSNAME" val="Take mail merge to the next level_m2Gobackto00:01:42.2-00:01:49.6"/>
  <p:tag name="BOOKMARKENTRYNAME" val="Take mail merge to the next level_m200:01:42.2"/>
  <p:tag name="BOOKMARKEXITNAME" val="Take mail merge to the next level_m200:01:49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5d192fc7-1edf-4c1d-923a-2c1cbb973f8d"/>
  <p:tag name="CAPTIONITEMSYSNAME" val="Take mail merge to the next level_m2Gotothe00:01:49.7-00:01:56.7"/>
  <p:tag name="BOOKMARKENTRYNAME" val="Take mail merge to the next level_m200:01:49.7"/>
  <p:tag name="BOOKMARKEXITNAME" val="Take mail merge to the next level_m200:01:56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2edb63a7-a07e-4835-8b47-1e9a40ab1989"/>
  <p:tag name="CAPTIONITEMSYSNAME" val="Take mail merge to the next level_m2Nowlet’sadd00:01:56.8-00:02:03.3"/>
  <p:tag name="BOOKMARKENTRYNAME" val="Take mail merge to the next level_m200:01:56.8"/>
  <p:tag name="BOOKMARKEXITNAME" val="Take mail merge to the next level_m200:02:03.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47da2724-7573-4d48-8ca7-9484dc0eacb7"/>
  <p:tag name="CAPTIONITEMSYSNAME" val="Take mail merge to the next level_m2Then,goto00:02:03.4-00:02:09.6"/>
  <p:tag name="BOOKMARKENTRYNAME" val="Take mail merge to the next level_m200:02:03.4"/>
  <p:tag name="BOOKMARKEXITNAME" val="Take mail merge to the next level_m200:02:09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992f3bd1-6a77-4354-b123-155e12e03c9f"/>
  <p:tag name="CAPTIONITEMSYSNAME" val="Take mail merge to the next level_m2Next,selectcar00:02:09.7-00:02:19.9"/>
  <p:tag name="BOOKMARKENTRYNAME" val="Take mail merge to the next level_m200:02:09.7"/>
  <p:tag name="BOOKMARKEXITNAME" val="Take mail merge to the next level_m200:02:19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b39ae411-e8b2-462d-83e6-b2365d057971"/>
  <p:tag name="CAPTIONITEMSYSNAME" val="Take mail merge to the next level_m2Then,insertMake,00:02:20.0-00:02:28.2"/>
  <p:tag name="BOOKMARKENTRYNAME" val="Take mail merge to the next level_m200:02:20.0"/>
  <p:tag name="BOOKMARKEXITNAME" val="Take mail merge to the next level_m200:02:28.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10aae4a7-37d2-4871-8946-28a46982133a"/>
  <p:tag name="CAPTIONITEMSYSNAME" val="Take mail merge to the next level_m2Ofcourse,it00:02:28.3-00:02:31.4"/>
  <p:tag name="BOOKMARKENTRYNAME" val="Take mail merge to the next level_m200:02:28.3"/>
  <p:tag name="BOOKMARKEXITNAME" val="Take mail merge to the next level_m200:02:31.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53b4ae6b-f390-4848-ab20-92e0ad9e12fa"/>
  <p:tag name="CAPTIONITEMSYSNAME" val="Take mail merge to the next level_m2Butinorder00:02:31.5-00:02:36.5"/>
  <p:tag name="BOOKMARKENTRYNAME" val="Take mail merge to the next level_m200:02:31.5"/>
  <p:tag name="BOOKMARKEXITNAME" val="Take mail merge to the next level_m200:02:36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2849dd53-fc86-4709-96d0-b0dcb9e17ec8"/>
  <p:tag name="CAPTIONITEMSYSNAME" val="Take mail merge to the next level_m2Toseehow00:02:36.6-00:02:40.9"/>
  <p:tag name="BOOKMARKENTRYNAME" val="Take mail merge to the next level_m200:02:36.6"/>
  <p:tag name="BOOKMARKEXITNAME" val="Take mail merge to the next level_m200:02:40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55f8d7d1-cb16-4486-bb93-d046e91dc9b2"/>
  <p:tag name="CAPTIONITEMSYSNAME" val="Take mail merge to the next level_m2There’salink00:02:41.0-00:02:44.1"/>
  <p:tag name="BOOKMARKENTRYNAME" val="Take mail merge to the next level_m200:02:41.0"/>
  <p:tag name="BOOKMARKEXITNAME" val="Take mail merge to the next level_m200:02:4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26e6e710-2cdc-4a76-be7b-18296a14ec79"/>
  <p:tag name="CAPTIONITEMSYSNAME" val="Take mail merge to the next level_M1Butyoucan00:00:29.4-00:00:35.5"/>
  <p:tag name="BOOKMARKENTRYNAME" val="Take mail merge to the next level_M100:00:29.4"/>
  <p:tag name="BOOKMARKEXITNAME" val="Take mail merge to the next level_M100:00:35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a8c1edcd-7002-4684-996b-904b9f2ae0c5"/>
  <p:tag name="CAPTIONITEMSYSNAME" val="Take mail merge to the next level_m2Fornow,we’ll00:02:44.2-00:02:46.5"/>
  <p:tag name="BOOKMARKENTRYNAME" val="Take mail merge to the next level_m200:02:44.2"/>
  <p:tag name="BOOKMARKEXITNAME" val="Take mail merge to the next level_m200:02:46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57f3044c-6be7-4438-ad17-a8c3448221bd"/>
  <p:tag name="CAPTIONITEMSYSNAME" val="Take mail merge to the next level_m2Butbeforewe00:02:46.6-00:02:51.6"/>
  <p:tag name="BOOKMARKENTRYNAME" val="Take mail merge to the next level_m200:02:46.6"/>
  <p:tag name="BOOKMARKEXITNAME" val="Take mail merge to the next level_m200:02:51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ef259893-8459-4ba3-8176-a3abceca30c7"/>
  <p:tag name="CAPTIONITEMSYSNAME" val="Take mail merge to the next level_m2sothatemail00:02:51.7-00:02:56.5"/>
  <p:tag name="BOOKMARKENTRYNAME" val="Take mail merge to the next level_m200:02:51.7"/>
  <p:tag name="BOOKMARKEXITNAME" val="Take mail merge to the next level_m200:02:56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3fa559c0-579e-4bc2-9484-8dbe16fc24a1"/>
  <p:tag name="CAPTIONITEMSYSNAME" val="Take mail merge to the next level_m2Herearea00:02:56.6-00:03:04.6"/>
  <p:tag name="BOOKMARKENTRYNAME" val="Take mail merge to the next level_m200:02:56.6"/>
  <p:tag name="BOOKMARKEXITNAME" val="Take mail merge to the next level_m200:03:04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2b722997-6e97-4bc4-97cc-1b18f9ec6394"/>
  <p:tag name="CAPTIONITEMSYSNAME" val="Take mail merge to the next level_m2Then,clickSort00:03:04.7-00:03:11.2"/>
  <p:tag name="BOOKMARKENTRYNAME" val="Take mail merge to the next level_m200:03:04.7"/>
  <p:tag name="BOOKMARKEXITNAME" val="Take mail merge to the next level_m200:03:11.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501cfdde-153d-4d1f-9d55-5c9825759bb7"/>
  <p:tag name="CAPTIONITEMSYSNAME" val="Take mail merge to the next level_m2Scrollbackand00:03:11.3-00:03:15.8"/>
  <p:tag name="BOOKMARKENTRYNAME" val="Take mail merge to the next level_m200:03:11.3"/>
  <p:tag name="BOOKMARKEXITNAME" val="Take mail merge to the next level_m200:03:15.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96398670-4d12-406f-9bac-cb6420a17966"/>
  <p:tag name="CAPTIONITEMSYSNAME" val="Take mail merge to the next level_m2Thisapproachworks00:03:15.9-00:03:23.0"/>
  <p:tag name="BOOKMARKENTRYNAME" val="Take mail merge to the next level_m200:03:15.9"/>
  <p:tag name="BOOKMARKEXITNAME" val="Take mail merge to the next level_m200:03:23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09efaf2f-305f-4012-aa54-ff436cff0bef"/>
  <p:tag name="CAPTIONITEMSYSNAME" val="Take mail merge to the next level_m2ClickFilter.Under00:03:23.1-00:03:29.5"/>
  <p:tag name="BOOKMARKENTRYNAME" val="Take mail merge to the next level_m200:03:23.1"/>
  <p:tag name="BOOKMARKEXITNAME" val="Take mail merge to the next level_m200:03:29.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613aa3e5-d6b4-43a6-921c-b1e5cadb74b2"/>
  <p:tag name="CAPTIONITEMSYSNAME" val="Take mail merge to the next level_m2UnderComparison,choose00:03:29.6-00:03:39.5"/>
  <p:tag name="BOOKMARKENTRYNAME" val="Take mail merge to the next level_m200:03:29.6"/>
  <p:tag name="BOOKMARKEXITNAME" val="Take mail merge to the next level_m200:03:39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b31e51d4-d838-4780-9767-a5112ce91a26"/>
  <p:tag name="CAPTIONITEMSYSNAME" val="Take mail merge to the next level_m2Nowthelist00:03:39.6-00:03:47.5"/>
  <p:tag name="BOOKMARKENTRYNAME" val="Take mail merge to the next level_m200:03:39.6"/>
  <p:tag name="BOOKMARKEXITNAME" val="Take mail merge to the next level_m200:03:4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a3db00fd-549d-46e9-9a7e-4f58d881f093"/>
  <p:tag name="CAPTIONITEMSYSNAME" val="Take mail merge to the next level_M1Ifyouuse00:00:35.6-00:00:40.4"/>
  <p:tag name="BOOKMARKENTRYNAME" val="Take mail merge to the next level_M100:00:35.6"/>
  <p:tag name="BOOKMARKEXITNAME" val="Take mail merge to the next level_M100:00:40.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21ba894-5a00-444e-8514-c13f22d6b386"/>
  <p:tag name="CAPTIONINTERNALID" val="de31a716-7b19-4ef0-8dfb-ca584c922010"/>
  <p:tag name="CAPTIONITEMSYSNAME" val="Take mail merge to the next level_m2Butbeforewe00:03:47.6-00:03:53.8"/>
  <p:tag name="BOOKMARKENTRYNAME" val="Take mail merge to the next level_m200:03:47.6"/>
  <p:tag name="BOOKMARKEXITNAME" val="Take mail merge to the next level_m200:03:53.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MEDIACAPTIONSPROMPTED" val="False"/>
  <p:tag name="TEMPPRESENTATIONFILE" val="C:\Users\Administrator\AppData\Local\Temp\tmp510B.tmp"/>
  <p:tag name="TEMPMEDIAFILENAME" val="C:\Users\Administrator\AppData\Local\Temp\tmp5560_Take mail merge to the next level_m3.mp4"/>
  <p:tag name="MEDIAFADEDURATION" val="0.2"/>
  <p:tag name="MEDIATRANSPARENCY" val="0.3"/>
  <p:tag name="MEDIACAPTIONSHIDDEN" val="False"/>
  <p:tag name="CUSTOMXMLPARTID" val="{27A7706F-123F-436F-9745-BD533F9B2A73}"/>
  <p:tag name="MEDIACAPTIONCOUNT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f34800a2-f21f-4ced-9172-c1e2a93ee10e"/>
  <p:tag name="CAPTIONITEMSYSNAME" val="Take mail merge to the next level_m3Nowlet’ssay00:00:00.0-00:00:06.8"/>
  <p:tag name="BOOKMARKENTRYNAME" val="Take mail merge to the next level_m300:00:00.0"/>
  <p:tag name="BOOKMARKEXITNAME" val="Take mail merge to the next level_m300:00:06.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ca1d6685-d273-4bb5-88c6-5cddab250e90"/>
  <p:tag name="CAPTIONITEMSYSNAME" val="Take mail merge to the next level_m3Herearetwo00:00:06.9-00:00:09.0"/>
  <p:tag name="BOOKMARKENTRYNAME" val="Take mail merge to the next level_m300:00:06.9"/>
  <p:tag name="BOOKMARKEXITNAME" val="Take mail merge to the next level_m300:00:09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4ea8b7fc-1013-4d28-98cb-f795e56e26be"/>
  <p:tag name="CAPTIONITEMSYSNAME" val="Take mail merge to the next level_m3First,clickFinish00:00:09.1-00:00:16.2"/>
  <p:tag name="BOOKMARKENTRYNAME" val="Take mail merge to the next level_m300:00:09.1"/>
  <p:tag name="BOOKMARKEXITNAME" val="Take mail merge to the next level_m300:00:16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d59a03ae-65b7-447b-8917-685ad2b4a373"/>
  <p:tag name="CAPTIONITEMSYSNAME" val="Take mail merge to the next level_m3Wordperformsthe00:00:16.3-00:00:21.5"/>
  <p:tag name="BOOKMARKENTRYNAME" val="Take mail merge to the next level_m300:00:16.3"/>
  <p:tag name="BOOKMARKEXITNAME" val="Take mail merge to the next level_m300:00:21.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5ec83666-4157-4c42-9b00-5226a84e53b0"/>
  <p:tag name="CAPTIONITEMSYSNAME" val="Take mail merge to the next level_m3Nowyoucan00:00:21.6-00:00:26.7"/>
  <p:tag name="BOOKMARKENTRYNAME" val="Take mail merge to the next level_m300:00:21.6"/>
  <p:tag name="BOOKMARKEXITNAME" val="Take mail merge to the next level_m300:00:26.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92cebf7e-5bb2-4148-aee9-1925d55f4c17"/>
  <p:tag name="CAPTIONITEMSYSNAME" val="Take mail merge to the next level_m3Thisprocessworks00:00:26.8-00:00:32.2"/>
  <p:tag name="BOOKMARKENTRYNAME" val="Take mail merge to the next level_m300:00:26.8"/>
  <p:tag name="BOOKMARKEXITNAME" val="Take mail merge to the next level_m300:00:32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f2d05f74-013c-4152-8856-e54159b7e424"/>
  <p:tag name="CAPTIONITEMSYSNAME" val="Take mail merge to the next level_m3Emailmessageson00:00:32.3-00:00:34.9"/>
  <p:tag name="BOOKMARKENTRYNAME" val="Take mail merge to the next level_m300:00:32.3"/>
  <p:tag name="BOOKMARKEXITNAME" val="Take mail merge to the next level_m300:00:34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79ba5a1e-d15f-415b-95db-a4e41ec218d7"/>
  <p:tag name="CAPTIONITEMSYSNAME" val="Take mail merge to the next level_m3becauseyouhave00:00:35.0-00:00:39.6"/>
  <p:tag name="BOOKMARKENTRYNAME" val="Take mail merge to the next level_m300:00:35.0"/>
  <p:tag name="BOOKMARKEXITNAME" val="Take mail merge to the next level_m300:00:3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1e2da299-9435-4ef6-a1bc-bbd5aabbc127"/>
  <p:tag name="CAPTIONITEMSYSNAME" val="Take mail merge to the next level_M1Forexample,this00:00:40.5-00:00:42.4"/>
  <p:tag name="BOOKMARKENTRYNAME" val="Take mail merge to the next level_M100:00:40.5"/>
  <p:tag name="BOOKMARKEXITNAME" val="Take mail merge to the next level_M100:00:42.4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06b07e79-3479-42ba-a016-d496fdb8006f"/>
  <p:tag name="CAPTIONITEMSYSNAME" val="Take mail merge to the next level_m3Soifyou00:00:39.7-00:00:46.1"/>
  <p:tag name="BOOKMARKENTRYNAME" val="Take mail merge to the next level_m300:00:39.7"/>
  <p:tag name="BOOKMARKEXITNAME" val="Take mail merge to the next level_m300:00:46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41d03d2c-59c6-46be-90bd-830f80c0780b"/>
  <p:tag name="CAPTIONITEMSYSNAME" val="Take mail merge to the next level_m3Let’strythat00:00:46.2-00:00:48.2"/>
  <p:tag name="BOOKMARKENTRYNAME" val="Take mail merge to the next level_m300:00:46.2"/>
  <p:tag name="BOOKMARKEXITNAME" val="Take mail merge to the next level_m300:00:48.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f90a9e4a-0a1e-4996-af06-37222e5b1be5"/>
  <p:tag name="CAPTIONITEMSYSNAME" val="Take mail merge to the next level_m3Gobackto00:00:48.3-00:00:55.3"/>
  <p:tag name="BOOKMARKENTRYNAME" val="Take mail merge to the next level_m300:00:48.3"/>
  <p:tag name="BOOKMARKEXITNAME" val="Take mail merge to the next level_m300:00:55.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5c6cd7f2-7235-436e-8c4a-af1c217632b8"/>
  <p:tag name="CAPTIONITEMSYSNAME" val="Take mail merge to the next level_m3Then,openthe00:00:55.4-00:01:03.4"/>
  <p:tag name="BOOKMARKENTRYNAME" val="Take mail merge to the next level_m300:00:55.4"/>
  <p:tag name="BOOKMARKEXITNAME" val="Take mail merge to the next level_m300:01:03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c05d20af-59e7-4d08-9bdf-1bec644f085b"/>
  <p:tag name="CAPTIONITEMSYSNAME" val="Take mail merge to the next level_m3Nowyoucan00:01:03.5-00:01:11.4"/>
  <p:tag name="BOOKMARKENTRYNAME" val="Take mail merge to the next level_m300:01:03.5"/>
  <p:tag name="BOOKMARKEXITNAME" val="Take mail merge to the next level_m300:01:11.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c5360863-4651-493d-a770-7c5f4d01d7ab"/>
  <p:tag name="CAPTIONITEMSYSNAME" val="Take mail merge to the next level_m3Andifyou00:01:11.5-00:01:18.3"/>
  <p:tag name="BOOKMARKENTRYNAME" val="Take mail merge to the next level_m300:01:11.5"/>
  <p:tag name="BOOKMARKEXITNAME" val="Take mail merge to the next level_m300:01:18.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5c42f6d8-d150-4890-a04a-d2777af2f18d"/>
  <p:tag name="CAPTIONITEMSYSNAME" val="Take mail merge to the next level_m3Whenyou’redone,00:01:18.4-00:01:24.1"/>
  <p:tag name="BOOKMARKENTRYNAME" val="Take mail merge to the next level_m300:01:18.4"/>
  <p:tag name="BOOKMARKEXITNAME" val="Take mail merge to the next level_m300:01:24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b0a3d753-7a10-4daf-be6e-831df0f25fbb"/>
  <p:tag name="CAPTIONITEMSYSNAME" val="Take mail merge to the next level_m3Then,reopenthe00:01:24.2-00:01:29.9"/>
  <p:tag name="BOOKMARKENTRYNAME" val="Take mail merge to the next level_m300:01:24.2"/>
  <p:tag name="BOOKMARKEXITNAME" val="Take mail merge to the next level_m300:01:29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864430db-3336-41e4-82be-9add1f02ba91"/>
  <p:tag name="CAPTIONITEMSYSNAME" val="Take mail merge to the next level_m3Next,clickin00:01:30.0-00:01:33.8"/>
  <p:tag name="BOOKMARKENTRYNAME" val="Take mail merge to the next level_m300:01:30.0"/>
  <p:tag name="BOOKMARKEXITNAME" val="Take mail merge to the next level_m300:01:33.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77b87574-eef6-4019-83c0-ae51a06aae08"/>
  <p:tag name="CAPTIONITEMSYSNAME" val="Take mail merge to the next level_m3OpenInsertMerge00:01:33.9-00:01:41.3"/>
  <p:tag name="BOOKMARKENTRYNAME" val="Take mail merge to the next level_m300:01:33.9"/>
  <p:tag name="BOOKMARKEXITNAME" val="Take mail merge to the next level_m300:01:4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579dd94-b2cc-47a2-9f7a-1497222b8ae2"/>
  <p:tag name="CAPTIONINTERNALID" val="d6eb6617-ce92-40e5-bee6-f3ae355dfb43"/>
  <p:tag name="CAPTIONITEMSYSNAME" val="Take mail merge to the next level_M1butyoucould00:00:42.5-00:00:48.5"/>
  <p:tag name="BOOKMARKENTRYNAME" val="Take mail merge to the next level_M100:00:42.5"/>
  <p:tag name="BOOKMARKEXITNAME" val="Take mail merge to the next level_M100:00:48.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41af69f9-3208-46cb-b502-9376eb28998e"/>
  <p:tag name="CAPTIONITEMSYSNAME" val="Take mail merge to the next level_m3NoticethatWord00:01:41.4-00:01:46.5"/>
  <p:tag name="BOOKMARKENTRYNAME" val="Take mail merge to the next level_m300:01:41.4"/>
  <p:tag name="BOOKMARKEXITNAME" val="Take mail merge to the next level_m300:01:46.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e65c4b4e-12d2-42ff-b6d4-00576f40b536"/>
  <p:tag name="CAPTIONITEMSYSNAME" val="Take mail merge to the next level_m3Afteryouadd00:01:46.6-00:01:53.4"/>
  <p:tag name="BOOKMARKENTRYNAME" val="Take mail merge to the next level_m300:01:46.6"/>
  <p:tag name="BOOKMARKEXITNAME" val="Take mail merge to the next level_m300:01:53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db65ccf1-5aa5-4e98-90f1-d46d0b1f2f68"/>
  <p:tag name="CAPTIONITEMSYSNAME" val="Take mail merge to the next level_m3ClickFinish&amp;00:01:53.5-00:01:57.5"/>
  <p:tag name="BOOKMARKENTRYNAME" val="Take mail merge to the next level_m300:01:53.5"/>
  <p:tag name="BOOKMARKEXITNAME" val="Take mail merge to the next level_m300:01:57.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b0ee77b7-f305-4f1d-999f-27e6ab221649"/>
  <p:tag name="CAPTIONITEMSYSNAME" val="Take mail merge to the next level_m3TypeaSubject00:01:57.6-00:02:06.4"/>
  <p:tag name="BOOKMARKENTRYNAME" val="Take mail merge to the next level_m300:01:57.6"/>
  <p:tag name="BOOKMARKEXITNAME" val="Take mail merge to the next level_m300:02:06.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ad5e2572-3fae-4d89-9f33-deeaf747344e"/>
  <p:tag name="CAPTIONITEMSYSNAME" val="Take mail merge to the next level_m3Here’sonemore00:02:06.5-00:02:08.6"/>
  <p:tag name="BOOKMARKENTRYNAME" val="Take mail merge to the next level_m300:02:06.5"/>
  <p:tag name="BOOKMARKEXITNAME" val="Take mail merge to the next level_m300:02:08.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705ac4ec-67df-469d-aa75-7a93a8290d8f"/>
  <p:tag name="CAPTIONITEMSYSNAME" val="Take mail merge to the next level_m3Youcanuse00:02:08.7-00:02:14.3"/>
  <p:tag name="BOOKMARKENTRYNAME" val="Take mail merge to the next level_m300:02:08.7"/>
  <p:tag name="BOOKMARKEXITNAME" val="Take mail merge to the next level_m300:02:14.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40528f6b-375e-40b3-b639-f4d453480ee3"/>
  <p:tag name="CAPTIONITEMSYSNAME" val="Take mail merge to the next level_m3Openanew00:02:14.4-00:02:22.8"/>
  <p:tag name="BOOKMARKENTRYNAME" val="Take mail merge to the next level_m300:02:14.4"/>
  <p:tag name="BOOKMARKEXITNAME" val="Take mail merge to the next level_m300:02:22.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49587b99-af20-4b7d-8661-480013fa4345"/>
  <p:tag name="CAPTIONITEMSYSNAME" val="Take mail merge to the next level_m3Then,clickSelect00:02:22.9-00:02:34.6"/>
  <p:tag name="BOOKMARKENTRYNAME" val="Take mail merge to the next level_m300:02:22.9"/>
  <p:tag name="BOOKMARKEXITNAME" val="Take mail merge to the next level_m300:02:34.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fb3edcc2-b7b6-43db-b2e2-3a75248d4599"/>
  <p:tag name="CAPTIONITEMSYSNAME" val="Take mail merge to the next level_m3Next,youcan00:02:34.7-00:02:40.2"/>
  <p:tag name="BOOKMARKENTRYNAME" val="Take mail merge to the next level_m300:02:34.7"/>
  <p:tag name="BOOKMARKEXITNAME" val="Take mail merge to the next level_m300:02:40.2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beb98da-6622-45da-9a4a-45799d61916b"/>
  <p:tag name="CAPTIONINTERNALID" val="6d46c938-6520-4328-b9e5-009ca75cd285"/>
  <p:tag name="CAPTIONITEMSYSNAME" val="Take mail merge to the next level_m3ClicktheInsert00:02:40.3-00:02:47.9"/>
  <p:tag name="BOOKMARKENTRYNAME" val="Take mail merge to the next level_m300:02:40.3"/>
  <p:tag name="BOOKMARKEXITNAME" val="Take mail merge to the next level_m300:02:47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 9 5 7 9 d d 9 4 - b 2 c c - 4 7 a 2 - 9 f 7 a - 1 4 9 7 2 2 2 b 8 a e 2 < / I d > < C a p t i o n I t e m s > < C a p t i o n I t e m > < I n t e r n a l I d > c 4 e 5 e b a a - a b 1 6 - 4 3 3 1 - b c 4 3 - 7 f 3 c 2 b 4 4 3 0 0 7 < / I n t e r n a l I d > < N a m e > T a k e   m a i l   m e r g e   t o   t h e   n e x t   l e v e l _ M 1 I n I n t r o d u c t i o n t o 0 0 : 0 0 : 0 0 . 0 - 0 0 : 0 0 : 0 6 . 6 < / N a m e > < T e x t > I n   I n t r o d u c t i o n   t o   m a i l   m e r g e   y o u   l e a r n e d   t h e   b a s i c s :   h o w   t o   s e t   u p   m a i l   m e r g e   w i t h   t h e   w i z a r d , < / T e x t > < B o o k M a r k E n t r y N a m e > T a k e   m a i l   m e r g e   t o   t h e   n e x t   l e v e l _ M 1 0 0 : 0 0 : 0 0 . 0 < / B o o k M a r k E n t r y N a m e > < B o o k M a r k E x i t N a m e > T a k e   m a i l   m e r g e   t o   t h e   n e x t   l e v e l _ M 1 0 0 : 0 0 : 0 6 . 6 < / B o o k M a r k E x i t N a m e > < B o o k M a r k E n t r y P o s i t i o n > 3 3 < / B o o k M a r k E n t r y P o s i t i o n > < B o o k M a r k E x i t P o s i t i o n >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 c 1 e 4 a e 6 2 - d 0 b 4 - 4 c 7 e - 8 e 5 2 - 6 2 5 1 7 9 e 0 2 3 c 1 < / I n t e r n a l I d > < N a m e > T a k e   m a i l   m e r g e   t o   t h e   n e x t   l e v e l _ M 1 c r e a t e a l i s t 0 0 : 0 0 : 0 6 . 7 - 0 0 : 0 0 : 1 8 . 4 < / N a m e > < T e x t > c r e a t e   a   l i s t   o f   r e c i p i e n t s ,   a d d   b a s i c   m a i l   m e r g e   f i e l d s ,   a n d   p r i n t   e n v e l o p e s .   B u t   t h e r e  s   a   l o t   m o r e   y o u   c a n   d o . < / T e x t > < B o o k M a r k E n t r y N a m e > T a k e   m a i l   m e r g e   t o   t h e   n e x t   l e v e l _ M 1 0 0 : 0 0 : 0 6 . 7 < / B o o k M a r k E n t r y N a m e > < B o o k M a r k E x i t N a m e > T a k e   m a i l   m e r g e   t o   t h e   n e x t   l e v e l _ M 1 0 0 : 0 0 : 1 8 . 4 < / B o o k M a r k E x i t N a m e > < B o o k M a r k E n t r y P o s i t i o n > 6 7 6 7 < / B o o k M a r k E n t r y P o s i t i o n > < B o o k M a r k E x i t P o s i t i o n > 1 8 4 3 3 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 a c 2 0 4 d f 7 - e 3 f 9 - 4 2 2 c - 8 f 4 e - a 0 9 1 3 d 8 6 9 3 8 c < / I n t e r n a l I d > < N a m e > T a k e   m a i l   m e r g e   t o   t h e   n e x t   l e v e l _ M 1 F i r s t l e t  s t a k e 0 0 : 0 0 : 1 8 . 5 - 0 0 : 0 0 : 2 1 . 5 < / N a m e > < T e x t > F i r s t   l e t  s   t a k e   a   l o o k   a t   r e c i p i e n t   l i s t s . < / T e x t > < B o o k M a r k E n t r y N a m e > T a k e   m a i l   m e r g e   t o   t h e   n e x t   l e v e l _ M 1 0 0 : 0 0 : 1 8 . 5 < / B o o k M a r k E n t r y N a m e > < B o o k M a r k E x i t N a m e > T a k e   m a i l   m e r g e   t o   t h e   n e x t   l e v e l _ M 1 0 0 : 0 0 : 2 1 . 5 < / B o o k M a r k E x i t N a m e > < B o o k M a r k E n t r y P o s i t i o n > 1 8 5 3 3 < / B o o k M a r k E n t r y P o s i t i o n > < B o o k M a r k E x i t P o s i t i o n > 2 1 5 3 3 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 1 1 4 f 5 2 c a - 6 4 4 8 - 4 8 5 4 - a 1 c 6 - 9 e b 6 b 1 b 3 8 6 8 b < / I n t e r n a l I d > < N a m e > T a k e   m a i l   m e r g e   t o   t h e   n e x t   l e v e l _ M 1 I n t h e f i r s t 0 0 : 0 0 : 2 1 . 6 - 0 0 : 0 0 : 2 9 . 3 < / N a m e > < T e x t > I n   t h e   f i r s t   c o u r s e ,   w e   c r e a t e d   a   l i s t   f r o m   o u r   O u t l o o k   c o n t a c t s   a n d   t h e n   c r e a t e d   o n e   f r o m   s c r a t c h   i n   W o r d . < / T e x t > < B o o k M a r k E n t r y N a m e > T a k e   m a i l   m e r g e   t o   t h e   n e x t   l e v e l _ M 1 0 0 : 0 0 : 2 1 . 6 < / B o o k M a r k E n t r y N a m e > < B o o k M a r k E x i t N a m e > T a k e   m a i l   m e r g e   t o   t h e   n e x t   l e v e l _ M 1 0 0 : 0 0 : 2 9 . 3 < / B o o k M a r k E x i t N a m e > < B o o k M a r k E n t r y P o s i t i o n > 2 1 6 3 3 < / B o o k M a r k E n t r y P o s i t i o n > < B o o k M a r k E x i t P o s i t i o n > 2 9 3 0 0 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 2 6 e 6 e 7 1 0 - 2 c d c - 4 a 7 6 - b e 7 b - 1 8 2 9 6 a 1 4 e c 7 9 < / I n t e r n a l I d > < N a m e > T a k e   m a i l   m e r g e   t o   t h e   n e x t   l e v e l _ M 1 B u t y o u c a n 0 0 : 0 0 : 2 9 . 4 - 0 0 : 0 0 : 3 5 . 5 < / N a m e > < T e x t > B u t   y o u   c a n   a l s o   i m p o r t   l i s t s   f r o m   o t h e r   s o u r c e s ,   l i k e   M i c r o s o f t   E x c e l   f i l e s . < / T e x t > < B o o k M a r k E n t r y N a m e > T a k e   m a i l   m e r g e   t o   t h e   n e x t   l e v e l _ M 1 0 0 : 0 0 : 2 9 . 4 < / B o o k M a r k E n t r y N a m e > < B o o k M a r k E x i t N a m e > T a k e   m a i l   m e r g e   t o   t h e   n e x t   l e v e l _ M 1 0 0 : 0 0 : 3 5 . 5 < / B o o k M a r k E x i t N a m e > < B o o k M a r k E n t r y P o s i t i o n > 2 9 4 0 0 < / B o o k M a r k E n t r y P o s i t i o n > < B o o k M a r k E x i t P o s i t i o n > 3 5 5 3 3 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 a 3 d b 0 0 f d - 5 4 9 d - 4 6 e 9 - 9 a 7 e - 4 f 5 8 d 8 8 1 f 0 9 3 < / I n t e r n a l I d > < N a m e > T a k e   m a i l   m e r g e   t o   t h e   n e x t   l e v e l _ M 1 I f y o u u s e 0 0 : 0 0 : 3 5 . 6 - 0 0 : 0 0 : 4 0 . 4 < / N a m e > < T e x t > I f   y o u   u s e   E x c e l ,   y o u   c a n   t a k e   a d v a n t a g e   o f   a l l   t h e   t o o l s   f o r   w o r k i n g   w i t h   d a t a   a n d   n u m b e r s . < / T e x t > < B o o k M a r k E n t r y N a m e > T a k e   m a i l   m e r g e   t o   t h e   n e x t   l e v e l _ M 1 0 0 : 0 0 : 3 5 . 6 < / B o o k M a r k E n t r y N a m e > < B o o k M a r k E x i t N a m e > T a k e   m a i l   m e r g e   t o   t h e   n e x t   l e v e l _ M 1 0 0 : 0 0 : 4 0 . 4 < / B o o k M a r k E x i t N a m e > < B o o k M a r k E n t r y P o s i t i o n > 3 5 6 3 3 < / B o o k M a r k E n t r y P o s i t i o n > < B o o k M a r k E x i t P o s i t i o n > 4 0 4 3 3 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 1 e 2 d a 2 9 9 - 9 4 3 5 - 4 e f 6 - a 1 b c - b b d 5 a a b b c 1 2 7 < / I n t e r n a l I d > < N a m e > T a k e   m a i l   m e r g e   t o   t h e   n e x t   l e v e l _ M 1 F o r e x a m p l e , t h i s 0 0 : 0 0 : 4 0 . 5 - 0 0 : 0 0 : 4 2 . 4 < / N a m e > < T e x t > F o r   e x a m p l e ,   t h i s   l i s t   i s   p r e t t y   s m a l l , < / T e x t > < B o o k M a r k E n t r y N a m e > T a k e   m a i l   m e r g e   t o   t h e   n e x t   l e v e l _ M 1 0 0 : 0 0 : 4 0 . 5 < / B o o k M a r k E n t r y N a m e > < B o o k M a r k E x i t N a m e > T a k e   m a i l   m e r g e   t o   t h e   n e x t   l e v e l _ M 1 0 0 : 0 0 : 4 2 . 4 < / B o o k M a r k E x i t N a m e > < B o o k M a r k E n t r y P o s i t i o n > 4 0 5 3 3 < / B o o k M a r k E n t r y P o s i t i o n > < B o o k M a r k E x i t P o s i t i o n > 4 2 4 0 0 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 d 6 e b 6 6 1 7 - c e 9 2 - 4 0 e 5 - b e e 6 - f 3 a e 3 5 5 d f b 4 3 < / I n t e r n a l I d > < N a m e > T a k e   m a i l   m e r g e   t o   t h e   n e x t   l e v e l _ M 1 b u t y o u c o u l d 0 0 : 0 0 : 4 2 . 5 - 0 0 : 0 0 : 4 8 . 5 < / N a m e > < T e x t > b u t   y o u   c o u l d   c r e a t e   a   w o r k b o o k   w i t h   n u m e r o u s   l i s t s   i n   t a b l e s   t h a t   c o n t a i n   t h o u s a n d s   o f   e n t r i e s . < / T e x t > < B o o k M a r k E n t r y N a m e > T a k e   m a i l   m e r g e   t o   t h e   n e x t   l e v e l _ M 1 0 0 : 0 0 : 4 2 . 5 < / B o o k M a r k E n t r y N a m e > < B o o k M a r k E x i t N a m e > T a k e   m a i l   m e r g e   t o   t h e   n e x t   l e v e l _ M 1 0 0 : 0 0 : 4 8 . 5 < / B o o k M a r k E x i t N a m e > < B o o k M a r k E n t r y P o s i t i o n > 4 2 5 0 0 < / B o o k M a r k E n t r y P o s i t i o n > < B o o k M a r k E x i t P o s i t i o n > 4 8 5 6 7 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 b f 4 f 4 f a f - 2 8 4 d - 4 9 0 9 - b 3 9 e - d f 6 8 0 1 5 7 e b 0 5 < / I n t e r n a l I d > < N a m e > T a k e   m a i l   m e r g e   t o   t h e   n e x t   l e v e l _ M 1 W h e n y o u a d d 0 0 : 0 0 : 4 8 . 6 - 0 0 : 0 0 : 5 5 . 3 < / N a m e > < T e x t > W h e n   y o u   a d d   a   t a b l e   i n   E x c e l ,   t h e   c o l u m n s   b e c o m e   t h e   m e r g e   f i e l d s   y o u   u s e   i n   y o u r   m a i l   m e r g e   d o c u m e n t . < / T e x t > < B o o k M a r k E n t r y N a m e > T a k e   m a i l   m e r g e   t o   t h e   n e x t   l e v e l _ M 1 0 0 : 0 0 : 4 8 . 6 < / B o o k M a r k E n t r y N a m e > < B o o k M a r k E x i t N a m e > T a k e   m a i l   m e r g e   t o   t h e   n e x t   l e v e l _ M 1 0 0 : 0 0 : 5 5 . 3 < / B o o k M a r k E x i t N a m e > < B o o k M a r k E n t r y P o s i t i o n > 4 8 6 6 7 < / B o o k M a r k E n t r y P o s i t i o n > < B o o k M a r k E x i t P o s i t i o n > 5 5 3 6 7 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 d c 5 6 3 d 6 b - 0 f 7 b - 4 1 9 e - 8 9 c f - a d 2 6 5 1 f 5 3 4 9 5 < / I n t e r n a l I d > < N a m e > T a k e   m a i l   m e r g e   t o   t h e   n e x t   l e v e l _ M 1 W i t h y o u r d o c u m e n t 0 0 : 0 0 : 5 5 . 4 - 0 0 : 0 1 : 0 0 . 8 < / N a m e > < T e x t > W i t h   y o u r   d o c u m e n t   o p e n ,   c l i c k   t h e   M a i l i n g s   t a b   a n d   S t a r t   M a i l   M e r g e . < / T e x t > < B o o k M a r k E n t r y N a m e > T a k e   m a i l   m e r g e   t o   t h e   n e x t   l e v e l _ M 1 0 0 : 0 0 : 5 5 . 4 < / B o o k M a r k E n t r y N a m e > < B o o k M a r k E x i t N a m e > T a k e   m a i l   m e r g e   t o   t h e   n e x t   l e v e l _ M 1 0 0 : 0 1 : 0 0 . 8 < / B o o k M a r k E x i t N a m e > < B o o k M a r k E n t r y P o s i t i o n > 5 5 4 6 7 < / B o o k M a r k E n t r y P o s i t i o n > < B o o k M a r k E x i t P o s i t i o n > 6 0 8 3 3 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 2 b f 9 d 5 2 9 - 3 0 c f - 4 5 3 4 - 9 4 b 4 - f f 0 9 1 9 d 1 8 9 f 7 < / I n t e r n a l I d > < N a m e > T a k e   m a i l   m e r g e   t o   t h e   n e x t   l e v e l _ M 1 T h e c u r r e n t d o c u m e n t 0 0 : 0 1 : 0 0 . 9 - 0 0 : 0 1 : 0 7 . 8 < / N a m e > < T e x t > T h e   c u r r e n t   d o c u m e n t   i s   a   l e t t e r ,   b u t   l e t  s   c l i c k   E - m a i l   M e s s a g e s   t o   c h a n g e   t h a t   t o   a n   e m a i l   m e s s a g e . < / T e x t > < B o o k M a r k E n t r y N a m e > T a k e   m a i l   m e r g e   t o   t h e   n e x t   l e v e l _ M 1 0 0 : 0 1 : 0 0 . 9 < / B o o k M a r k E n t r y N a m e > < B o o k M a r k E x i t N a m e > T a k e   m a i l   m e r g e   t o   t h e   n e x t   l e v e l _ M 1 0 0 : 0 1 : 0 7 . 8 < / B o o k M a r k E x i t N a m e > < B o o k M a r k E n t r y P o s i t i o n > 6 0 9 3 3 < / B o o k M a r k E n t r y P o s i t i o n > < B o o k M a r k E x i t P o s i t i o n > 6 7 8 0 0 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 d 6 f f d 1 4 b - c 4 2 4 - 4 c 2 0 - b 6 2 2 - d b e 6 f b c 9 d d 7 2 < / I n t e r n a l I d > < N a m e > T a k e   m a i l   m e r g e   t o   t h e   n e x t   l e v e l _ M 1 N e x t , c l i c k S e l e c t 0 0 : 0 1 : 0 7 . 9 - 0 0 : 0 1 : 1 3 . 8 < / N a m e > < T e x t > N e x t ,   c l i c k   S e l e c t   R e c i p i e n t s   a n d   U s e   a n   E x i s t i n g   L i s t . < / T e x t > < B o o k M a r k E n t r y N a m e > T a k e   m a i l   m e r g e   t o   t h e   n e x t   l e v e l _ M 1 0 0 : 0 1 : 0 7 . 9 < / B o o k M a r k E n t r y N a m e > < B o o k M a r k E x i t N a m e > T a k e   m a i l   m e r g e   t o   t h e   n e x t   l e v e l _ M 1 0 0 : 0 1 : 1 3 . 8 < / B o o k M a r k E x i t N a m e > < B o o k M a r k E n t r y P o s i t i o n > 6 7 9 0 0 < / B o o k M a r k E n t r y P o s i t i o n > < B o o k M a r k E x i t P o s i t i o n > 7 3 8 0 0 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 b 4 c 0 1 1 7 d - 6 7 e 6 - 4 5 4 7 - 9 a 7 f - 5 8 d b c e b c e 8 9 0 < / I n t e r n a l I d > < N a m e > T a k e   m a i l   m e r g e   t o   t h e   n e x t   l e v e l _ M 1 Y o u h a v e a 0 0 : 0 1 : 1 3 . 9 - 0 0 : 0 1 : 2 2 . 7 < / N a m e > < T e x t > Y o u   h a v e   a   l o t   o f   c h o i c e s   f o r   t h e   t y p e   o f   d a t a   y o u   c a n   u s e .   W e  l l   o p e n   t h e   E x c e l   w o r k b o o k . < / T e x t > < B o o k M a r k E n t r y N a m e > T a k e   m a i l   m e r g e   t o   t h e   n e x t   l e v e l _ M 1 0 0 : 0 1 : 1 3 . 9 < / B o o k M a r k E n t r y N a m e > < B o o k M a r k E x i t N a m e > T a k e   m a i l   m e r g e   t o   t h e   n e x t   l e v e l _ M 1 0 0 : 0 1 : 2 2 . 7 < / B o o k M a r k E x i t N a m e > < B o o k M a r k E n t r y P o s i t i o n > 7 3 9 0 0 < / B o o k M a r k E n t r y P o s i t i o n > < B o o k M a r k E x i t P o s i t i o n > 8 2 7 3 3 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 1 d 0 d 7 0 8 7 - a 4 6 a - 4 e 0 7 - 8 1 2 8 - 0 6 8 c 9 e 7 9 3 d 1 7 < / I n t e r n a l I d > < N a m e > T a k e   m a i l   m e r g e   t o   t h e   n e x t   l e v e l _ M 1 T h e n , s e l e c t w h i c h 0 0 : 0 1 : 2 2 . 8 - 0 0 : 0 1 : 2 9 . 1 < / N a m e > < T e x t > T h e n ,   s e l e c t   w h i c h   t a b l e   t o   u s e .   M a k e   s u r e   F i r s t   r o w   o f   d a t a   c o n t a i n s   c o l u m n   h e a d e r s   i s   c h e c k e d . < / T e x t > < B o o k M a r k E n t r y N a m e > T a k e   m a i l   m e r g e   t o   t h e   n e x t   l e v e l _ M 1 0 0 : 0 1 : 2 2 . 8 < / B o o k M a r k E n t r y N a m e > < B o o k M a r k E x i t N a m e > T a k e   m a i l   m e r g e   t o   t h e   n e x t   l e v e l _ M 1 0 0 : 0 1 : 2 9 . 1 < / B o o k M a r k E x i t N a m e > < B o o k M a r k E n t r y P o s i t i o n > 8 2 8 3 3 < / B o o k M a r k E n t r y P o s i t i o n > < B o o k M a r k E x i t P o s i t i o n > 8 9 1 3 3 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 9 e f e 2 0 f 3 - d 9 d 2 - 4 a 4 9 - a e 6 8 - 5 0 5 8 2 3 3 6 2 5 7 a < / I n t e r n a l I d > < N a m e > T a k e   m a i l   m e r g e   t o   t h e   n e x t   l e v e l _ M 1 T h i s t e l l s W o r d 0 0 : 0 1 : 2 9 . 2 - 0 0 : 0 1 : 3 7 . 0 < / N a m e > < T e x t > T h i s   t e l l s   W o r d   t o   u s e   t h e   t a b l e   c o l u m n   h e a d e r s   a s   t h e   n a m e s   f o r   t h e   m e r g e   f i e l d s .   C l i c k   O K ,   a n d   t h e   d a t a   i s   a d d e d . < / T e x t > < B o o k M a r k E n t r y N a m e > T a k e   m a i l   m e r g e   t o   t h e   n e x t   l e v e l _ M 1 0 0 : 0 1 : 2 9 . 2 < / B o o k M a r k E n t r y N a m e > < B o o k M a r k E x i t N a m e > T a k e   m a i l   m e r g e   t o   t h e   n e x t   l e v e l _ M 1 0 0 : 0 1 : 3 7 . 0 < / B o o k M a r k E x i t N a m e > < B o o k M a r k E n t r y P o s i t i o n > 8 9 2 3 3 < / B o o k M a r k E n t r y P o s i t i o n > < B o o k M a r k E x i t P o s i t i o n > 9 7 0 3 3 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 f c d 1 a 3 3 1 - 7 4 1 8 - 4 4 6 5 - 8 2 6 a - 3 e 9 c 2 2 d f b 6 a 0 < / I n t e r n a l I d > < N a m e > T a k e   m a i l   m e r g e   t o   t h e   n e x t   l e v e l _ M 1 T o c h e c k t h e 0 0 : 0 1 : 3 7 . 1 - 0 0 : 0 1 : 4 5 . 0 < / N a m e > < T e x t > T o   c h e c k   t h e   d a t a ,   c l i c k   E d i t   R e c i p i e n t   L i s t ,   a n d   t h e r e  s   t h e   l i s t   f r o m   t h e   E x c e l   t a b l e   a n d   t h e   E x c e l   c o l u m n   h e a d e r . < / T e x t > < B o o k M a r k E n t r y N a m e > T a k e   m a i l   m e r g e   t o   t h e   n e x t   l e v e l _ M 1 0 0 : 0 1 : 3 7 . 1 < / B o o k M a r k E n t r y N a m e > < B o o k M a r k E x i t N a m e > T a k e   m a i l   m e r g e   t o   t h e   n e x t   l e v e l _ M 1 0 0 : 0 1 : 4 5 . 0 < / B o o k M a r k E x i t N a m e > < B o o k M a r k E n t r y P o s i t i o n > 9 7 1 3 3 < / B o o k M a r k E n t r y P o s i t i o n > < B o o k M a r k E x i t P o s i t i o n > 1 0 5 0 6 7 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 e c 6 0 7 0 8 a - 6 a 2 1 - 4 1 7 e - 8 4 7 0 - a a c 8 1 6 3 9 a 0 a f < / I n t e r n a l I d > < N a m e > T a k e   m a i l   m e r g e   t o   t h e   n e x t   l e v e l _ M 1 T h i s i s w h e r e 0 0 : 0 1 : 4 5 . 1 - 0 0 : 0 1 : 4 8 . 5 < / N a m e > < T e x t > T h i s   i s   w h e r e   y o u   c a n   r e f i n e   t h e   l i s t   b e f o r e   y o u   r u n   t h e   m a i l   m e r g e . < / T e x t > < B o o k M a r k E n t r y N a m e > T a k e   m a i l   m e r g e   t o   t h e   n e x t   l e v e l _ M 1 0 0 : 0 1 : 4 5 . 1 < / B o o k M a r k E n t r y N a m e > < B o o k M a r k E x i t N a m e > T a k e   m a i l   m e r g e   t o   t h e   n e x t   l e v e l _ M 1 0 0 : 0 1 : 4 8 . 5 < / B o o k M a r k E x i t N a m e > < B o o k M a r k E n t r y P o s i t i o n > 1 0 5 1 6 7 < / B o o k M a r k E n t r y P o s i t i o n > < B o o k M a r k E x i t P o s i t i o n > 1 0 8 5 6 7 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 0 f 1 5 2 0 2 b - 6 3 d c - 4 a c f - a c f c - 8 d b e 8 7 0 f 7 2 3 c < / I n t e r n a l I d > < N a m e > T a k e   m a i l   m e r g e   t o   t h e   n e x t   l e v e l _ M 1 F o r e x a m p l e , y o u 0 0 : 0 1 : 4 8 . 6 - 0 0 : 0 1 : 5 4 . 4 < / N a m e > < T e x t > F o r   e x a m p l e ,   y o u   c a n   l o c a t e   d u p l i c a t e   e n t r i e s ,   s e a r c h ,   s o r t   a n d   f i l t e r . < / T e x t > < B o o k M a r k E n t r y N a m e > T a k e   m a i l   m e r g e   t o   t h e   n e x t   l e v e l _ M 1 0 0 : 0 1 : 4 8 . 6 < / B o o k M a r k E n t r y N a m e > < B o o k M a r k E x i t N a m e > T a k e   m a i l   m e r g e   t o   t h e   n e x t   l e v e l _ M 1 0 0 : 0 1 : 5 4 . 4 < / B o o k M a r k E x i t N a m e > < B o o k M a r k E n t r y P o s i t i o n > 1 0 8 6 6 7 < / B o o k M a r k E n t r y P o s i t i o n > < B o o k M a r k E x i t P o s i t i o n > 1 1 4 4 3 3 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 a f 4 c 6 e e 4 - 3 c b b - 4 4 3 c - 8 f d 0 - a c 2 f 4 c b 2 7 d 8 4 < / I n t e r n a l I d > < N a m e > T a k e   m a i l   m e r g e   t o   t h e   n e x t   l e v e l _ M 1 F o r n o w , w e  l l 0 0 : 0 1 : 5 4 . 5 - 0 0 : 0 2 : 0 1 . 7 < / N a m e > < T e x t > F o r   n o w ,   w e  l l   a s s u m e   t h e   l i s t   i s   g o o d   a n d   c l i c k   O K .   A n d   l e t  s   s e e   w h a t   h a p p e n s   w h e n   w e   a d d   a   m e r g e   f i e l d . < / T e x t > < B o o k M a r k E n t r y N a m e > T a k e   m a i l   m e r g e   t o   t h e   n e x t   l e v e l _ M 1 0 0 : 0 1 : 5 4 . 5 < / B o o k M a r k E n t r y N a m e > < B o o k M a r k E x i t N a m e > T a k e   m a i l   m e r g e   t o   t h e   n e x t   l e v e l _ M 1 0 0 : 0 2 : 0 1 . 7 < / B o o k M a r k E x i t N a m e > < B o o k M a r k E n t r y P o s i t i o n > 1 1 4 5 3 3 < / B o o k M a r k E n t r y P o s i t i o n > < B o o k M a r k E x i t P o s i t i o n > 1 2 1 7 0 0 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 3 0 c 3 f 3 4 0 - 0 1 6 5 - 4 d 9 6 - b 1 5 7 - 5 0 9 b 0 5 7 5 4 b f 3 < / I n t e r n a l I d > < N a m e > T a k e   m a i l   m e r g e   t o   t h e   n e x t   l e v e l _ M 1 S e l e c t t h e g r e e t i n g 0 0 : 0 2 : 0 1 . 8 - 0 0 : 0 2 : 0 9 . 0 < / N a m e > < T e x t > S e l e c t   t h e   g r e e t i n g   a n d   d e l e t e   i t .   T h e n ,   c l i c k   G r e e t i n g   L i n e . < / T e x t > < B o o k M a r k E n t r y N a m e > T a k e   m a i l   m e r g e   t o   t h e   n e x t   l e v e l _ M 1 0 0 : 0 2 : 0 1 . 8 < / B o o k M a r k E n t r y N a m e > < B o o k M a r k E x i t N a m e > T a k e   m a i l   m e r g e   t o   t h e   n e x t   l e v e l _ M 1 0 0 : 0 2 : 0 9 . 0 < / B o o k M a r k E x i t N a m e > < B o o k M a r k E n t r y P o s i t i o n > 1 2 1 8 0 0 < / B o o k M a r k E n t r y P o s i t i o n > < B o o k M a r k E x i t P o s i t i o n > 1 2 9 0 6 7 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 4 e 1 9 0 4 5 d - e 3 c 6 - 4 9 b 9 - b 6 0 5 - b a b 3 0 b 3 a f 6 0 7 < / I n t e r n a l I d > < N a m e > T a k e   m a i l   m e r g e   t o   t h e   n e x t   l e v e l _ M 1 H m m . T h e d e f a u l t 0 0 : 0 2 : 0 9 . 1 - 0 0 : 0 2 : 1 4 . 1 < / N a m e > < T e x t > H m m .   T h e   d e f a u l t   g r e e t i n g   s h o u l d   b e   i n   t h i s   f o r m a t      D e a r   M r .   R a n d a l l . < / T e x t > < B o o k M a r k E n t r y N a m e > T a k e   m a i l   m e r g e   t o   t h e   n e x t   l e v e l _ M 1 0 0 : 0 2 : 0 9 . 1 < / B o o k M a r k E n t r y N a m e > < B o o k M a r k E x i t N a m e > T a k e   m a i l   m e r g e   t o   t h e   n e x t   l e v e l _ M 1 0 0 : 0 2 : 1 4 . 1 < / B o o k M a r k E x i t N a m e > < B o o k M a r k E n t r y P o s i t i o n > 1 2 9 1 6 7 < / B o o k M a r k E n t r y P o s i t i o n > < B o o k M a r k E x i t P o s i t i o n > 1 3 4 1 0 0 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 4 2 3 3 b 8 8 8 - e 5 d d - 4 2 8 3 - 8 0 6 f - c 2 b 0 b d 0 5 6 f a 2 < / I n t e r n a l I d > < N a m e > T a k e   m a i l   m e r g e   t o   t h e   n e x t   l e v e l _ M 1 S o w h y d o e s 0 0 : 0 2 : 1 4 . 2 - 0 0 : 0 2 : 1 6 . 9 < / N a m e > < T e x t > S o   w h y   d o e s   t h e   p r e v i e w   h a v e   t h i s   o d d   f o r m a t ? < / T e x t > < B o o k M a r k E n t r y N a m e > T a k e   m a i l   m e r g e   t o   t h e   n e x t   l e v e l _ M 1 0 0 : 0 2 : 1 4 . 2 < / B o o k M a r k E n t r y N a m e > < B o o k M a r k E x i t N a m e > T a k e   m a i l   m e r g e   t o   t h e   n e x t   l e v e l _ M 1 0 0 : 0 2 : 1 6 . 9 < / B o o k M a r k E x i t N a m e > < B o o k M a r k E n t r y P o s i t i o n > 1 3 4 2 0 0 < / B o o k M a r k E n t r y P o s i t i o n > < B o o k M a r k E x i t P o s i t i o n > 1 3 6 9 3 3 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 f f 7 b 1 b 6 e - f 2 5 9 - 4 4 0 9 - a e 2 a - 4 2 5 9 d 9 f b b b 8 a < / I n t e r n a l I d > < N a m e > T a k e   m a i l   m e r g e   t o   t h e   n e x t   l e v e l _ M 1 W e l l , p r o b l e m s l i k e 0 0 : 0 2 : 1 7 . 0 - 0 0 : 0 2 : 2 4 . 8 < / N a m e > < T e x t > W e l l ,   p r o b l e m s   l i k e   t h i s   a r e   m o s t   o f t e n   c a u s e d   b y   m i s m a t c h e d   f i e l d s ,   a n d   y o u   c a n   f i x   t h a t   b y   c l i c k i n g   M a t c h   F i e l d s . < / T e x t > < B o o k M a r k E n t r y N a m e > T a k e   m a i l   m e r g e   t o   t h e   n e x t   l e v e l _ M 1 0 0 : 0 2 : 1 7 . 0 < / B o o k M a r k E n t r y N a m e > < B o o k M a r k E x i t N a m e > T a k e   m a i l   m e r g e   t o   t h e   n e x t   l e v e l _ M 1 0 0 : 0 2 : 2 4 . 8 < / B o o k M a r k E x i t N a m e > < B o o k M a r k E n t r y P o s i t i o n > 1 3 7 0 3 3 < / B o o k M a r k E n t r y P o s i t i o n > < B o o k M a r k E x i t P o s i t i o n > 1 4 4 8 0 0 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 5 4 e 3 1 0 d 9 - c 6 9 6 - 4 6 3 1 - 8 0 c 1 - b b 4 a d b 8 f 4 c 0 9 < / I n t e r n a l I d > < N a m e > T a k e   m a i l   m e r g e   t o   t h e   n e x t   l e v e l _ M 1 W h a t h a p p e n e d i s 0 0 : 0 2 : 2 4 . 9 - 0 0 : 0 2 : 3 1 . 6 < / N a m e > < T e x t > W h a t   h a p p e n e d   i s   W o r d   a u t o m a t i c a l l y   m a t c h e d   t h e   C o u r t e s y   T i t l e   f i e l d   t o   t h e   T i t l e   c o l u m n   i n   t h e   E x c e l   t a b l e . < / T e x t > < B o o k M a r k E n t r y N a m e > T a k e   m a i l   m e r g e   t o   t h e   n e x t   l e v e l _ M 1 0 0 : 0 2 : 2 4 . 9 < / B o o k M a r k E n t r y N a m e > < B o o k M a r k E x i t N a m e > T a k e   m a i l   m e r g e   t o   t h e   n e x t   l e v e l _ M 1 0 0 : 0 2 : 3 1 . 6 < / B o o k M a r k E x i t N a m e > < B o o k M a r k E n t r y P o s i t i o n > 1 4 4 9 0 0 < / B o o k M a r k E n t r y P o s i t i o n > < B o o k M a r k E x i t P o s i t i o n > 1 5 1 6 0 0 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 8 3 a a 9 b d f - a a 6 5 - 4 a 4 c - 8 b d 2 - 8 0 d e 2 6 e b 9 3 c 9 < / I n t e r n a l I d > < N a m e > T a k e   m a i l   m e r g e   t o   t h e   n e x t   l e v e l _ M 1 B u t t h e T i t l e 0 0 : 0 2 : 3 1 . 7 - 0 0 : 0 2 : 3 5 . 6 < / N a m e > < T e x t > B u t   t h e   T i t l e   c o l u m n   c o n t a i n s   j o b   t i t l e s ,   n o t   c o u r t e s y   t i t l e s . < / T e x t > < B o o k M a r k E n t r y N a m e > T a k e   m a i l   m e r g e   t o   t h e   n e x t   l e v e l _ M 1 0 0 : 0 2 : 3 1 . 7 < / B o o k M a r k E n t r y N a m e > < B o o k M a r k E x i t N a m e > T a k e   m a i l   m e r g e   t o   t h e   n e x t   l e v e l _ M 1 0 0 : 0 2 : 3 5 . 6 < / B o o k M a r k E x i t N a m e > < B o o k M a r k E n t r y P o s i t i o n > 1 5 1 7 0 0 < / B o o k M a r k E n t r y P o s i t i o n > < B o o k M a r k E x i t P o s i t i o n > 1 5 5 6 6 7 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 7 0 e 2 4 8 0 f - 6 7 5 5 - 4 b 1 c - 8 1 c a - 3 5 e e 6 4 2 c 9 a a 9 < / I n t e r n a l I d > < N a m e > T a k e   m a i l   m e r g e   t o   t h e   n e x t   l e v e l _ M 1 W e d o n  t h a v e 0 0 : 0 2 : 3 5 . 7 - 0 0 : 0 2 : 4 3 . 4 < / N a m e > < T e x t > W e   d o n  t   h a v e   a   g o o d   m a t c h   f o r   C o u r t e s y   t i t l e ,   s o   l e t  s   s e l e c t   ( n o t   m a t c h e d ) .   T h e n ,   O K . < / T e x t > < B o o k M a r k E n t r y N a m e > T a k e   m a i l   m e r g e   t o   t h e   n e x t   l e v e l _ M 1 0 0 : 0 2 : 3 5 . 7 < / B o o k M a r k E n t r y N a m e > < B o o k M a r k E x i t N a m e > T a k e   m a i l   m e r g e   t o   t h e   n e x t   l e v e l _ M 1 0 0 : 0 2 : 4 3 . 4 < / B o o k M a r k E x i t N a m e > < B o o k M a r k E n t r y P o s i t i o n > 1 5 5 7 6 7 < / B o o k M a r k E n t r y P o s i t i o n > < B o o k M a r k E x i t P o s i t i o n > 1 6 3 4 0 0 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 6 0 5 8 6 a 5 8 - 0 f 7 5 - 4 3 d 5 - 8 d 3 0 - 5 8 a d 6 1 7 6 7 8 6 1 < / I n t e r n a l I d > < N a m e > T a k e   m a i l   m e r g e   t o   t h e   n e x t   l e v e l _ M 1 N o w , b e c a u s e t h e r e  s 0 0 : 0 2 : 4 3 . 5 - 0 0 : 0 2 : 4 9 . 1 < / N a m e > < T e x t > N o w ,   b e c a u s e   t h e r e  s   n o   m o r e   C o u r t e s y   T i t l e   f i e l d ,   W o r d   c h o o s e s   a   d i f f e r e n t   g r e e t i n g   l i n e   f o r m a t . < / T e x t > < B o o k M a r k E n t r y N a m e > T a k e   m a i l   m e r g e   t o   t h e   n e x t   l e v e l _ M 1 0 0 : 0 2 : 4 3 . 5 < / B o o k M a r k E n t r y N a m e > < B o o k M a r k E x i t N a m e > T a k e   m a i l   m e r g e   t o   t h e   n e x t   l e v e l _ M 1 0 0 : 0 2 : 4 9 . 1 < / B o o k M a r k E x i t N a m e > < B o o k M a r k E n t r y P o s i t i o n > 1 6 3 5 0 0 < / B o o k M a r k E n t r y P o s i t i o n > < B o o k M a r k E x i t P o s i t i o n > 1 6 9 1 3 3 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 7 3 5 3 5 d 8 5 - d d a 6 - 4 e 5 d - 9 2 3 d - 2 0 f f 1 0 a b 6 7 5 8 < / I n t e r n a l I d > < N a m e > T a k e   m a i l   m e r g e   t o   t h e   n e x t   l e v e l _ M 1 L e t  s p r e v i e w a 0 0 : 0 2 : 4 9 . 2 - 0 0 : 0 2 : 5 8 . 7 < / N a m e > < T e x t > L e t  s   p r e v i e w   a   f e w   n a m e s   t o   m a k e   s u r e   t h e   g r e e t i n g   l i n e   l o o k s   t h e   w a y   w e   w a n t   i t   t o .   A n d   t h e n   c l i c k   O K . < / T e x t > < B o o k M a r k E n t r y N a m e > T a k e   m a i l   m e r g e   t o   t h e   n e x t   l e v e l _ M 1 0 0 : 0 2 : 4 9 . 2 < / B o o k M a r k E n t r y N a m e > < B o o k M a r k E x i t N a m e > T a k e   m a i l   m e r g e   t o   t h e   n e x t   l e v e l _ M 1 0 0 : 0 2 : 5 8 . 7 < / B o o k M a r k E x i t N a m e > < B o o k M a r k E n t r y P o s i t i o n > 1 6 9 2 3 3 < / B o o k M a r k E n t r y P o s i t i o n > < B o o k M a r k E x i t P o s i t i o n > 1 7 8 7 3 3 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 1 b b e 3 f 9 0 - e 6 1 4 - 4 e 4 0 - b 8 b 4 - 5 0 3 5 d 6 2 d d 9 d 6 < / I n t e r n a l I d > < N a m e > T a k e   m a i l   m e r g e   t o   t h e   n e x t   l e v e l _ M 1 C l i c k P r e v i e w R e s u l t s 0 0 : 0 2 : 5 8 . 8 - 0 0 : 0 3 : 0 2 . 9 < / N a m e > < T e x t > C l i c k   P r e v i e w   R e s u l t s   t o   s e e   t h e   g r e e t i n g   i n   t h e   d o c u m e n t . < / T e x t > < B o o k M a r k E n t r y N a m e > T a k e   m a i l   m e r g e   t o   t h e   n e x t   l e v e l _ M 1 0 0 : 0 2 : 5 8 . 8 < / B o o k M a r k E n t r y N a m e > < B o o k M a r k E x i t N a m e > T a k e   m a i l   m e r g e   t o   t h e   n e x t   l e v e l _ M 1 0 0 : 0 3 : 0 2 . 9 < / B o o k M a r k E x i t N a m e > < B o o k M a r k E n t r y P o s i t i o n > 1 7 8 8 3 3 < / B o o k M a r k E n t r y P o s i t i o n > < B o o k M a r k E x i t P o s i t i o n > 1 8 2 9 3 3 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 b 4 0 e a 0 b d - b 1 c 5 - 4 c a c - 9 8 3 c - 4 a 4 6 5 d d e b a 0 8 < / I n t e r n a l I d > < N a m e > T a k e   m a i l   m e r g e   t o   t h e   n e x t   l e v e l _ M 1 T h e e m a i l i s 0 0 : 0 3 : 0 3 . 0 - 0 0 : 0 3 : 0 8 . 4 < / N a m e > < T e x t > T h e   e m a i l   i s   a l m o s t   r e a d y   t o   s e n d .   U p   n e x t ,   w e  l l   a d d   s o m e   c u s t o m   m e r g e   f i e l d s . < / T e x t > < B o o k M a r k E n t r y N a m e > T a k e   m a i l   m e r g e   t o   t h e   n e x t   l e v e l _ M 1 0 0 : 0 3 : 0 3 . 0 < / B o o k M a r k E n t r y N a m e > < B o o k M a r k E x i t N a m e > T a k e   m a i l   m e r g e   t o   t h e   n e x t   l e v e l _ M 1 0 0 : 0 3 : 0 8 . 4 < / B o o k M a r k E x i t N a m e > < B o o k M a r k E n t r y P o s i t i o n > 1 8 3 0 3 3 < / B o o k M a r k E n t r y P o s i t i o n > < B o o k M a r k E x i t P o s i t i o n > 1 8 8 4 0 0 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 a 2 1 b a 8 9 4 - 5 a 0 0 - 4 4 4 e - 8 5 1 4 - c 1 3 f 2 2 d 6 b 3 8 6 < / I d > < C a p t i o n I t e m s > < C a p t i o n I t e m > < I n t e r n a l I d > e 5 a f 2 c f 2 - d 3 9 b - 4 c 9 3 - 9 a f 0 - 8 6 b 6 7 3 4 9 d b 3 4 < / I n t e r n a l I d > < N a m e > T a k e   m a i l   m e r g e   t o   t h e   n e x t   l e v e l _ m 2 T h e m o r e p e r s o n a l 0 0 : 0 0 : 0 0 . 0 - 0 0 : 0 0 : 0 4 . 2 < / N a m e > < T e x t > T h e   m o r e   p e r s o n a l   a n   e m a i l   m e s s a g e   i s ,   t h e   m o r e   m e a n i n g f u l   i t   i s   t o   y o u r   r e c i p i e n t s , < / T e x t > < B o o k M a r k E n t r y N a m e > T a k e   m a i l   m e r g e   t o   t h e   n e x t   l e v e l _ m 2 0 0 : 0 0 : 0 0 . 0 < / B o o k M a r k E n t r y N a m e > < B o o k M a r k E x i t N a m e > T a k e   m a i l   m e r g e   t o   t h e   n e x t   l e v e l _ m 2 0 0 : 0 0 : 0 4 . 2 < / B o o k M a r k E x i t N a m e > < B o o k M a r k E n t r y P o s i t i o n > 3 3 < / B o o k M a r k E n t r y P o s i t i o n > < B o o k M a r k E x i t P o s i t i o n >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 9 c 3 f 2 a 8 8 - 3 b a a - 4 8 b 3 - b 4 d 9 - 5 c 0 c c 8 3 1 0 e d 6 < / I n t e r n a l I d > < N a m e > T a k e   m a i l   m e r g e   t o   t h e   n e x t   l e v e l _ m 2 a n d t h e m o r e 0 0 : 0 0 : 0 4 . 3 - 0 0 : 0 0 : 0 6 . 6 < / N a m e > < T e x t > a n d   t h e   m o r e   l i k e l y   i t   i s   t o   b e   r e a d . < / T e x t > < B o o k M a r k E n t r y N a m e > T a k e   m a i l   m e r g e   t o   t h e   n e x t   l e v e l _ m 2 0 0 : 0 0 : 0 4 . 3 < / B o o k M a r k E n t r y N a m e > < B o o k M a r k E x i t N a m e > T a k e   m a i l   m e r g e   t o   t h e   n e x t   l e v e l _ m 2 0 0 : 0 0 : 0 6 . 6 < / B o o k M a r k E x i t N a m e > < B o o k M a r k E n t r y P o s i t i o n > 4 3 3 3 < / B o o k M a r k E n t r y P o s i t i o n > < B o o k M a r k E x i t P o s i t i o n >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 5 d 4 b 4 c 4 6 - d 2 b 2 - 4 2 4 6 - 8 5 0 f - 4 a d 4 a 2 7 0 a b 9 d < / I n t e r n a l I d > < N a m e > T a k e   m a i l   m e r g e   t o   t h e   n e x t   l e v e l _ m 2 T h e r e c i p i e n t n a m e 0 0 : 0 0 : 0 6 . 7 - 0 0 : 0 0 : 0 9 . 4 < / N a m e > < T e x t > T h e   r e c i p i e n t   n a m e   i n   t h e   g r e e t i n g   i s   a   g o o d   s t a r t . < / T e x t > < B o o k M a r k E n t r y N a m e > T a k e   m a i l   m e r g e   t o   t h e   n e x t   l e v e l _ m 2 0 0 : 0 0 : 0 6 . 7 < / B o o k M a r k E n t r y N a m e > < B o o k M a r k E x i t N a m e > T a k e   m a i l   m e r g e   t o   t h e   n e x t   l e v e l _ m 2 0 0 : 0 0 : 0 9 . 4 < / B o o k M a r k E x i t N a m e > < B o o k M a r k E n t r y P o s i t i o n > 6 7 0 0 < / B o o k M a r k E n t r y P o s i t i o n > < B o o k M a r k E x i t P o s i t i o n >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 7 9 a 9 2 a a 4 - 2 8 e 2 - 4 6 f 0 - b 3 8 e - 9 7 0 f f f 2 a f 0 c b < / I n t e r n a l I d > < N a m e > T a k e   m a i l   m e r g e   t o   t h e   n e x t   l e v e l _ m 2 B u t w e c a n 0 0 : 0 0 : 0 9 . 5 - 0 0 : 0 0 : 1 7 . 2 < / N a m e > < T e x t > B u t   w e   c a n   m a k e   t h e   e - m a i l   m o r e   e f f e c t i v e   i f   w e   a d d   f i e l d s   t h a t   s h o w   a   r e c i p i e n t  s   c a r   m i l e a g e   a n d   m a k e ,   m o d e l   a n d   y e a r . < / T e x t > < B o o k M a r k E n t r y N a m e > T a k e   m a i l   m e r g e   t o   t h e   n e x t   l e v e l _ m 2 0 0 : 0 0 : 0 9 . 5 < / B o o k M a r k E n t r y N a m e > < B o o k M a r k E x i t N a m e > T a k e   m a i l   m e r g e   t o   t h e   n e x t   l e v e l _ m 2 0 0 : 0 0 : 1 7 . 2 < / B o o k M a r k E x i t N a m e > < B o o k M a r k E n t r y P o s i t i o n > 9 5 3 3 < / B o o k M a r k E n t r y P o s i t i o n > < B o o k M a r k E x i t P o s i t i o n > 1 7 2 0 0 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 6 2 f 2 7 c 2 b - 1 2 f 6 - 4 f 6 c - a 8 e 0 - d d c 7 3 5 6 0 c 6 5 7 < / I n t e r n a l I d > < N a m e > T a k e   m a i l   m e r g e   t o   t h e   n e x t   l e v e l _ m 2 C l i c k I n s e r t M e r g e 0 0 : 0 0 : 1 7 . 3 - 0 0 : 0 0 : 2 3 . 0 < / N a m e > < T e x t > C l i c k   I n s e r t   M e r g e   F i e l d .   T h e s e   a r e   t h e   m e r g e   f i e l d s   t h a t   a r e   a v a i l a b l e   i n   o u r   r e c i p i e n t   l i s t , < / T e x t > < B o o k M a r k E n t r y N a m e > T a k e   m a i l   m e r g e   t o   t h e   n e x t   l e v e l _ m 2 0 0 : 0 0 : 1 7 . 3 < / B o o k M a r k E n t r y N a m e > < B o o k M a r k E x i t N a m e > T a k e   m a i l   m e r g e   t o   t h e   n e x t   l e v e l _ m 2 0 0 : 0 0 : 2 3 . 0 < / B o o k M a r k E x i t N a m e > < B o o k M a r k E n t r y P o s i t i o n > 1 7 3 0 0 < / B o o k M a r k E n t r y P o s i t i o n > < B o o k M a r k E x i t P o s i t i o n > 2 3 0 6 7 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 d 6 2 d 4 7 3 b - e 1 8 2 - 4 9 b 0 - 8 b a 7 - 5 6 d 5 c f 6 8 8 2 c 7 < / I n t e r n a l I d > < N a m e > T a k e   m a i l   m e r g e   t o   t h e   n e x t   l e v e l _ m 2 b u t a s y o u 0 0 : 0 0 : 2 3 . 1 - 0 0 : 0 0 : 2 6 . 9 < / N a m e > < T e x t > b u t   a s   y o u   c a n   s e e   t h e r e   a r e   n o   f i e l d s   f o r   m i l e a g e ,   m a k e ,   m o d e l   a n d   y e a r . < / T e x t > < B o o k M a r k E n t r y N a m e > T a k e   m a i l   m e r g e   t o   t h e   n e x t   l e v e l _ m 2 0 0 : 0 0 : 2 3 . 1 < / B o o k M a r k E n t r y N a m e > < B o o k M a r k E x i t N a m e > T a k e   m a i l   m e r g e   t o   t h e   n e x t   l e v e l _ m 2 0 0 : 0 0 : 2 6 . 9 < / B o o k M a r k E x i t N a m e > < B o o k M a r k E n t r y P o s i t i o n > 2 3 1 6 7 < / B o o k M a r k E n t r y P o s i t i o n > < B o o k M a r k E x i t P o s i t i o n > 2 6 9 3 3 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 0 6 b c f e 0 f - e 7 c c - 4 c d 0 - 9 3 d 2 - 9 0 0 9 6 e a a 2 4 8 6 < / I n t e r n a l I d > < N a m e > T a k e   m a i l   m e r g e   t o   t h e   n e x t   l e v e l _ m 2 T o g e t t h o s e 0 0 : 0 0 : 2 7 . 0 - 0 0 : 0 0 : 3 1 . 0 < / N a m e > < T e x t > T o   g e t   t h o s e   f i e l d s ,   w e  l l   h a v e   t o   a d d   t h e   d a t a   t o   o u r   E x c e l   f i l e . < / T e x t > < B o o k M a r k E n t r y N a m e > T a k e   m a i l   m e r g e   t o   t h e   n e x t   l e v e l _ m 2 0 0 : 0 0 : 2 7 . 0 < / B o o k M a r k E n t r y N a m e > < B o o k M a r k E x i t N a m e > T a k e   m a i l   m e r g e   t o   t h e   n e x t   l e v e l _ m 2 0 0 : 0 0 : 3 1 . 0 < / B o o k M a r k E x i t N a m e > < B o o k M a r k E n t r y P o s i t i o n > 2 7 0 3 3 < / B o o k M a r k E n t r y P o s i t i o n > < B o o k M a r k E x i t P o s i t i o n > 3 1 0 6 7 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 f 5 3 e 8 e 3 3 - 0 5 8 5 - 4 6 f 4 - a d 9 3 - 9 8 2 3 5 4 d 0 a 9 7 7 < / I n t e r n a l I d > < N a m e > T a k e   m a i l   m e r g e   t o   t h e   n e x t   l e v e l _ m 2 F i r s t , c l i c k E d i t 0 0 : 0 0 : 3 1 . 1 - 0 0 : 0 0 : 3 9 . 0 < / N a m e > < T e x t > F i r s t ,   c l i c k   E d i t   R e c i p i e n t   L i s t .   C l i c k   t h e   n a m e   o f   t h e   f i l e   i n   D a t a   S o u r c e ,   a n d   t h e n   E d i t . < / T e x t > < B o o k M a r k E n t r y N a m e > T a k e   m a i l   m e r g e   t o   t h e   n e x t   l e v e l _ m 2 0 0 : 0 0 : 3 1 . 1 < / B o o k M a r k E n t r y N a m e > < B o o k M a r k E x i t N a m e > T a k e   m a i l   m e r g e   t o   t h e   n e x t   l e v e l _ m 2 0 0 : 0 0 : 3 9 . 0 < / B o o k M a r k E x i t N a m e > < B o o k M a r k E n t r y P o s i t i o n > 3 1 1 6 7 < / B o o k M a r k E n t r y P o s i t i o n > < B o o k M a r k E x i t P o s i t i o n > 3 9 0 6 7 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 1 6 5 7 b c 1 9 - 1 8 a 9 - 4 d 1 b - a d 0 6 - 2 6 a b 4 0 2 3 8 8 f 9 < / I n t e r n a l I d > < N a m e > T a k e   m a i l   m e r g e   t o   t h e   n e x t   l e v e l _ m 2 I n t h i s d i a l o g 0 0 : 0 0 : 3 9 . 1 - 0 0 : 0 0 : 4 4 . 8 < / N a m e > < T e x t > I n   t h i s   d i a l o g   b o x   y o u   c a n   m a k e   c e r t a i n   c h a n g e s   t o   t h e   E x c e l   f i l e   w i t h o u t   h a v i n g   t o   o p e n   E x c e l . < / T e x t > < B o o k M a r k E n t r y N a m e > T a k e   m a i l   m e r g e   t o   t h e   n e x t   l e v e l _ m 2 0 0 : 0 0 : 3 9 . 1 < / B o o k M a r k E n t r y N a m e > < B o o k M a r k E x i t N a m e > T a k e   m a i l   m e r g e   t o   t h e   n e x t   l e v e l _ m 2 0 0 : 0 0 : 4 4 . 8 < / B o o k M a r k E x i t N a m e > < B o o k M a r k E n t r y P o s i t i o n > 3 9 1 6 7 < / B o o k M a r k E n t r y P o s i t i o n > < B o o k M a r k E x i t P o s i t i o n > 4 4 8 0 0 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 8 4 7 f 9 0 a d - 1 d 1 9 - 4 0 9 d - a 9 8 0 - c a f 2 e d d a b 9 e b < / I n t e r n a l I d > < N a m e > T a k e   m a i l   m e r g e   t o   t h e   n e x t   l e v e l _ m 2 Y o u c a n c l i c k 0 0 : 0 0 : 4 4 . 9 - 0 0 : 0 0 : 5 2 . 0 < / N a m e > < T e x t > Y o u   c a n   c l i c k   a   c e l l   a n d   t y p e   s o m e   n e w   d a t a ,   o r   a d d   a   w h o l e   n e w   r e c i p i e n t   b y   c l i c k i n g   N e w   E n t r y . < / T e x t > < B o o k M a r k E n t r y N a m e > T a k e   m a i l   m e r g e   t o   t h e   n e x t   l e v e l _ m 2 0 0 : 0 0 : 4 4 . 9 < / B o o k M a r k E n t r y N a m e > < B o o k M a r k E x i t N a m e > T a k e   m a i l   m e r g e   t o   t h e   n e x t   l e v e l _ m 2 0 0 : 0 0 : 5 2 . 0 < / B o o k M a r k E x i t N a m e > < B o o k M a r k E n t r y P o s i t i o n > 4 4 9 0 0 < / B o o k M a r k E n t r y P o s i t i o n > < B o o k M a r k E x i t P o s i t i o n > 5 2 0 6 7 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 d 8 f 6 b 5 5 3 - 0 9 3 5 - 4 6 4 5 - b 2 0 e - 8 f 1 d 4 3 6 a b 7 7 f < / I n t e r n a l I d > < N a m e > T a k e   m a i l   m e r g e   t o   t h e   n e x t   l e v e l _ m 2 Y o u c a n a l s o 0 0 : 0 0 : 5 2 . 1 - 0 0 : 0 0 : 5 7 . 2 < / N a m e > < T e x t > Y o u   c a n   a l s o   s o r t   t h e   l i s t ,   o r   f i n d   s o m e   t e x t . < / T e x t > < B o o k M a r k E n t r y N a m e > T a k e   m a i l   m e r g e   t o   t h e   n e x t   l e v e l _ m 2 0 0 : 0 0 : 5 2 . 1 < / B o o k M a r k E n t r y N a m e > < B o o k M a r k E x i t N a m e > T a k e   m a i l   m e r g e   t o   t h e   n e x t   l e v e l _ m 2 0 0 : 0 0 : 5 7 . 2 < / B o o k M a r k E x i t N a m e > < B o o k M a r k E n t r y P o s i t i o n > 5 2 1 6 7 < / B o o k M a r k E n t r y P o s i t i o n > < B o o k M a r k E x i t P o s i t i o n > 5 7 2 3 3 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 e f 0 6 f 6 e 6 - 2 d b 7 - 4 7 b 4 - b d 7 0 - 7 9 6 1 2 8 6 1 2 3 1 4 < / I n t e r n a l I d > < N a m e > T a k e   m a i l   m e r g e   t o   t h e   n e x t   l e v e l _ m 2 B u t t h e r e a r e 0 0 : 0 0 : 5 7 . 3 - 0 0 : 0 1 : 0 2 . 8 < / N a m e > < T e x t > B u t   t h e r e   a r e   s o m e   t h i n g s   y o u   c a n  t   d o   i n   W o r d ,   l i k e   a d d   c o l u m n s ,   w h i c h   i s   w h a t   w e   n e e d   t o   d o . < / T e x t > < B o o k M a r k E n t r y N a m e > T a k e   m a i l   m e r g e   t o   t h e   n e x t   l e v e l _ m 2 0 0 : 0 0 : 5 7 . 3 < / B o o k M a r k E n t r y N a m e > < B o o k M a r k E x i t N a m e > T a k e   m a i l   m e r g e   t o   t h e   n e x t   l e v e l _ m 2 0 0 : 0 1 : 0 2 . 8 < / B o o k M a r k E x i t N a m e > < B o o k M a r k E n t r y P o s i t i o n > 5 7 3 3 3 < / B o o k M a r k E n t r y P o s i t i o n > < B o o k M a r k E x i t P o s i t i o n > 6 2 8 6 7 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 0 c a e 6 7 4 4 - 1 e f 2 - 4 b 6 7 - a 0 a c - 5 e 7 8 f 6 8 b e 0 c d < / I n t e r n a l I d > < N a m e > T a k e   m a i l   m e r g e   t o   t h e   n e x t   l e v e l _ m 2 S o , c l o s e t h e 0 0 : 0 1 : 0 2 . 9 - 0 0 : 0 1 : 1 4 . 4 < / N a m e > < T e x t > S o ,   c l o s e   t h e   d i a l o g   b o x e s .   N o w ,   i n   o r d e r   t o   e d i t   t h e   w o r k b o o k   i n   E x c e l ,   y o u   f i r s t   n e e d   t o   s a v e &   a n d   c l o s e   t h e   d o c u m e n t   i n   W o r d . < / T e x t > < B o o k M a r k E n t r y N a m e > T a k e   m a i l   m e r g e   t o   t h e   n e x t   l e v e l _ m 2 0 0 : 0 1 : 0 2 . 9 < / B o o k M a r k E n t r y N a m e > < B o o k M a r k E x i t N a m e > T a k e   m a i l   m e r g e   t o   t h e   n e x t   l e v e l _ m 2 0 0 : 0 1 : 1 4 . 4 < / B o o k M a r k E x i t N a m e > < B o o k M a r k E n t r y P o s i t i o n > 6 2 9 6 7 < / B o o k M a r k E n t r y P o s i t i o n > < B o o k M a r k E x i t P o s i t i o n > 7 4 4 0 0 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 9 c c 5 8 4 c a - b e 0 1 - 4 f e 7 - 8 9 4 f - 6 2 d 4 d 3 2 2 e a 6 b < / I n t e r n a l I d > < N a m e > T a k e   m a i l   m e r g e   t o   t h e   n e x t   l e v e l _ m 2 T h e n , g o t o 0 0 : 0 1 : 1 4 . 5 - 0 0 : 0 1 : 2 0 . 3 < / N a m e > < T e x t > T h e n ,   g o   t o   E x c e l   a n d   o p e n   t h e   d a t a   f i l e . < / T e x t > < B o o k M a r k E n t r y N a m e > T a k e   m a i l   m e r g e   t o   t h e   n e x t   l e v e l _ m 2 0 0 : 0 1 : 1 4 . 5 < / B o o k M a r k E n t r y N a m e > < B o o k M a r k E x i t N a m e > T a k e   m a i l   m e r g e   t o   t h e   n e x t   l e v e l _ m 2 0 0 : 0 1 : 2 0 . 3 < / B o o k M a r k E x i t N a m e > < B o o k M a r k E n t r y P o s i t i o n > 7 4 5 0 0 < / B o o k M a r k E n t r y P o s i t i o n > < B o o k M a r k E x i t P o s i t i o n > 8 0 3 6 7 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 9 6 9 0 6 b 8 3 - 8 5 e 8 - 4 6 4 a - a 4 d 2 - 9 1 2 c f 6 2 4 4 a 0 8 < / I n t e r n a l I d > < N a m e > T a k e   m a i l   m e r g e   t o   t h e   n e x t   l e v e l _ m 2 G o t o t h e 0 0 : 0 1 : 2 0 . 4 - 0 0 : 0 1 : 2 8 . 8 < / N a m e > < T e x t > G o   t o   t h e   l a s t   c o l u m n   i n   t h e   t a b l e   a n d   t y p e   M i l e a g e   i n   t h e   e m p t y   c e l l   t o   t h e   r i g h t   o f   t h e   l a s t   c o l u m n   h e a d e r . < / T e x t > < B o o k M a r k E n t r y N a m e > T a k e   m a i l   m e r g e   t o   t h e   n e x t   l e v e l _ m 2 0 0 : 0 1 : 2 0 . 4 < / B o o k M a r k E n t r y N a m e > < B o o k M a r k E x i t N a m e > T a k e   m a i l   m e r g e   t o   t h e   n e x t   l e v e l _ m 2 0 0 : 0 1 : 2 8 . 8 < / B o o k M a r k E x i t N a m e > < B o o k M a r k E n t r y P o s i t i o n > 8 0 4 6 7 < / B o o k M a r k E n t r y P o s i t i o n > < B o o k M a r k E x i t P o s i t i o n > 8 8 8 0 0 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 e a 9 a d a 8 7 - b 8 e 6 - 4 7 b e - a f 4 6 - 9 1 5 f a 5 7 4 5 b 0 b < / I n t e r n a l I d > < N a m e > T a k e   m a i l   m e r g e   t o   t h e   n e x t   l e v e l _ m 2 T h e n , a d d c o l u m n s 0 0 : 0 1 : 2 8 . 9 - 0 0 : 0 1 : 3 6 . 2 < / N a m e > < T e x t > T h e n ,   a d d   c o l u m n s   f o r   M a k e ,   M o d e l   a n d   Y e a r .   A n d   a d d   y o u r   d a t a . < / T e x t > < B o o k M a r k E n t r y N a m e > T a k e   m a i l   m e r g e   t o   t h e   n e x t   l e v e l _ m 2 0 0 : 0 1 : 2 8 . 9 < / B o o k M a r k E n t r y N a m e > < B o o k M a r k E x i t N a m e > T a k e   m a i l   m e r g e   t o   t h e   n e x t   l e v e l _ m 2 0 0 : 0 1 : 3 6 . 2 < / B o o k M a r k E x i t N a m e > < B o o k M a r k E n t r y P o s i t i o n > 8 8 9 0 0 < / B o o k M a r k E n t r y P o s i t i o n > < B o o k M a r k E x i t P o s i t i o n > 9 6 2 6 7 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 1 3 2 e 8 8 c 8 - 4 c 5 a - 4 5 f 3 - a 2 f a - 9 f 1 3 a 5 c 8 5 8 4 0 < / I n t e r n a l I d > < N a m e > T a k e   m a i l   m e r g e   t o   t h e   n e x t   l e v e l _ m 2 F i n a l l y , s a v e a n d 0 0 : 0 1 : 3 6 . 3 - 0 0 : 0 1 : 4 2 . 1 < / N a m e > < T e x t > F i n a l l y ,   s a v e   a n d   c l o s e   t h e   f i l e . < / T e x t > < B o o k M a r k E n t r y N a m e > T a k e   m a i l   m e r g e   t o   t h e   n e x t   l e v e l _ m 2 0 0 : 0 1 : 3 6 . 3 < / B o o k M a r k E n t r y N a m e > < B o o k M a r k E x i t N a m e > T a k e   m a i l   m e r g e   t o   t h e   n e x t   l e v e l _ m 2 0 0 : 0 1 : 4 2 . 1 < / B o o k M a r k E x i t N a m e > < B o o k M a r k E n t r y P o s i t i o n > 9 6 3 6 7 < / B o o k M a r k E n t r y P o s i t i o n > < B o o k M a r k E x i t P o s i t i o n > 1 0 2 1 0 0 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 5 2 d 6 5 7 f 2 - f d 2 b - 4 7 7 d - 9 8 a c - 1 f a 5 2 9 2 6 a a b e < / I n t e r n a l I d > < N a m e > T a k e   m a i l   m e r g e   t o   t h e   n e x t   l e v e l _ m 2 G o b a c k t o 0 0 : 0 1 : 4 2 . 2 - 0 0 : 0 1 : 4 9 . 6 < / N a m e > < T e x t > G o   b a c k   t o   W o r d   a n d   r e o p e n   t h e   d o c u m e n t .   C l i c k   Y e s   t o   r e o p e n   t h e   E x c e l   l i s t . < / T e x t > < B o o k M a r k E n t r y N a m e > T a k e   m a i l   m e r g e   t o   t h e   n e x t   l e v e l _ m 2 0 0 : 0 1 : 4 2 . 2 < / B o o k M a r k E n t r y N a m e > < B o o k M a r k E x i t N a m e > T a k e   m a i l   m e r g e   t o   t h e   n e x t   l e v e l _ m 2 0 0 : 0 1 : 4 9 . 6 < / B o o k M a r k E x i t N a m e > < B o o k M a r k E n t r y P o s i t i o n > 1 0 2 2 0 0 < / B o o k M a r k E n t r y P o s i t i o n > < B o o k M a r k E x i t P o s i t i o n > 1 0 9 6 6 7 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 5 d 1 9 2 f c 7 - 1 e d f - 4 c 1 d - 9 2 3 a - 2 c 1 c b b 9 7 3 f 8 d < / I n t e r n a l I d > < N a m e > T a k e   m a i l   m e r g e   t o   t h e   n e x t   l e v e l _ m 2 G o t o t h e 0 0 : 0 1 : 4 9 . 7 - 0 0 : 0 1 : 5 6 . 7 < / N a m e > < T e x t > G o   t o   t h e   M a i l i n g s   t a b   a n d   c l i c k   I n s e r t   M e r g e   F i e l d .   A n d   t h e r e   a r e   t h e   n e w   c o l u m n s . < / T e x t > < B o o k M a r k E n t r y N a m e > T a k e   m a i l   m e r g e   t o   t h e   n e x t   l e v e l _ m 2 0 0 : 0 1 : 4 9 . 7 < / B o o k M a r k E n t r y N a m e > < B o o k M a r k E x i t N a m e > T a k e   m a i l   m e r g e   t o   t h e   n e x t   l e v e l _ m 2 0 0 : 0 1 : 5 6 . 7 < / B o o k M a r k E x i t N a m e > < B o o k M a r k E n t r y P o s i t i o n > 1 0 9 7 6 7 < / B o o k M a r k E n t r y P o s i t i o n > < B o o k M a r k E x i t P o s i t i o n > 1 1 6 7 3 3 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 2 e d b 6 3 a 7 - a 0 7 e - 4 8 3 5 - 8 b 4 7 - 1 e 9 a 4 0 a b 1 9 8 9 < / I n t e r n a l I d > < N a m e > T a k e   m a i l   m e r g e   t o   t h e   n e x t   l e v e l _ m 2 N o w l e t  s a d d 0 0 : 0 1 : 5 6 . 8 - 0 0 : 0 2 : 0 3 . 3 < / N a m e > < T e x t > N o w   l e t  s   a d d   t h e   n e w   f i e l d s   t o   t h e   e m a i l .   F i r s t ,   s e l e c t   a n d   d e l e t e   t h e   m i l e a g e   p l a c e h o l d e r   t e x t . < / T e x t > < B o o k M a r k E n t r y N a m e > T a k e   m a i l   m e r g e   t o   t h e   n e x t   l e v e l _ m 2 0 0 : 0 1 : 5 6 . 8 < / B o o k M a r k E n t r y N a m e > < B o o k M a r k E x i t N a m e > T a k e   m a i l   m e r g e   t o   t h e   n e x t   l e v e l _ m 2 0 0 : 0 2 : 0 3 . 3 < / B o o k M a r k E x i t N a m e > < B o o k M a r k E n t r y P o s i t i o n > 1 1 6 8 3 3 < / B o o k M a r k E n t r y P o s i t i o n > < B o o k M a r k E x i t P o s i t i o n > 1 2 3 3 0 0 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 4 7 d a 2 7 2 4 - 7 5 7 3 - 4 d 4 8 - 8 c a 7 - 9 4 8 4 d c 0 e a c b 7 < / I n t e r n a l I d > < N a m e > T a k e   m a i l   m e r g e   t o   t h e   n e x t   l e v e l _ m 2 T h e n , g o t o 0 0 : 0 2 : 0 3 . 4 - 0 0 : 0 2 : 0 9 . 6 < / N a m e > < T e x t > T h e n ,   g o   t o   I n s e r t   M e r g e   F i e l d   a n d   s e l e c t   M i l e a g e . < / T e x t > < B o o k M a r k E n t r y N a m e > T a k e   m a i l   m e r g e   t o   t h e   n e x t   l e v e l _ m 2 0 0 : 0 2 : 0 3 . 4 < / B o o k M a r k E n t r y N a m e > < B o o k M a r k E x i t N a m e > T a k e   m a i l   m e r g e   t o   t h e   n e x t   l e v e l _ m 2 0 0 : 0 2 : 0 9 . 6 < / B o o k M a r k E x i t N a m e > < B o o k M a r k E n t r y P o s i t i o n > 1 2 3 4 0 0 < / B o o k M a r k E n t r y P o s i t i o n > < B o o k M a r k E x i t P o s i t i o n > 1 2 9 6 0 0 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 9 9 2 f 3 b d 1 - 6 a 7 7 - 4 3 5 4 - b 1 2 3 - 1 5 5 e 1 2 e 0 3 c 9 f < / I n t e r n a l I d > < N a m e > T a k e   m a i l   m e r g e   t o   t h e   n e x t   l e v e l _ m 2 N e x t , s e l e c t c a r 0 0 : 0 2 : 0 9 . 7 - 0 0 : 0 2 : 1 9 . 9 < / N a m e > < T e x t > N e x t ,   s e l e c t   c a r   a n d   p r e s s   D e l e t e .   I n   I n s e r t   M e r g e   F i e l d ,   s e l e c t   Y e a r .   A d d   a   s p a c e . < / T e x t > < B o o k M a r k E n t r y N a m e > T a k e   m a i l   m e r g e   t o   t h e   n e x t   l e v e l _ m 2 0 0 : 0 2 : 0 9 . 7 < / B o o k M a r k E n t r y N a m e > < B o o k M a r k E x i t N a m e > T a k e   m a i l   m e r g e   t o   t h e   n e x t   l e v e l _ m 2 0 0 : 0 2 : 1 9 . 9 < / B o o k M a r k E x i t N a m e > < B o o k M a r k E n t r y P o s i t i o n > 1 2 9 7 0 0 < / B o o k M a r k E n t r y P o s i t i o n > < B o o k M a r k E x i t P o s i t i o n > 1 3 9 9 3 3 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 b 3 9 a e 4 1 1 - e 8 b 2 - 4 6 2 d - 8 3 e 6 - b 2 3 6 5 d 0 5 7 9 7 1 < / I n t e r n a l I d > < N a m e > T a k e   m a i l   m e r g e   t o   t h e   n e x t   l e v e l _ m 2 T h e n , i n s e r t M a k e , 0 0 : 0 2 : 2 0 . 0 - 0 0 : 0 2 : 2 8 . 2 < / N a m e > < T e x t > T h e n ,   i n s e r t   M a k e ,   a d d   a   s p a c e   a n d   i n s e r t   M o d e l .   D o n e . < / T e x t > < B o o k M a r k E n t r y N a m e > T a k e   m a i l   m e r g e   t o   t h e   n e x t   l e v e l _ m 2 0 0 : 0 2 : 2 0 . 0 < / B o o k M a r k E n t r y N a m e > < B o o k M a r k E x i t N a m e > T a k e   m a i l   m e r g e   t o   t h e   n e x t   l e v e l _ m 2 0 0 : 0 2 : 2 8 . 2 < / B o o k M a r k E x i t N a m e > < B o o k M a r k E n t r y P o s i t i o n > 1 4 0 0 3 3 < / B o o k M a r k E n t r y P o s i t i o n > < B o o k M a r k E x i t P o s i t i o n > 1 4 8 2 3 3 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 1 0 a a e 4 a 7 - 3 7 d 2 - 4 8 7 1 - 8 9 4 6 - 2 8 a 4 6 9 8 2 1 3 3 a < / I n t e r n a l I d > < N a m e > T a k e   m a i l   m e r g e   t o   t h e   n e x t   l e v e l _ m 2 O f c o u r s e , i t 0 0 : 0 2 : 2 8 . 3 - 0 0 : 0 2 : 3 1 . 4 < / N a m e > < T e x t > O f   c o u r s e ,   i t   w o u l d   l o o k   n i c e r   i f   o u r   m i l e a g e   n u m b e r   h a d   a   c o m m a . < / T e x t > < B o o k M a r k E n t r y N a m e > T a k e   m a i l   m e r g e   t o   t h e   n e x t   l e v e l _ m 2 0 0 : 0 2 : 2 8 . 3 < / B o o k M a r k E n t r y N a m e > < B o o k M a r k E x i t N a m e > T a k e   m a i l   m e r g e   t o   t h e   n e x t   l e v e l _ m 2 0 0 : 0 2 : 3 1 . 4 < / B o o k M a r k E x i t N a m e > < B o o k M a r k E n t r y P o s i t i o n > 1 4 8 3 3 3 < / B o o k M a r k E n t r y P o s i t i o n > < B o o k M a r k E x i t P o s i t i o n > 1 5 1 4 0 0 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 5 3 b 4 a e 6 b - f 3 9 0 - 4 8 4 8 - a b 2 0 - 9 2 e 0 a d 9 e 1 2 f a < / I n t e r n a l I d > < N a m e > T a k e   m a i l   m e r g e   t o   t h e   n e x t   l e v e l _ m 2 B u t i n o r d e r 0 0 : 0 2 : 3 1 . 5 - 0 0 : 0 2 : 3 6 . 5 < / N a m e > < T e x t > B u t   i n   o r d e r   t o   a d d   f o r m a t t i n g   t o   n u m b e r s   i n   a   m e r g e   f i e l d ,   w e   n e e d   t o   w o r k   w i t h   f i e l d   c o d e s . < / T e x t > < B o o k M a r k E n t r y N a m e > T a k e   m a i l   m e r g e   t o   t h e   n e x t   l e v e l _ m 2 0 0 : 0 2 : 3 1 . 5 < / B o o k M a r k E n t r y N a m e > < B o o k M a r k E x i t N a m e > T a k e   m a i l   m e r g e   t o   t h e   n e x t   l e v e l _ m 2 0 0 : 0 2 : 3 6 . 5 < / B o o k M a r k E x i t N a m e > < B o o k M a r k E n t r y P o s i t i o n > 1 5 1 5 0 0 < / B o o k M a r k E n t r y P o s i t i o n > < B o o k M a r k E x i t P o s i t i o n > 1 5 6 5 0 0 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 2 8 4 9 d d 5 3 - f c 8 6 - 4 7 0 9 - 9 6 d 0 - b 0 d c b 9 e 1 7 e c 8 < / I n t e r n a l I d > < N a m e > T a k e   m a i l   m e r g e   t o   t h e   n e x t   l e v e l _ m 2 T o s e e h o w 0 0 : 0 2 : 3 6 . 6 - 0 0 : 0 2 : 4 0 . 9 < / N a m e > < T e x t > T o   s e e   h o w   t h a t  s   d o n e ,   w a t c h   t h e   f i r s t   v i d e o   i n   t h e   n e x t   c o u r s e ,   A d v a n c e d   M a i l   M e r g e . < / T e x t > < B o o k M a r k E n t r y N a m e > T a k e   m a i l   m e r g e   t o   t h e   n e x t   l e v e l _ m 2 0 0 : 0 2 : 3 6 . 6 < / B o o k M a r k E n t r y N a m e > < B o o k M a r k E x i t N a m e > T a k e   m a i l   m e r g e   t o   t h e   n e x t   l e v e l _ m 2 0 0 : 0 2 : 4 0 . 9 < / B o o k M a r k E x i t N a m e > < B o o k M a r k E n t r y P o s i t i o n > 1 5 6 6 0 0 < / B o o k M a r k E n t r y P o s i t i o n > < B o o k M a r k E x i t P o s i t i o n > 1 6 0 9 6 7 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 5 5 f 8 d 7 d 1 - c b 1 6 - 4 4 8 6 - b b 9 3 - d 0 4 6 e 9 1 d c 9 b 2 < / I n t e r n a l I d > < N a m e > T a k e   m a i l   m e r g e   t o   t h e   n e x t   l e v e l _ m 2 T h e r e  s a l i n k 0 0 : 0 2 : 4 1 . 0 - 0 0 : 0 2 : 4 4 . 1 < / N a m e > < T e x t > T h e r e  s   a   l i n k   t o   i t   i n   t h e   c o u r s e   s u m m a r y   a t   t h e   e n d   o f   t h i s   c o u r s e . < / T e x t > < B o o k M a r k E n t r y N a m e > T a k e   m a i l   m e r g e   t o   t h e   n e x t   l e v e l _ m 2 0 0 : 0 2 : 4 1 . 0 < / B o o k M a r k E n t r y N a m e > < B o o k M a r k E x i t N a m e > T a k e   m a i l   m e r g e   t o   t h e   n e x t   l e v e l _ m 2 0 0 : 0 2 : 4 4 . 1 < / B o o k M a r k E x i t N a m e > < B o o k M a r k E n t r y P o s i t i o n > 1 6 1 0 6 7 < / B o o k M a r k E n t r y P o s i t i o n > < B o o k M a r k E x i t P o s i t i o n > 1 6 4 1 0 0 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 a 8 c 1 e d c d - 7 0 0 2 - 4 6 8 4 - 9 9 6 b - 9 0 4 b 9 f 2 a e 0 c 5 < / I n t e r n a l I d > < N a m e > T a k e   m a i l   m e r g e   t o   t h e   n e x t   l e v e l _ m 2 F o r n o w , w e  l l 0 0 : 0 2 : 4 4 . 2 - 0 0 : 0 2 : 4 6 . 5 < / N a m e > < T e x t > F o r   n o w ,   w e  l l   g o   a h e a d   a n d   c a l l   t h i s   f i n i s h e d . < / T e x t > < B o o k M a r k E n t r y N a m e > T a k e   m a i l   m e r g e   t o   t h e   n e x t   l e v e l _ m 2 0 0 : 0 2 : 4 4 . 2 < / B o o k M a r k E n t r y N a m e > < B o o k M a r k E x i t N a m e > T a k e   m a i l   m e r g e   t o   t h e   n e x t   l e v e l _ m 2 0 0 : 0 2 : 4 6 . 5 < / B o o k M a r k E x i t N a m e > < B o o k M a r k E n t r y P o s i t i o n > 1 6 4 2 0 0 < / B o o k M a r k E n t r y P o s i t i o n > < B o o k M a r k E x i t P o s i t i o n > 1 6 6 5 6 7 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 5 7 f 3 0 4 4 c - 6 b e 7 - 4 4 3 8 - a d 1 7 - a 8 c 3 4 4 8 2 2 1 b d < / I n t e r n a l I d > < N a m e > T a k e   m a i l   m e r g e   t o   t h e   n e x t   l e v e l _ m 2 B u t b e f o r e w e 0 0 : 0 2 : 4 6 . 6 - 0 0 : 0 2 : 5 1 . 6 < / N a m e > < T e x t > B u t   b e f o r e   w e   s e n d   t h e   e m a i l s ,   c l i c k   E d i t   R e c i p i e n t   L i s t   a n d   l e t  s   r e f i n e   t h e   l i s t < / T e x t > < B o o k M a r k E n t r y N a m e > T a k e   m a i l   m e r g e   t o   t h e   n e x t   l e v e l _ m 2 0 0 : 0 2 : 4 6 . 6 < / B o o k M a r k E n t r y N a m e > < B o o k M a r k E x i t N a m e > T a k e   m a i l   m e r g e   t o   t h e   n e x t   l e v e l _ m 2 0 0 : 0 2 : 5 1 . 6 < / B o o k M a r k E x i t N a m e > < B o o k M a r k E n t r y P o s i t i o n > 1 6 6 6 6 7 < / B o o k M a r k E n t r y P o s i t i o n > < B o o k M a r k E x i t P o s i t i o n > 1 7 1 6 0 0 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 e f 2 5 9 8 9 3 - 8 4 5 9 - 4 b a 3 - 8 1 7 6 - a 3 a b c e c a 3 0 c 7 < / I n t e r n a l I d > < N a m e > T a k e   m a i l   m e r g e   t o   t h e   n e x t   l e v e l _ m 2 s o t h a t e m a i l 0 0 : 0 2 : 5 1 . 7 - 0 0 : 0 2 : 5 6 . 5 < / N a m e > < T e x t > s o   t h a t   e m a i l   g o e s   o n l y   t o   r e c i p i e n t s   w i t h   c a r s   o l d e r   t h a n   2 0 0 5 . < / T e x t > < B o o k M a r k E n t r y N a m e > T a k e   m a i l   m e r g e   t o   t h e   n e x t   l e v e l _ m 2 0 0 : 0 2 : 5 1 . 7 < / B o o k M a r k E n t r y N a m e > < B o o k M a r k E x i t N a m e > T a k e   m a i l   m e r g e   t o   t h e   n e x t   l e v e l _ m 2 0 0 : 0 2 : 5 6 . 5 < / B o o k M a r k E x i t N a m e > < B o o k M a r k E n t r y P o s i t i o n > 1 7 1 7 0 0 < / B o o k M a r k E n t r y P o s i t i o n > < B o o k M a r k E x i t P o s i t i o n > 1 7 6 5 3 3 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 3 f a 5 5 9 c 0 - 5 7 9 e - 4 b c 2 - 9 4 8 4 - 8 d b e 1 6 f c 2 4 a 1 < / I n t e r n a l I d > < N a m e > T a k e   m a i l   m e r g e   t o   t h e   n e x t   l e v e l _ m 2 H e r e a r e a 0 0 : 0 2 : 5 6 . 6 - 0 0 : 0 3 : 0 4 . 6 < / N a m e > < T e x t > H e r e   a r e   a   c o u p l e   o f   w a y s   t o   d o   t h a t .   S c r o l l   t o   t h e   r i g h t   a n d   c l i c k   t h e   t r i a n g l e   n e x t   t o   Y e a r   i n   t h e   h e a d e r . < / T e x t > < B o o k M a r k E n t r y N a m e > T a k e   m a i l   m e r g e   t o   t h e   n e x t   l e v e l _ m 2 0 0 : 0 2 : 5 6 . 6 < / B o o k M a r k E n t r y N a m e > < B o o k M a r k E x i t N a m e > T a k e   m a i l   m e r g e   t o   t h e   n e x t   l e v e l _ m 2 0 0 : 0 3 : 0 4 . 6 < / B o o k M a r k E x i t N a m e > < B o o k M a r k E n t r y P o s i t i o n > 1 7 6 6 3 3 < / B o o k M a r k E n t r y P o s i t i o n > < B o o k M a r k E x i t P o s i t i o n > 1 8 4 6 0 0 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 2 b 7 2 2 9 9 7 - 6 e 9 7 - 4 b c 4 - 9 7 c c - 1 b 1 8 f 9 e c 6 3 9 4 < / I n t e r n a l I d > < N a m e > T a k e   m a i l   m e r g e   t o   t h e   n e x t   l e v e l _ m 2 T h e n , c l i c k S o r t 0 0 : 0 3 : 0 4 . 7 - 0 0 : 0 3 : 1 1 . 2 < / N a m e > < T e x t > T h e n ,   c l i c k   S o r t   A s c e n d i n g .   N o w   y o u   c a n   e a s i l y   s e e   w h i c h   e n t r i e s   a r e   o l d e r   t h a n   2 0 0 5 . < / T e x t > < B o o k M a r k E n t r y N a m e > T a k e   m a i l   m e r g e   t o   t h e   n e x t   l e v e l _ m 2 0 0 : 0 3 : 0 4 . 7 < / B o o k M a r k E n t r y N a m e > < B o o k M a r k E x i t N a m e > T a k e   m a i l   m e r g e   t o   t h e   n e x t   l e v e l _ m 2 0 0 : 0 3 : 1 1 . 2 < / B o o k M a r k E x i t N a m e > < B o o k M a r k E n t r y P o s i t i o n > 1 8 4 7 0 0 < / B o o k M a r k E n t r y P o s i t i o n > < B o o k M a r k E x i t P o s i t i o n > 1 9 1 2 6 7 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 5 0 1 c f d d e - 1 5 3 d - 4 d 1 f - 9 d 5 5 - 5 c 9 8 2 5 7 5 9 b b 7 < / I n t e r n a l I d > < N a m e > T a k e   m a i l   m e r g e   t o   t h e   n e x t   l e v e l _ m 2 S c r o l l b a c k a n d 0 0 : 0 3 : 1 1 . 3 - 0 0 : 0 3 : 1 5 . 8 < / N a m e > < T e x t > S c r o l l   b a c k   a n d   u n c h e c k   t h e   e n t r i e s   t h a t   d o n  t   a p p l y . < / T e x t > < B o o k M a r k E n t r y N a m e > T a k e   m a i l   m e r g e   t o   t h e   n e x t   l e v e l _ m 2 0 0 : 0 3 : 1 1 . 3 < / B o o k M a r k E n t r y N a m e > < B o o k M a r k E x i t N a m e > T a k e   m a i l   m e r g e   t o   t h e   n e x t   l e v e l _ m 2 0 0 : 0 3 : 1 5 . 8 < / B o o k M a r k E x i t N a m e > < B o o k M a r k E n t r y P o s i t i o n > 1 9 1 3 6 7 < / B o o k M a r k E n t r y P o s i t i o n > < B o o k M a r k E x i t P o s i t i o n > 1 9 5 8 6 7 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 9 6 3 9 8 6 7 0 - 4 d 1 2 - 4 0 6 f - 9 b a c - c b 6 4 2 0 a 1 7 9 6 6 < / I n t e r n a l I d > < N a m e > T a k e   m a i l   m e r g e   t o   t h e   n e x t   l e v e l _ m 2 T h i s a p p r o a c h w o r k s 0 0 : 0 3 : 1 5 . 9 - 0 0 : 0 3 : 2 3 . 0 < / N a m e > < T e x t > T h i s   a p p r o a c h   w o r k s   b u t   i t  s   f a i r l y   t i m e - c o n s u m i n g .   A   m u c h   b e t t e r   w a y   i s   t o   u s e   t h e   F i l t e r . < / T e x t > < B o o k M a r k E n t r y N a m e > T a k e   m a i l   m e r g e   t o   t h e   n e x t   l e v e l _ m 2 0 0 : 0 3 : 1 5 . 9 < / B o o k M a r k E n t r y N a m e > < B o o k M a r k E x i t N a m e > T a k e   m a i l   m e r g e   t o   t h e   n e x t   l e v e l _ m 2 0 0 : 0 3 : 2 3 . 0 < / B o o k M a r k E x i t N a m e > < B o o k M a r k E n t r y P o s i t i o n > 1 9 5 9 6 7 < / B o o k M a r k E n t r y P o s i t i o n > < B o o k M a r k E x i t P o s i t i o n > 2 0 3 0 0 0 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 0 9 e f a f 2 f - 3 0 5 f - 4 0 1 2 - a a 5 4 - f f 4 3 6 c f f 0 b e f < / I n t e r n a l I d > < N a m e > T a k e   m a i l   m e r g e   t o   t h e   n e x t   l e v e l _ m 2 C l i c k F i l t e r . U n d e r 0 0 : 0 3 : 2 3 . 1 - 0 0 : 0 3 : 2 9 . 5 < / N a m e > < T e x t > C l i c k   F i l t e r .   U n d e r   F i e l d ,   c h o o s e   Y e a r . < / T e x t > < B o o k M a r k E n t r y N a m e > T a k e   m a i l   m e r g e   t o   t h e   n e x t   l e v e l _ m 2 0 0 : 0 3 : 2 3 . 1 < / B o o k M a r k E n t r y N a m e > < B o o k M a r k E x i t N a m e > T a k e   m a i l   m e r g e   t o   t h e   n e x t   l e v e l _ m 2 0 0 : 0 3 : 2 9 . 5 < / B o o k M a r k E x i t N a m e > < B o o k M a r k E n t r y P o s i t i o n > 2 0 3 1 0 0 < / B o o k M a r k E n t r y P o s i t i o n > < B o o k M a r k E x i t P o s i t i o n > 2 0 9 5 3 3 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 6 1 3 a a 3 e 5 - d 6 b 4 - 4 3 a 6 - 9 2 1 c - b 1 e 5 c a d b 7 4 b 2 < / I n t e r n a l I d > < N a m e > T a k e   m a i l   m e r g e   t o   t h e   n e x t   l e v e l _ m 2 U n d e r C o m p a r i s o n , c h o o s e 0 0 : 0 3 : 2 9 . 6 - 0 0 : 0 3 : 3 9 . 5 < / N a m e > < T e x t > U n d e r   C o m p a r i s o n ,   c h o o s e   L e s s   t h a n .   A n d   u n d e r   C o m p a r e   t o ,   t y p e   2 0 0 5 .   A n d   c l i c k   O K . < / T e x t > < B o o k M a r k E n t r y N a m e > T a k e   m a i l   m e r g e   t o   t h e   n e x t   l e v e l _ m 2 0 0 : 0 3 : 2 9 . 6 < / B o o k M a r k E n t r y N a m e > < B o o k M a r k E x i t N a m e > T a k e   m a i l   m e r g e   t o   t h e   n e x t   l e v e l _ m 2 0 0 : 0 3 : 3 9 . 5 < / B o o k M a r k E x i t N a m e > < B o o k M a r k E n t r y P o s i t i o n > 2 0 9 6 3 3 < / B o o k M a r k E n t r y P o s i t i o n > < B o o k M a r k E x i t P o s i t i o n > 2 1 9 5 6 7 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 b 3 1 e 5 1 d 4 - d 8 3 8 - 4 7 8 0 - 9 7 6 7 - a 5 1 1 2 c e 9 1 a 2 6 < / I n t e r n a l I d > < N a m e > T a k e   m a i l   m e r g e   t o   t h e   n e x t   l e v e l _ m 2 N o w t h e l i s t 0 0 : 0 3 : 3 9 . 6 - 0 0 : 0 3 : 4 7 . 5 < / N a m e > < T e x t > N o w   t h e   l i s t   o n l y   s h o w s   c a r s   o l d e r   t h a n   2 0 0 5 .   T h e   d o c u m e n t   i s   r e a d y   a n d   t h e   r e c i p i e n t   l i s t   i s   r e f i n e d . < / T e x t > < B o o k M a r k E n t r y N a m e > T a k e   m a i l   m e r g e   t o   t h e   n e x t   l e v e l _ m 2 0 0 : 0 3 : 3 9 . 6 < / B o o k M a r k E n t r y N a m e > < B o o k M a r k E x i t N a m e > T a k e   m a i l   m e r g e   t o   t h e   n e x t   l e v e l _ m 2 0 0 : 0 3 : 4 7 . 5 < / B o o k M a r k E x i t N a m e > < B o o k M a r k E n t r y P o s i t i o n > 2 1 9 6 6 7 < / B o o k M a r k E n t r y P o s i t i o n > < B o o k M a r k E x i t P o s i t i o n > 2 2 7 5 0 0 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 d e 3 1 a 7 1 6 - 7 b 1 9 - 4 e f 0 - 8 d f b - c a 5 8 4 c 9 2 2 0 1 0 < / I n t e r n a l I d > < N a m e > T a k e   m a i l   m e r g e   t o   t h e   n e x t   l e v e l _ m 2 B u t b e f o r e w e 0 0 : 0 3 : 4 7 . 6 - 0 0 : 0 3 : 5 3 . 8 < / N a m e > < T e x t > B u t   b e f o r e   w e   s e n d   t h e   e m a i l s ,   l e t  s   a d d   o n e   m o r e   t h i n g   t o   f u r t h e r   p e r s o n a l i z e   t h e   d o c u m e n t . < / T e x t > < B o o k M a r k E n t r y N a m e > T a k e   m a i l   m e r g e   t o   t h e   n e x t   l e v e l _ m 2 0 0 : 0 3 : 4 7 . 6 < / B o o k M a r k E n t r y N a m e > < B o o k M a r k E x i t N a m e > T a k e   m a i l   m e r g e   t o   t h e   n e x t   l e v e l _ m 2 0 0 : 0 3 : 5 3 . 8 < / B o o k M a r k E x i t N a m e > < B o o k M a r k E n t r y P o s i t i o n > 2 2 7 6 0 0 < / B o o k M a r k E n t r y P o s i t i o n > < B o o k M a r k E x i t P o s i t i o n > 2 3 3 8 0 0 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 a b e b 9 8 d a - 6 6 2 2 - 4 5 d a - 9 a 4 a - 4 5 7 9 9 d 6 1 9 1 6 b < / I d > < C a p t i o n I t e m s > < C a p t i o n I t e m > < I n t e r n a l I d > f 3 4 8 0 0 a 2 - f 2 1 f - 4 c e d - 9 1 7 2 - c 1 e 2 a 9 3 e e 1 0 e < / I n t e r n a l I d > < N a m e > T a k e   m a i l   m e r g e   t o   t h e   n e x t   l e v e l _ m 3 N o w l e t  s s a y 0 0 : 0 0 : 0 0 . 0 - 0 0 : 0 0 : 0 6 . 8 < / N a m e > < T e x t > N o w   l e t  s   s a y   w e   w a n t   t o   g o   a l l   t h e   w a y   w i t h   p e r s o n a l i z a t i o n   a n d   i n s e r t   t e x t   d i r e c t l y   i n   e a c h   e - m a i l . < / T e x t > < B o o k M a r k E n t r y N a m e > T a k e   m a i l   m e r g e   t o   t h e   n e x t   l e v e l _ m 3 0 0 : 0 0 : 0 0 . 0 < / B o o k M a r k E n t r y N a m e > < B o o k M a r k E x i t N a m e > T a k e   m a i l   m e r g e   t o   t h e   n e x t   l e v e l _ m 3 0 0 : 0 0 : 0 6 . 8 < / B o o k M a r k E x i t N a m e > < B o o k M a r k E n t r y P o s i t i o n > 3 3 < / B o o k M a r k E n t r y P o s i t i o n > < B o o k M a r k E x i t P o s i t i o n >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 c a 1 d 6 6 8 5 - d 2 7 3 - 4 b b 5 - 8 8 c 6 - 5 c d d a b 2 5 0 e 9 0 < / I n t e r n a l I d > < N a m e > T a k e   m a i l   m e r g e   t o   t h e   n e x t   l e v e l _ m 3 H e r e a r e t w o 0 0 : 0 0 : 0 6 . 9 - 0 0 : 0 0 : 0 9 . 0 < / N a m e > < T e x t > H e r e   a r e   t w o   w a y s   t o   d o   t h a t . < / T e x t > < B o o k M a r k E n t r y N a m e > T a k e   m a i l   m e r g e   t o   t h e   n e x t   l e v e l _ m 3 0 0 : 0 0 : 0 6 . 9 < / B o o k M a r k E n t r y N a m e > < B o o k M a r k E x i t N a m e > T a k e   m a i l   m e r g e   t o   t h e   n e x t   l e v e l _ m 3 0 0 : 0 0 : 0 9 . 0 < / B o o k M a r k E x i t N a m e > < B o o k M a r k E n t r y P o s i t i o n > 6 9 6 7 < / B o o k M a r k E n t r y P o s i t i o n > < B o o k M a r k E x i t P o s i t i o n > 9 0 3 3 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 4 e a 8 b 7 f c - 1 0 1 3 - 4 d 2 8 - 9 8 c b - f 7 9 5 e 5 6 e 2 6 b e < / I n t e r n a l I d > < N a m e > T a k e   m a i l   m e r g e   t o   t h e   n e x t   l e v e l _ m 3 F i r s t , c l i c k F i n i s h 0 0 : 0 0 : 0 9 . 1 - 0 0 : 0 0 : 1 6 . 2 < / N a m e > < T e x t > F i r s t ,   c l i c k   F i n i s h   & a m p ;   M e r g e   a n d   E d i t   i n d i v i d u a l   D o c u m e n t s .   A n d   c l i c k   O K . < / T e x t > < B o o k M a r k E n t r y N a m e > T a k e   m a i l   m e r g e   t o   t h e   n e x t   l e v e l _ m 3 0 0 : 0 0 : 0 9 . 1 < / B o o k M a r k E n t r y N a m e > < B o o k M a r k E x i t N a m e > T a k e   m a i l   m e r g e   t o   t h e   n e x t   l e v e l _ m 3 0 0 : 0 0 : 1 6 . 2 < / B o o k M a r k E x i t N a m e > < B o o k M a r k E n t r y P o s i t i o n > 9 1 3 3 < / B o o k M a r k E n t r y P o s i t i o n > < B o o k M a r k E x i t P o s i t i o n > 1 6 2 0 0 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 d 5 9 a 0 3 a e - 6 5 b 7 - 4 4 7 b - 8 9 1 7 - 6 8 5 a d 2 b 4 a 3 7 3 < / I n t e r n a l I d > < N a m e > T a k e   m a i l   m e r g e   t o   t h e   n e x t   l e v e l _ m 3 W o r d p e r f o r m s t h e 0 0 : 0 0 : 1 6 . 3 - 0 0 : 0 0 : 2 1 . 5 < / N a m e > < T e x t > W o r d   p e r f o r m s   t h e   m a i l   m e r g e ,   a n d   p l a c e s   a l l   t h e   m e r g e d   e - m a i l s   i n   o n e   d o c u m e n t . < / T e x t > < B o o k M a r k E n t r y N a m e > T a k e   m a i l   m e r g e   t o   t h e   n e x t   l e v e l _ m 3 0 0 : 0 0 : 1 6 . 3 < / B o o k M a r k E n t r y N a m e > < B o o k M a r k E x i t N a m e > T a k e   m a i l   m e r g e   t o   t h e   n e x t   l e v e l _ m 3 0 0 : 0 0 : 2 1 . 5 < / B o o k M a r k E x i t N a m e > < B o o k M a r k E n t r y P o s i t i o n > 1 6 3 0 0 < / B o o k M a r k E n t r y P o s i t i o n > < B o o k M a r k E x i t P o s i t i o n > 2 1 5 6 7 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 5 e c 8 3 6 6 6 - 4 1 5 7 - 4 c 4 2 - 9 b 0 0 - 5 2 2 6 a 8 4 e 5 3 b 0 < / I n t e r n a l I d > < N a m e > T a k e   m a i l   m e r g e   t o   t h e   n e x t   l e v e l _ m 3 N o w y o u c a n 0 0 : 0 0 : 2 1 . 6 - 0 0 : 0 0 : 2 6 . 7 < / N a m e > < T e x t > N o w   y o u   c a n   s c r o l l   t h r o u g h   t h e   d o c u m e n t   a n d   t y p e   y o u r   i n d i v i d u a l   c o m m e n t s . < / T e x t > < B o o k M a r k E n t r y N a m e > T a k e   m a i l   m e r g e   t o   t h e   n e x t   l e v e l _ m 3 0 0 : 0 0 : 2 1 . 6 < / B o o k M a r k E n t r y N a m e > < B o o k M a r k E x i t N a m e > T a k e   m a i l   m e r g e   t o   t h e   n e x t   l e v e l _ m 3 0 0 : 0 0 : 2 6 . 7 < / B o o k M a r k E x i t N a m e > < B o o k M a r k E n t r y P o s i t i o n > 2 1 6 6 7 < / B o o k M a r k E n t r y P o s i t i o n > < B o o k M a r k E x i t P o s i t i o n > 2 6 7 3 3 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 9 2 c e b f 7 e - 5 b b 2 - 4 1 4 8 - a e e 9 - 1 9 2 5 d 5 5 f 4 c 1 7 < / I n t e r n a l I d > < N a m e > T a k e   m a i l   m e r g e   t o   t h e   n e x t   l e v e l _ m 3 T h i s p r o c e s s w o r k s 0 0 : 0 0 : 2 6 . 8 - 0 0 : 0 0 : 3 2 . 2 < / N a m e > < T e x t > T h i s   p r o c e s s   w o r k s   b e s t   f o r   l e t t e r s ,   b e c a u s e   w h e n   y o u  r e   d o n e ,   a l l   y o u   h a v e   t o   d o   i s   p r i n t   t h e   d o c u m e n t . < / T e x t > < B o o k M a r k E n t r y N a m e > T a k e   m a i l   m e r g e   t o   t h e   n e x t   l e v e l _ m 3 0 0 : 0 0 : 2 6 . 8 < / B o o k M a r k E n t r y N a m e > < B o o k M a r k E x i t N a m e > T a k e   m a i l   m e r g e   t o   t h e   n e x t   l e v e l _ m 3 0 0 : 0 0 : 3 2 . 2 < / B o o k M a r k E x i t N a m e > < B o o k M a r k E n t r y P o s i t i o n > 2 6 8 3 3 < / B o o k M a r k E n t r y P o s i t i o n > < B o o k M a r k E x i t P o s i t i o n > 3 2 2 3 3 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 f 2 d 0 5 f 7 4 - 0 1 3 c - 4 1 5 2 - 8 8 5 6 - e 5 4 1 5 9 b 7 e 4 2 4 < / I n t e r n a l I d > < N a m e > T a k e   m a i l   m e r g e   t o   t h e   n e x t   l e v e l _ m 3 E m a i l m e s s a g e s o n 0 0 : 0 0 : 3 2 . 3 - 0 0 : 0 0 : 3 4 . 9 < / N a m e > < T e x t > E m a i l   m e s s a g e s   o n   t h e   o t h e r   h a n d   c a n   t a k e   a   l o t   m o r e   t i m e , < / T e x t > < B o o k M a r k E n t r y N a m e > T a k e   m a i l   m e r g e   t o   t h e   n e x t   l e v e l _ m 3 0 0 : 0 0 : 3 2 . 3 < / B o o k M a r k E n t r y N a m e > < B o o k M a r k E x i t N a m e > T a k e   m a i l   m e r g e   t o   t h e   n e x t   l e v e l _ m 3 0 0 : 0 0 : 3 4 . 9 < / B o o k M a r k E x i t N a m e > < B o o k M a r k E n t r y P o s i t i o n > 3 2 3 3 3 < / B o o k M a r k E n t r y P o s i t i o n > < B o o k M a r k E x i t P o s i t i o n > 3 4 9 0 0 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 7 9 b a 5 a 1 e - d 1 5 f - 4 1 5 b - 9 5 d b - a 4 e 4 1 e c 2 1 8 d 7 < / I n t e r n a l I d > < N a m e > T a k e   m a i l   m e r g e   t o   t h e   n e x t   l e v e l _ m 3 b e c a u s e y o u h a v e 0 0 : 0 0 : 3 5 . 0 - 0 0 : 0 0 : 3 9 . 6 < / N a m e > < T e x t > b e c a u s e   y o u   h a v e   t o   m a n u a l l y   c o p y   a n d   p a s t e   e a c h   m e s s a g e   i n t o   a n   e m a i l   f o r m . < / T e x t > < B o o k M a r k E n t r y N a m e > T a k e   m a i l   m e r g e   t o   t h e   n e x t   l e v e l _ m 3 0 0 : 0 0 : 3 5 . 0 < / B o o k M a r k E n t r y N a m e > < B o o k M a r k E x i t N a m e > T a k e   m a i l   m e r g e   t o   t h e   n e x t   l e v e l _ m 3 0 0 : 0 0 : 3 9 . 6 < / B o o k M a r k E x i t N a m e > < B o o k M a r k E n t r y P o s i t i o n > 3 5 0 0 0 < / B o o k M a r k E n t r y P o s i t i o n > < B o o k M a r k E x i t P o s i t i o n > 3 9 6 3 3 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 0 6 b 0 7 e 7 9 - 3 4 7 9 - 4 2 b a - a 0 1 6 - d 4 9 6 f d b 8 0 0 6 f < / I n t e r n a l I d > < N a m e > T a k e   m a i l   m e r g e   t o   t h e   n e x t   l e v e l _ m 3 S o i f y o u 0 0 : 0 0 : 3 9 . 7 - 0 0 : 0 0 : 4 6 . 1 < / N a m e > < T e x t > S o   i f   y o u   w a n t   t o   s a v e   t i m e ,   t h e   b e s t   w a y   t o   a d d   c o m m e n t s   t o   i n d i v i d u a l   e m a i l s   i s   t o   c r e a t e   a   C o m m e n t   f i e l d . < / T e x t > < B o o k M a r k E n t r y N a m e > T a k e   m a i l   m e r g e   t o   t h e   n e x t   l e v e l _ m 3 0 0 : 0 0 : 3 9 . 7 < / B o o k M a r k E n t r y N a m e > < B o o k M a r k E x i t N a m e > T a k e   m a i l   m e r g e   t o   t h e   n e x t   l e v e l _ m 3 0 0 : 0 0 : 4 6 . 1 < / B o o k M a r k E x i t N a m e > < B o o k M a r k E n t r y P o s i t i o n > 3 9 7 3 3 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 4 1 d 0 3 d 2 c - 5 9 c 6 - 4 6 b e - 9 0 b d - 8 3 0 f 8 0 c 0 7 8 0 b < / I n t e r n a l I d > < N a m e > T a k e   m a i l   m e r g e   t o   t h e   n e x t   l e v e l _ m 3 L e t  s t r y t h a t 0 0 : 0 0 : 4 6 . 2 - 0 0 : 0 0 : 4 8 . 2 < / N a m e > < T e x t > L e t  s   t r y   t h a t   i n s t e a d . < / T e x t > < B o o k M a r k E n t r y N a m e > T a k e   m a i l   m e r g e   t o   t h e   n e x t   l e v e l _ m 3 0 0 : 0 0 : 4 6 . 2 < / B o o k M a r k E n t r y N a m e > < B o o k M a r k E x i t N a m e > T a k e   m a i l   m e r g e   t o   t h e   n e x t   l e v e l _ m 3 0 0 : 0 0 : 4 8 . 2 < / B o o k M a r k E x i t N a m e > < B o o k M a r k E n t r y P o s i t i o n > 4 6 2 3 3 < / B o o k M a r k E n t r y P o s i t i o n > < B o o k M a r k E x i t P o s i t i o n > 4 8 2 6 7 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 f 9 0 a 9 e 4 a - 0 a 1 e - 4 9 9 6 - a f 0 6 - 3 7 2 2 2 e 5 b 1 b e 5 < / I n t e r n a l I d > < N a m e > T a k e   m a i l   m e r g e   t o   t h e   n e x t   l e v e l _ m 3 G o b a c k t o 0 0 : 0 0 : 4 8 . 3 - 0 0 : 0 0 : 5 5 . 3 < / N a m e > < T e x t > G o   b a c k   t o   t h e   o r i g i n a l   d o c u m e n t ,   a n d   s a v e   a n d   c l o s e   i t . < / T e x t > < B o o k M a r k E n t r y N a m e > T a k e   m a i l   m e r g e   t o   t h e   n e x t   l e v e l _ m 3 0 0 : 0 0 : 4 8 . 3 < / B o o k M a r k E n t r y N a m e > < B o o k M a r k E x i t N a m e > T a k e   m a i l   m e r g e   t o   t h e   n e x t   l e v e l _ m 3 0 0 : 0 0 : 5 5 . 3 < / B o o k M a r k E x i t N a m e > < B o o k M a r k E n t r y P o s i t i o n > 4 8 3 6 7 < / B o o k M a r k E n t r y P o s i t i o n > < B o o k M a r k E x i t P o s i t i o n > 5 5 3 6 7 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 5 c 6 c d 7 f 2 - 7 2 3 5 - 4 3 6 e - 8 c 4 a - a f 1 c 2 1 7 6 3 2 b 8 < / I n t e r n a l I d > < N a m e > T a k e   m a i l   m e r g e   t o   t h e   n e x t   l e v e l _ m 3 T h e n , o p e n t h e 0 0 : 0 0 : 5 5 . 4 - 0 0 : 0 1 : 0 3 . 4 < / N a m e > < T e x t > T h e n ,   o p e n   t h e   d a t a   f i l e   i n   E x c e l .   A n d   a d d   a   n e w   c o l u m n   -   j u s t   l i k e   w e   d i d   b e f o r e   -   c a l l e d   C o m m e n t s . < / T e x t > < B o o k M a r k E n t r y N a m e > T a k e   m a i l   m e r g e   t o   t h e   n e x t   l e v e l _ m 3 0 0 : 0 0 : 5 5 . 4 < / B o o k M a r k E n t r y N a m e > < B o o k M a r k E x i t N a m e > T a k e   m a i l   m e r g e   t o   t h e   n e x t   l e v e l _ m 3 0 0 : 0 1 : 0 3 . 4 < / B o o k M a r k E x i t N a m e > < B o o k M a r k E n t r y P o s i t i o n > 5 5 4 6 7 < / B o o k M a r k E n t r y P o s i t i o n > < B o o k M a r k E x i t P o s i t i o n > 6 3 4 0 0 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 c 0 5 d 2 0 a f - 5 9 e 7 - 4 d 0 8 - 9 b d f - 1 b e c 6 4 4 f 0 8 5 b < / I n t e r n a l I d > < N a m e > T a k e   m a i l   m e r g e   t o   t h e   n e x t   l e v e l _ m 3 N o w y o u c a n 0 0 : 0 1 : 0 3 . 5 - 0 0 : 0 1 : 1 1 . 4 < / N a m e > < T e x t > N o w   y o u   c a n   t y p e   i n d i v i d u a l   c o m m e n t s   i n   t h e   c o l u m n .   E x p a n d   t h e   f o r m u l a   b a r   i f   y o u   n e e d   m o r e   r o o m . < / T e x t > < B o o k M a r k E n t r y N a m e > T a k e   m a i l   m e r g e   t o   t h e   n e x t   l e v e l _ m 3 0 0 : 0 1 : 0 3 . 5 < / B o o k M a r k E n t r y N a m e > < B o o k M a r k E x i t N a m e > T a k e   m a i l   m e r g e   t o   t h e   n e x t   l e v e l _ m 3 0 0 : 0 1 : 1 1 . 4 < / B o o k M a r k E x i t N a m e > < B o o k M a r k E n t r y P o s i t i o n > 6 3 5 0 0 < / B o o k M a r k E n t r y P o s i t i o n > < B o o k M a r k E x i t P o s i t i o n > 7 1 4 3 3 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 c 5 3 6 0 8 6 3 - 4 6 5 1 - 4 9 3 d - a 7 7 0 - 7 c 5 f 4 d 0 1 d 7 a b < / I n t e r n a l I d > < N a m e > T a k e   m a i l   m e r g e   t o   t h e   n e x t   l e v e l _ m 3 A n d i f y o u 0 0 : 0 1 : 1 1 . 5 - 0 0 : 0 1 : 1 8 . 3 < / N a m e > < T e x t > A n d   i f   y o u   w a n t   t o   a d d   a   p a r a g r a p h ,   p r e s s   A l t + E n t e r . < / T e x t > < B o o k M a r k E n t r y N a m e > T a k e   m a i l   m e r g e   t o   t h e   n e x t   l e v e l _ m 3 0 0 : 0 1 : 1 1 . 5 < / B o o k M a r k E n t r y N a m e > < B o o k M a r k E x i t N a m e > T a k e   m a i l   m e r g e   t o   t h e   n e x t   l e v e l _ m 3 0 0 : 0 1 : 1 8 . 3 < / B o o k M a r k E x i t N a m e > < B o o k M a r k E n t r y P o s i t i o n > 7 1 5 3 3 < / B o o k M a r k E n t r y P o s i t i o n > < B o o k M a r k E x i t P o s i t i o n > 7 8 3 6 7 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 5 c 4 2 f 6 d 8 - d 1 5 0 - 4 8 9 0 - a 0 4 a - d 2 7 7 7 a f 2 f 1 8 d < / I n t e r n a l I d > < N a m e > T a k e   m a i l   m e r g e   t o   t h e   n e x t   l e v e l _ m 3 W h e n y o u  r e d o n e , 0 0 : 0 1 : 1 8 . 4 - 0 0 : 0 1 : 2 4 . 1 < / N a m e > < T e x t > W h e n   y o u  r e   d o n e ,   s a v e   a n d   c l o s e   t h e   w o r k b o o k . < / T e x t > < B o o k M a r k E n t r y N a m e > T a k e   m a i l   m e r g e   t o   t h e   n e x t   l e v e l _ m 3 0 0 : 0 1 : 1 8 . 4 < / B o o k M a r k E n t r y N a m e > < B o o k M a r k E x i t N a m e > T a k e   m a i l   m e r g e   t o   t h e   n e x t   l e v e l _ m 3 0 0 : 0 1 : 2 4 . 1 < / B o o k M a r k E x i t N a m e > < B o o k M a r k E n t r y P o s i t i o n > 7 8 4 6 7 < / B o o k M a r k E n t r y P o s i t i o n > < B o o k M a r k E x i t P o s i t i o n > 8 4 1 6 7 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 b 0 a 3 d 7 5 3 - 7 a 1 0 - 4 d a f - b e 6 e - 8 3 1 d f 0 f 2 5 f b b < / I n t e r n a l I d > < N a m e > T a k e   m a i l   m e r g e   t o   t h e   n e x t   l e v e l _ m 3 T h e n , r e o p e n t h e 0 0 : 0 1 : 2 4 . 2 - 0 0 : 0 1 : 2 9 . 9 < / N a m e > < T e x t > T h e n ,   r e o p e n   t h e   d o c u m e n t   i n   W o r d .   C l i c k   Y e s   t o   o p e n   t h e   E x c e l   f i l e . < / T e x t > < B o o k M a r k E n t r y N a m e > T a k e   m a i l   m e r g e   t o   t h e   n e x t   l e v e l _ m 3 0 0 : 0 1 : 2 4 . 2 < / B o o k M a r k E n t r y N a m e > < B o o k M a r k E x i t N a m e > T a k e   m a i l   m e r g e   t o   t h e   n e x t   l e v e l _ m 3 0 0 : 0 1 : 2 9 . 9 < / B o o k M a r k E x i t N a m e > < B o o k M a r k E n t r y P o s i t i o n > 8 4 2 6 7 < / B o o k M a r k E n t r y P o s i t i o n > < B o o k M a r k E x i t P o s i t i o n > 8 9 9 0 0 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 8 6 4 4 3 0 d b - 3 3 3 6 - 4 1 e 4 - 8 2 b e - 9 a d d 1 f 0 2 b a 9 1 < / I n t e r n a l I d > < N a m e > T a k e   m a i l   m e r g e   t o   t h e   n e x t   l e v e l _ m 3 N e x t , c l i c k i n 0 0 : 0 1 : 3 0 . 0 - 0 0 : 0 1 : 3 3 . 8 < / N a m e > < T e x t > N e x t ,   c l i c k   i n   t h e   d o c u m e n t   w h e r e   y o u   w a n t   t o   a d d   t h e   c o m m e n t s . < / T e x t > < B o o k M a r k E n t r y N a m e > T a k e   m a i l   m e r g e   t o   t h e   n e x t   l e v e l _ m 3 0 0 : 0 1 : 3 0 . 0 < / B o o k M a r k E n t r y N a m e > < B o o k M a r k E x i t N a m e > T a k e   m a i l   m e r g e   t o   t h e   n e x t   l e v e l _ m 3 0 0 : 0 1 : 3 3 . 8 < / B o o k M a r k E x i t N a m e > < B o o k M a r k E n t r y P o s i t i o n > 9 0 0 0 0 < / B o o k M a r k E n t r y P o s i t i o n > < B o o k M a r k E x i t P o s i t i o n > 9 3 8 0 0 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 7 7 b 8 7 5 7 4 - e e f 6 - 4 0 1 9 - 8 3 c 0 - a e 5 1 a 0 6 a a e 0 8 < / I n t e r n a l I d > < N a m e > T a k e   m a i l   m e r g e   t o   t h e   n e x t   l e v e l _ m 3 O p e n I n s e r t M e r g e 0 0 : 0 1 : 3 3 . 9 - 0 0 : 0 1 : 4 1 . 3 < / N a m e > < T e x t > O p e n   I n s e r t   M e r g e   F i e l d   a n d   s e l e c t   t h e   C o m m e n t s   f i e l d .   T h e n ,   p r e v i e w   t h e   r e s u l t . < / T e x t > < B o o k M a r k E n t r y N a m e > T a k e   m a i l   m e r g e   t o   t h e   n e x t   l e v e l _ m 3 0 0 : 0 1 : 3 3 . 9 < / B o o k M a r k E n t r y N a m e > < B o o k M a r k E x i t N a m e > T a k e   m a i l   m e r g e   t o   t h e   n e x t   l e v e l _ m 3 0 0 : 0 1 : 4 1 . 3 < / B o o k M a r k E x i t N a m e > < B o o k M a r k E n t r y P o s i t i o n > 9 3 9 0 0 < / B o o k M a r k E n t r y P o s i t i o n > < B o o k M a r k E x i t P o s i t i o n > 1 0 1 3 3 3 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 4 1 a f 6 9 f 9 - 3 2 0 8 - 4 6 c b - b 5 0 2 - 9 3 7 6 e b 2 8 9 9 8 e < / I n t e r n a l I d > < N a m e > T a k e   m a i l   m e r g e   t o   t h e   n e x t   l e v e l _ m 3 N o t i c e t h a t W o r d 0 0 : 0 1 : 4 1 . 4 - 0 0 : 0 1 : 4 6 . 5 < / N a m e > < T e x t > N o t i c e   t h a t   W o r d   f o r m a t s   t h e   t e x t   s o   t h a t   e v e r y t h i n g   h a s   a   c o n s i s t e n t   l o o k . < / T e x t > < B o o k M a r k E n t r y N a m e > T a k e   m a i l   m e r g e   t o   t h e   n e x t   l e v e l _ m 3 0 0 : 0 1 : 4 1 . 4 < / B o o k M a r k E n t r y N a m e > < B o o k M a r k E x i t N a m e > T a k e   m a i l   m e r g e   t o   t h e   n e x t   l e v e l _ m 3 0 0 : 0 1 : 4 6 . 5 < / B o o k M a r k E x i t N a m e > < B o o k M a r k E n t r y P o s i t i o n > 1 0 1 4 3 3 < / B o o k M a r k E n t r y P o s i t i o n > < B o o k M a r k E x i t P o s i t i o n > 1 0 6 5 0 0 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 e 6 5 c 4 b 4 e - 1 2 d 2 - 4 2 f f - b 6 d 4 - 0 0 5 7 6 f 4 0 b 5 3 6 < / I n t e r n a l I d > < N a m e > T a k e   m a i l   m e r g e   t o   t h e   n e x t   l e v e l _ m 3 A f t e r y o u a d d 0 0 : 0 1 : 4 6 . 6 - 0 0 : 0 1 : 5 3 . 4 < / N a m e > < T e x t > A f t e r   y o u   a d d   a l l   y o u r   m e r g e   f i e l d s ,   p r e v i e w   t h e   r e s u l t s ,   a n d   r e f i n e   y o u r   r e c i p i e n t   l i s t ,   i t  s   t i m e   t o   s e n d   y o u r   e m a i l s . < / T e x t > < B o o k M a r k E n t r y N a m e > T a k e   m a i l   m e r g e   t o   t h e   n e x t   l e v e l _ m 3 0 0 : 0 1 : 4 6 . 6 < / B o o k M a r k E n t r y N a m e > < B o o k M a r k E x i t N a m e > T a k e   m a i l   m e r g e   t o   t h e   n e x t   l e v e l _ m 3 0 0 : 0 1 : 5 3 . 4 < / B o o k M a r k E x i t N a m e > < B o o k M a r k E n t r y P o s i t i o n > 1 0 6 6 0 0 < / B o o k M a r k E n t r y P o s i t i o n > < B o o k M a r k E x i t P o s i t i o n > 1 1 3 4 0 0 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 d b 6 5 c c f 1 - 5 a a 5 - 4 e 9 8 - 9 0 f 1 - d 4 6 d 0 b 1 f 2 f 6 8 < / I n t e r n a l I d > < N a m e > T a k e   m a i l   m e r g e   t o   t h e   n e x t   l e v e l _ m 3 C l i c k F i n i s h & a m p ; 0 0 : 0 1 : 5 3 . 5 - 0 0 : 0 1 : 5 7 . 5 < / N a m e > < T e x t > C l i c k   F i n i s h   & a m p ;   M e r g e   a n d   S e n d   E m a i l   M e s s a g e s . < / T e x t > < B o o k M a r k E n t r y N a m e > T a k e   m a i l   m e r g e   t o   t h e   n e x t   l e v e l _ m 3 0 0 : 0 1 : 5 3 . 5 < / B o o k M a r k E n t r y N a m e > < B o o k M a r k E x i t N a m e > T a k e   m a i l   m e r g e   t o   t h e   n e x t   l e v e l _ m 3 0 0 : 0 1 : 5 7 . 5 < / B o o k M a r k E x i t N a m e > < B o o k M a r k E n t r y P o s i t i o n > 1 1 3 5 0 0 < / B o o k M a r k E n t r y P o s i t i o n > < B o o k M a r k E x i t P o s i t i o n > 1 1 7 5 0 0 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 b 0 e e 7 7 b 7 - f 3 0 5 - 4 f 1 d - 9 9 9 f - 2 7 e 6 a b 2 2 1 6 4 9 < / I n t e r n a l I d > < N a m e > T a k e   m a i l   m e r g e   t o   t h e   n e x t   l e v e l _ m 3 T y p e a S u b j e c t 0 0 : 0 1 : 5 7 . 6 - 0 0 : 0 2 : 0 6 . 4 < / N a m e > < T e x t > T y p e   a   S u b j e c t   l i n e   f o r   t h e   e m a i l s ,   a n d   w h e n   y o u  r e   r e a d y   t o   s e n d   t h e m ,   c l i c k   O K .   A n d   O u t l o o k   s e n d s   t h e   e m a i l s . < / T e x t > < B o o k M a r k E n t r y N a m e > T a k e   m a i l   m e r g e   t o   t h e   n e x t   l e v e l _ m 3 0 0 : 0 1 : 5 7 . 6 < / B o o k M a r k E n t r y N a m e > < B o o k M a r k E x i t N a m e > T a k e   m a i l   m e r g e   t o   t h e   n e x t   l e v e l _ m 3 0 0 : 0 2 : 0 6 . 4 < / B o o k M a r k E x i t N a m e > < B o o k M a r k E n t r y P o s i t i o n > 1 1 7 6 0 0 < / B o o k M a r k E n t r y P o s i t i o n > < B o o k M a r k E x i t P o s i t i o n > 1 2 6 4 3 3 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 a d 5 e 2 5 7 2 - 3 f a e - 4 d 8 9 - 9 f 3 3 - d e e a f 7 4 7 3 4 4 e < / I n t e r n a l I d > < N a m e > T a k e   m a i l   m e r g e   t o   t h e   n e x t   l e v e l _ m 3 H e r e  s o n e m o r e 0 0 : 0 2 : 0 6 . 5 - 0 0 : 0 2 : 0 8 . 6 < / N a m e > < T e x t > H e r e  s   o n e   m o r e   t h i n g   t h a t   y o u   m a y   f i n d   u s e f u l . < / T e x t > < B o o k M a r k E n t r y N a m e > T a k e   m a i l   m e r g e   t o   t h e   n e x t   l e v e l _ m 3 0 0 : 0 2 : 0 6 . 5 < / B o o k M a r k E n t r y N a m e > < B o o k M a r k E x i t N a m e > T a k e   m a i l   m e r g e   t o   t h e   n e x t   l e v e l _ m 3 0 0 : 0 2 : 0 8 . 6 < / B o o k M a r k E x i t N a m e > < B o o k M a r k E n t r y P o s i t i o n > 1 2 6 5 3 3 < / B o o k M a r k E n t r y P o s i t i o n > < B o o k M a r k E x i t P o s i t i o n > 1 2 8 6 3 3 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 7 0 5 a c 4 e c - 6 7 d f - 4 6 9 d - a a 7 5 - 7 a 9 3 a 8 2 9 0 d 8 f < / I n t e r n a l I d > < N a m e > T a k e   m a i l   m e r g e   t o   t h e   n e x t   l e v e l _ m 3 Y o u c a n u s e 0 0 : 0 2 : 0 8 . 7 - 0 0 : 0 2 : 1 4 . 3 < / N a m e > < T e x t > Y o u   c a n   u s e   m a i l   m e r g e   t o   c r e a t e   a   p r i n t - o u t   o f   y o u r   r e c i p i e n t   l i s t .   H e r e  s   h o w   t o   d o   i t . < / T e x t > < B o o k M a r k E n t r y N a m e > T a k e   m a i l   m e r g e   t o   t h e   n e x t   l e v e l _ m 3 0 0 : 0 2 : 0 8 . 7 < / B o o k M a r k E n t r y N a m e > < B o o k M a r k E x i t N a m e > T a k e   m a i l   m e r g e   t o   t h e   n e x t   l e v e l _ m 3 0 0 : 0 2 : 1 4 . 3 < / B o o k M a r k E x i t N a m e > < B o o k M a r k E n t r y P o s i t i o n > 1 2 8 7 3 3 < / B o o k M a r k E n t r y P o s i t i o n > < B o o k M a r k E x i t P o s i t i o n > 1 3 4 3 6 7 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 4 0 5 2 8 f 6 b - 3 7 5 e - 4 0 b 3 - b 6 3 9 - f 4 d 4 5 3 4 8 0 e e 3 < / I n t e r n a l I d > < N a m e > T a k e   m a i l   m e r g e   t o   t h e   n e x t   l e v e l _ m 3 O p e n a n e w 0 0 : 0 2 : 1 4 . 4 - 0 0 : 0 2 : 2 2 . 8 < / N a m e > < T e x t > O p e n   a   n e w   b l a n k   d o c u m e n t .   T h e n ,   i n   t h e   M a i l i n g s   t a b ,   c l i c k   S t a r t   M a i l   M e r g e   a n d   D i r e c t o r y . < / T e x t > < B o o k M a r k E n t r y N a m e > T a k e   m a i l   m e r g e   t o   t h e   n e x t   l e v e l _ m 3 0 0 : 0 2 : 1 4 . 4 < / B o o k M a r k E n t r y N a m e > < B o o k M a r k E x i t N a m e > T a k e   m a i l   m e r g e   t o   t h e   n e x t   l e v e l _ m 3 0 0 : 0 2 : 2 2 . 8 < / B o o k M a r k E x i t N a m e > < B o o k M a r k E n t r y P o s i t i o n > 1 3 4 4 6 7 < / B o o k M a r k E n t r y P o s i t i o n > < B o o k M a r k E x i t P o s i t i o n > 1 4 2 8 3 3 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 4 9 5 8 7 b 9 9 - a f 2 0 - 4 b 7 d - 8 6 6 1 - 4 8 0 0 1 3 f a 4 3 4 5 < / I n t e r n a l I d > < N a m e > T a k e   m a i l   m e r g e   t o   t h e   n e x t   l e v e l _ m 3 T h e n , c l i c k S e l e c t 0 0 : 0 2 : 2 2 . 9 - 0 0 : 0 2 : 3 4 . 6 < / N a m e > < T e x t > T h e n ,   c l i c k   S e l e c t   R e c i p i e n t s   a n d   U s e   a n   E x i s t i n g   L i s t .   O p e n   t h e   E x c e l   f i l e   a n d   c h o o s e   t h e   t a b l e   y o u   w a n t . < / T e x t > < B o o k M a r k E n t r y N a m e > T a k e   m a i l   m e r g e   t o   t h e   n e x t   l e v e l _ m 3 0 0 : 0 2 : 2 2 . 9 < / B o o k M a r k E n t r y N a m e > < B o o k M a r k E x i t N a m e > T a k e   m a i l   m e r g e   t o   t h e   n e x t   l e v e l _ m 3 0 0 : 0 2 : 3 4 . 6 < / B o o k M a r k E x i t N a m e > < B o o k M a r k E n t r y P o s i t i o n > 1 4 2 9 3 3 < / B o o k M a r k E n t r y P o s i t i o n > < B o o k M a r k E x i t P o s i t i o n > 1 5 4 6 6 7 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 f b 3 e d c c 2 - b 7 b 6 - 4 3 d b - b 2 e 2 - 3 a 7 5 2 4 8 d 4 5 9 9 < / I n t e r n a l I d > < N a m e > T a k e   m a i l   m e r g e   t o   t h e   n e x t   l e v e l _ m 3 N e x t , y o u c a n 0 0 : 0 2 : 3 4 . 7 - 0 0 : 0 2 : 4 0 . 2 < / N a m e > < T e x t > N e x t ,   y o u   c a n   u s e   a n y   m e t h o d   y o u   w a n t   t o   i n s e r t   m a i l   m e r g e   f i e l d s .   W e  l l   j u s t   u s e   a   t a b l e . < / T e x t > < B o o k M a r k E n t r y N a m e > T a k e   m a i l   m e r g e   t o   t h e   n e x t   l e v e l _ m 3 0 0 : 0 2 : 3 4 . 7 < / B o o k M a r k E n t r y N a m e > < B o o k M a r k E x i t N a m e > T a k e   m a i l   m e r g e   t o   t h e   n e x t   l e v e l _ m 3 0 0 : 0 2 : 4 0 . 2 < / B o o k M a r k E x i t N a m e > < B o o k M a r k E n t r y P o s i t i o n > 1 5 4 7 6 7 < / B o o k M a r k E n t r y P o s i t i o n > < B o o k M a r k E x i t P o s i t i o n > 1 6 0 2 0 0 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 6 d 4 6 c 9 3 8 - 6 5 2 0 - 4 3 2 8 - b 9 e 5 - 0 0 9 c a 7 5 c d 2 8 5 < / I n t e r n a l I d > < N a m e > T a k e   m a i l   m e r g e   t o   t h e   n e x t   l e v e l _ m 3 C l i c k t h e I n s e r t 0 0 : 0 2 : 4 0 . 3 - 0 0 : 0 2 : 4 7 . 9 < / N a m e > < T e x t > C l i c k   t h e   I n s e r t   t a b ,   a n d   i n s e r t   a   t a b l e   w i t h   t h r e e   c o l u m n s   a n d   o n e   r o w . < / T e x t > < B o o k M a r k E n t r y N a m e > T a k e   m a i l   m e r g e   t o   t h e   n e x t   l e v e l _ m 3 0 0 : 0 2 : 4 0 . 3 < / B o o k M a r k E n t r y N a m e > < B o o k M a r k E x i t N a m e > T a k e   m a i l   m e r g e   t o   t h e   n e x t   l e v e l _ m 3 0 0 : 0 2 : 4 7 . 9 < / B o o k M a r k E x i t N a m e > < B o o k M a r k E n t r y P o s i t i o n > 1 6 0 3 0 0 < / B o o k M a r k E n t r y P o s i t i o n > < B o o k M a r k E x i t P o s i t i o n > 1 6 7 9 3 3 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 0 4 9 1 9 1 e d - 6 c 8 2 - 4 f 2 a - 8 2 8 2 - 9 f 6 5 7 7 f 5 9 7 d a < / I n t e r n a l I d > < N a m e > T a k e   m a i l   m e r g e   t o   t h e   n e x t   l e v e l _ m 3 G o b a c k t o 0 0 : 0 2 : 4 8 . 0 - 0 0 : 0 2 : 5 6 . 0 < / N a m e > < T e x t > G o   b a c k   t o   t h e   M a i l i n g s   t a b .   C l i c k   t h e   f i r s t   c e l l ,   c l i c k   I n s e r t   M e r g e   F i e l d   a n d   s e l e c t   a   f i e l d . < / T e x t > < B o o k M a r k E n t r y N a m e > T a k e   m a i l   m e r g e   t o   t h e   n e x t   l e v e l _ m 3 0 0 : 0 2 : 4 8 . 0 < / B o o k M a r k E n t r y N a m e > < B o o k M a r k E x i t N a m e > T a k e   m a i l   m e r g e   t o   t h e   n e x t   l e v e l _ m 3 0 0 : 0 2 : 5 6 . 0 < / B o o k M a r k E x i t N a m e > < B o o k M a r k E n t r y P o s i t i o n > 1 6 8 0 3 3 < / B o o k M a r k E n t r y P o s i t i o n > < B o o k M a r k E x i t P o s i t i o n > 1 7 6 0 6 7 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 3 b 6 8 5 d b d - 5 c 9 a - 4 9 0 1 - 9 2 2 a - 2 0 e 3 d 7 6 8 2 2 0 3 < / I n t e r n a l I d > < N a m e > T a k e   m a i l   m e r g e   t o   t h e   n e x t   l e v e l _ m 3 T h e n , a d d m e r g e 0 0 : 0 2 : 5 6 . 1 - 0 0 : 0 3 : 0 6 . 2 < / N a m e > < T e x t > T h e n ,   a d d   m e r g e   f i e l d s   t o   t h e   o t h e r   c o l u m n s .   I f   y o u   w a n t   t o   s e e   m o r e   f i e l d s   i n   y o u r   d o c u m e n t ,   j u s t   a d d   m o r e   c o l u m n s . < / T e x t > < B o o k M a r k E n t r y N a m e > T a k e   m a i l   m e r g e   t o   t h e   n e x t   l e v e l _ m 3 0 0 : 0 2 : 5 6 . 1 < / B o o k M a r k E n t r y N a m e > < B o o k M a r k E x i t N a m e > T a k e   m a i l   m e r g e   t o   t h e   n e x t   l e v e l _ m 3 0 0 : 0 3 : 0 6 . 2 < / B o o k M a r k E x i t N a m e > < B o o k M a r k E n t r y P o s i t i o n > 1 7 6 1 6 7 < / B o o k M a r k E n t r y P o s i t i o n > < B o o k M a r k E x i t P o s i t i o n > 1 8 6 2 3 3 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 c 6 5 b 8 4 4 9 - 3 d f 3 - 4 b 0 0 - b f 9 9 - 8 6 0 9 5 b 6 e 1 1 a 9 < / I n t e r n a l I d > < N a m e > T a k e   m a i l   m e r g e   t o   t h e   n e x t   l e v e l _ m 3 Y o u c a n a l s o 0 0 : 0 3 : 0 6 . 3 - 0 0 : 0 3 : 1 0 . 6 < / N a m e > < T e x t > Y o u   c a n   a l s o   e d i t   t h e   r e c i p i e n t   l i s t   t o   f i l t e r   a n d   s o r t   t h e   d a t a . < / T e x t > < B o o k M a r k E n t r y N a m e > T a k e   m a i l   m e r g e   t o   t h e   n e x t   l e v e l _ m 3 0 0 : 0 3 : 0 6 . 3 < / B o o k M a r k E n t r y N a m e > < B o o k M a r k E x i t N a m e > T a k e   m a i l   m e r g e   t o   t h e   n e x t   l e v e l _ m 3 0 0 : 0 3 : 1 0 . 6 < / B o o k M a r k E x i t N a m e > < B o o k M a r k E n t r y P o s i t i o n > 1 8 6 3 3 3 < / B o o k M a r k E n t r y P o s i t i o n > < B o o k M a r k E x i t P o s i t i o n > 1 9 0 6 0 0 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 f 0 4 1 f d f 3 - 2 2 e 3 - 4 a 1 0 - a 6 b c - d 7 1 b 4 b d 7 b 9 5 c < / I n t e r n a l I d > < N a m e > T a k e   m a i l   m e r g e   t o   t h e   n e x t   l e v e l _ m 3 W h e n y o u  r e d o n e , 0 0 : 0 3 : 1 0 . 7 - 0 0 : 0 3 : 1 8 . 2 < / N a m e > < T e x t > W h e n   y o u  r e   d o n e ,   c l i c k   F i n i s h   & a m p ;   M e r g e   a n d   E d i t   I n d i v i d u a l   D o c u m e n t s . < / T e x t > < B o o k M a r k E n t r y N a m e > T a k e   m a i l   m e r g e   t o   t h e   n e x t   l e v e l _ m 3 0 0 : 0 3 : 1 0 . 7 < / B o o k M a r k E n t r y N a m e > < B o o k M a r k E x i t N a m e > T a k e   m a i l   m e r g e   t o   t h e   n e x t   l e v e l _ m 3 0 0 : 0 3 : 1 8 . 2 < / B o o k M a r k E x i t N a m e > < B o o k M a r k E n t r y P o s i t i o n > 1 9 0 7 0 0 < / B o o k M a r k E n t r y P o s i t i o n > < B o o k M a r k E x i t P o s i t i o n > 1 9 8 2 3 3 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 7 b 5 2 0 e 0 b - 1 2 7 8 - 4 3 b a - 8 a e 5 - 9 3 9 0 2 a 9 4 a 6 8 e < / I n t e r n a l I d > < N a m e > T a k e   m a i l   m e r g e   t o   t h e   n e x t   l e v e l _ m 3 W o r d m e r g e s t h e 0 0 : 0 3 : 1 8 . 3 - 0 0 : 0 3 : 2 2 . 6 < / N a m e > < T e x t > W o r d   m e r g e s   t h e   d a t a   a n d   c r e a t e s   a   t a b l e   o f   y o u r   s e l e c t e d   m e r g e   f i e l d s . < / T e x t > < B o o k M a r k E n t r y N a m e > T a k e   m a i l   m e r g e   t o   t h e   n e x t   l e v e l _ m 3 0 0 : 0 3 : 1 8 . 3 < / B o o k M a r k E n t r y N a m e > < B o o k M a r k E x i t N a m e > T a k e   m a i l   m e r g e   t o   t h e   n e x t   l e v e l _ m 3 0 0 : 0 3 : 2 2 . 6 < / B o o k M a r k E x i t N a m e > < B o o k M a r k E n t r y P o s i t i o n > 1 9 8 3 3 3 < / B o o k M a r k E n t r y P o s i t i o n > < B o o k M a r k E x i t P o s i t i o n > 2 0 2 6 3 3 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 d 0 2 e 3 5 e e - 0 e d d - 4 a d 5 - a 7 d 1 - 3 f f f 6 a c d a 0 c 2 < / I n t e r n a l I d > < N a m e > T a k e   m a i l   m e r g e   t o   t h e   n e x t   l e v e l _ m 3 T h i s m e t h o d c a n 0 0 : 0 3 : 2 2 . 7 - 0 0 : 0 3 : 2 9 . 8 < / N a m e > < T e x t > T h i s   m e t h o d   c a n   b e   e s p e c i a l l y   u s e f u l   i f   y o u   w a n t   t o   q u i c k l y   c r e a t e   a   p r i n t - o u t   o f   a   v e r y   l a r g e ,   c o m p l e x   d a t a b a s e . < / T e x t > < B o o k M a r k E n t r y N a m e > T a k e   m a i l   m e r g e   t o   t h e   n e x t   l e v e l _ m 3 0 0 : 0 3 : 2 2 . 7 < / B o o k M a r k E n t r y N a m e > < B o o k M a r k E x i t N a m e > T a k e   m a i l   m e r g e   t o   t h e   n e x t   l e v e l _ m 3 0 0 : 0 3 : 2 9 . 8 < / B o o k M a r k E x i t N a m e > < B o o k M a r k E n t r y P o s i t i o n > 2 0 2 7 3 3 < / B o o k M a r k E n t r y P o s i t i o n > < B o o k M a r k E x i t P o s i t i o n > 2 0 9 8 6 7 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 4 0 d 7 7 2 8 5 - 1 2 0 d - 4 9 7 c - a 5 6 9 - 6 1 7 7 e a 2 e d 2 6 a < / I n t e r n a l I d > < N a m e > T a k e   m a i l   m e r g e   t o   t h e   n e x t   l e v e l _ m 3 S o n o w y o u 0 0 : 0 3 : 2 9 . 9 - 0 0 : 0 3 : 3 3 . 9 < / N a m e > < T e x t > S o   n o w   y o u   h a v e   m o r e   i n f o r m a t i o n   f o r   u s i n g   t h e   m a i l   m e r g e   f e a t u r e   i n   W o r d . < / T e x t > < B o o k M a r k E n t r y N a m e > T a k e   m a i l   m e r g e   t o   t h e   n e x t   l e v e l _ m 3 0 0 : 0 3 : 2 9 . 9 < / B o o k M a r k E n t r y N a m e > < B o o k M a r k E x i t N a m e > T a k e   m a i l   m e r g e   t o   t h e   n e x t   l e v e l _ m 3 0 0 : 0 3 : 3 3 . 9 < / B o o k M a r k E x i t N a m e > < B o o k M a r k E n t r y P o s i t i o n > 2 0 9 9 6 7 < / B o o k M a r k E n t r y P o s i t i o n > < B o o k M a r k E x i t P o s i t i o n > 2 1 3 9 6 7 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 5 a 4 5 0 8 f 7 - 0 8 2 0 - 4 5 3 0 - 9 8 e 3 - 4 c 0 7 3 8 c 7 8 4 8 f < / I n t e r n a l I d > < N a m e > T a k e   m a i l   m e r g e   t o   t h e   n e x t   l e v e l _ m 3 N e x t , t a k e t h e 0 0 : 0 3 : 3 4 . 0 - 0 0 : 0 3 : 3 9 . 1 < / N a m e > < T e x t > N e x t ,   t a k e   t h e   A d v a n c e d   M a i l   M e r g e   c o u r s e   t o   l e a r n   h o w   t o   d o   m o r e   w i t h   f i e l d   c o d e s . < / T e x t > < B o o k M a r k E n t r y N a m e > T a k e   m a i l   m e r g e   t o   t h e   n e x t   l e v e l _ m 3 0 0 : 0 3 : 3 4 . 0 < / B o o k M a r k E n t r y N a m e > < B o o k M a r k E x i t N a m e > T a k e   m a i l   m e r g e   t o   t h e   n e x t   l e v e l _ m 3 0 0 : 0 3 : 3 9 . 1 < / B o o k M a r k E x i t N a m e > < B o o k M a r k E n t r y P o s i t i o n > 2 1 4 0 6 7 < / B o o k M a r k E n t r y P o s i t i o n > < B o o k M a r k E x i t P o s i t i o n > 2 1 9 1 3 3 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 2 7 f 1 5 a 0 d - 1 d 3 0 - 4 8 8 4 - b 6 d a - 7 3 1 3 4 4 3 7 1 7 b 7 < / I n t e r n a l I d > < N a m e > T a k e   m a i l   m e r g e   t o   t h e   n e x t   l e v e l _ m 3 Y o u m a y a l s o 0 0 : 0 3 : 3 9 . 2 - 0 0 : 0 3 : 4 6 . 3 < / N a m e > < T e x t > Y o u   m a y   a l s o   b e   i n t e r e s t e d   i n   l e a r n i n g   m o r e   a b o u t   t a b l e s   i n   E x c e l .   C h e c k   o u t   t h e   l i n k s   i n   t h e   c o u r s e   s u m m a r y . < / T e x t > < B o o k M a r k E n t r y N a m e > T a k e   m a i l   m e r g e   t o   t h e   n e x t   l e v e l _ m 3 0 0 : 0 3 : 3 9 . 2 < / B o o k M a r k E n t r y N a m e > < B o o k M a r k E x i t N a m e > T a k e   m a i l   m e r g e   t o   t h e   n e x t   l e v e l _ m 3 0 0 : 0 3 : 4 6 . 3 < / B o o k M a r k E x i t N a m e > < B o o k M a r k E n t r y P o s i t i o n > 2 1 9 2 3 3 < / B o o k M a r k E n t r y P o s i t i o n > < B o o k M a r k E x i t P o s i t i o n > 2 2 6 3 0 0 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3C8AA702-EB8F-4A5D-AF3C-F47269E36171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F59EAA03-7E02-4877-A7B6-06C20C5A8C37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7A7706F-123F-436F-9745-BD533F9B2A73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5894</TotalTime>
  <Words>2422</Words>
  <Application>Microsoft Office PowerPoint</Application>
  <PresentationFormat>Custom</PresentationFormat>
  <Paragraphs>243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-</cp:lastModifiedBy>
  <cp:revision>266</cp:revision>
  <dcterms:created xsi:type="dcterms:W3CDTF">2012-03-12T21:21:52Z</dcterms:created>
  <dcterms:modified xsi:type="dcterms:W3CDTF">2013-09-15T06:32:10Z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