
<file path=[Content_Types].xml><?xml version="1.0" encoding="utf-8"?>
<Types xmlns="http://schemas.openxmlformats.org/package/2006/content-types">
  <Default Extension="png" ContentType="image/png"/>
  <Default Extension="tmp" ContentType="image/pn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0"/>
    <p:sldMasterId id="2147483669" r:id="rId11"/>
    <p:sldMasterId id="2147483699" r:id="rId12"/>
    <p:sldMasterId id="2147483711" r:id="rId13"/>
    <p:sldMasterId id="2147483723" r:id="rId14"/>
    <p:sldMasterId id="2147483771" r:id="rId15"/>
  </p:sldMasterIdLst>
  <p:notesMasterIdLst>
    <p:notesMasterId r:id="rId24"/>
  </p:notesMasterIdLst>
  <p:sldIdLst>
    <p:sldId id="378" r:id="rId16"/>
    <p:sldId id="367" r:id="rId17"/>
    <p:sldId id="368" r:id="rId18"/>
    <p:sldId id="369" r:id="rId19"/>
    <p:sldId id="370" r:id="rId20"/>
    <p:sldId id="374" r:id="rId21"/>
    <p:sldId id="372" r:id="rId22"/>
    <p:sldId id="373" r:id="rId23"/>
  </p:sldIdLst>
  <p:sldSz cx="13003213" cy="9756775"/>
  <p:notesSz cx="6858000" cy="9144000"/>
  <p:defaultTextStyle>
    <a:defPPr>
      <a:defRPr lang="en-US"/>
    </a:defPPr>
    <a:lvl1pPr marL="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626273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252545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1878818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250509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3131363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3757635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4383908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501018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8B4CD3B5-D52B-4334-911F-447F7EF5E3AA}">
          <p14:sldIdLst>
            <p14:sldId id="378"/>
            <p14:sldId id="367"/>
            <p14:sldId id="368"/>
            <p14:sldId id="369"/>
            <p14:sldId id="370"/>
            <p14:sldId id="374"/>
            <p14:sldId id="372"/>
            <p14:sldId id="373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529">
          <p15:clr>
            <a:srgbClr val="A4A3A4"/>
          </p15:clr>
        </p15:guide>
        <p15:guide id="2" orient="horz" pos="2520">
          <p15:clr>
            <a:srgbClr val="A4A3A4"/>
          </p15:clr>
        </p15:guide>
        <p15:guide id="3" orient="horz" pos="5953">
          <p15:clr>
            <a:srgbClr val="A4A3A4"/>
          </p15:clr>
        </p15:guide>
        <p15:guide id="4" orient="horz" pos="660">
          <p15:clr>
            <a:srgbClr val="A4A3A4"/>
          </p15:clr>
        </p15:guide>
        <p15:guide id="5" orient="horz" pos="5377">
          <p15:clr>
            <a:srgbClr val="A4A3A4"/>
          </p15:clr>
        </p15:guide>
        <p15:guide id="6" orient="horz" pos="5089">
          <p15:clr>
            <a:srgbClr val="A4A3A4"/>
          </p15:clr>
        </p15:guide>
        <p15:guide id="7" orient="horz" pos="4417">
          <p15:clr>
            <a:srgbClr val="A4A3A4"/>
          </p15:clr>
        </p15:guide>
        <p15:guide id="8" orient="horz" pos="4273">
          <p15:clr>
            <a:srgbClr val="A4A3A4"/>
          </p15:clr>
        </p15:guide>
        <p15:guide id="9" pos="4095">
          <p15:clr>
            <a:srgbClr val="A4A3A4"/>
          </p15:clr>
        </p15:guide>
        <p15:guide id="10" pos="7408">
          <p15:clr>
            <a:srgbClr val="A4A3A4"/>
          </p15:clr>
        </p15:guide>
        <p15:guide id="11">
          <p15:clr>
            <a:srgbClr val="A4A3A4"/>
          </p15:clr>
        </p15:guide>
        <p15:guide id="12" pos="6349">
          <p15:clr>
            <a:srgbClr val="A4A3A4"/>
          </p15:clr>
        </p15:guide>
        <p15:guide id="13" pos="7119">
          <p15:clr>
            <a:srgbClr val="A4A3A4"/>
          </p15:clr>
        </p15:guide>
        <p15:guide id="14" pos="783">
          <p15:clr>
            <a:srgbClr val="A4A3A4"/>
          </p15:clr>
        </p15:guide>
        <p15:guide id="15" pos="7839">
          <p15:clr>
            <a:srgbClr val="A4A3A4"/>
          </p15:clr>
        </p15:guide>
        <p15:guide id="16" pos="6733">
          <p15:clr>
            <a:srgbClr val="A4A3A4"/>
          </p15:clr>
        </p15:guide>
        <p15:guide id="17" pos="6927">
          <p15:clr>
            <a:srgbClr val="A4A3A4"/>
          </p15:clr>
        </p15:guide>
        <p15:guide id="18" pos="6539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hellie Tucker" initials="ST" lastIdx="14" clrIdx="0"/>
  <p:cmAuthor id="1" name="shelliet" initials="ST" lastIdx="1" clrIdx="1"/>
  <p:cmAuthor id="2" name="Contoso Pharmaceuticals" initials="LL" lastIdx="6" clrIdx="2"/>
  <p:cmAuthor id="3" name="gonzaloa" initials="ga" lastIdx="8" clrIdx="3"/>
  <p:cmAuthor id="4" name="Lindsay Latimore" initials="LFL" lastIdx="2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Rg st="2" end="9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6C6C"/>
    <a:srgbClr val="808080"/>
    <a:srgbClr val="949494"/>
    <a:srgbClr val="909090"/>
    <a:srgbClr val="C00000"/>
    <a:srgbClr val="FFFFFF"/>
    <a:srgbClr val="FF9900"/>
    <a:srgbClr val="D24726"/>
    <a:srgbClr val="FAC738"/>
    <a:srgbClr val="0B0B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610" autoAdjust="0"/>
    <p:restoredTop sz="99900" autoAdjust="0"/>
  </p:normalViewPr>
  <p:slideViewPr>
    <p:cSldViewPr>
      <p:cViewPr>
        <p:scale>
          <a:sx n="80" d="100"/>
          <a:sy n="80" d="100"/>
        </p:scale>
        <p:origin x="-630" y="216"/>
      </p:cViewPr>
      <p:guideLst>
        <p:guide orient="horz" pos="6145"/>
        <p:guide pos="819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80" d="100"/>
          <a:sy n="80" d="100"/>
        </p:scale>
        <p:origin x="-3978" y="-6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8.xml"/><Relationship Id="rId13" Type="http://schemas.openxmlformats.org/officeDocument/2006/relationships/slideMaster" Target="slideMasters/slideMaster4.xml"/><Relationship Id="rId18" Type="http://schemas.openxmlformats.org/officeDocument/2006/relationships/slide" Target="slides/slide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6.xml"/><Relationship Id="rId7" Type="http://schemas.openxmlformats.org/officeDocument/2006/relationships/customXml" Target="../customXml/item7.xml"/><Relationship Id="rId12" Type="http://schemas.openxmlformats.org/officeDocument/2006/relationships/slideMaster" Target="slideMasters/slideMaster3.xml"/><Relationship Id="rId17" Type="http://schemas.openxmlformats.org/officeDocument/2006/relationships/slide" Target="slides/slide2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Master" Target="slideMasters/slideMaster2.xml"/><Relationship Id="rId24" Type="http://schemas.openxmlformats.org/officeDocument/2006/relationships/notesMaster" Target="notesMasters/notesMaster1.xml"/><Relationship Id="rId5" Type="http://schemas.openxmlformats.org/officeDocument/2006/relationships/customXml" Target="../customXml/item5.xml"/><Relationship Id="rId15" Type="http://schemas.openxmlformats.org/officeDocument/2006/relationships/slideMaster" Target="slideMasters/slideMaster6.xml"/><Relationship Id="rId23" Type="http://schemas.openxmlformats.org/officeDocument/2006/relationships/slide" Target="slides/slide8.xml"/><Relationship Id="rId28" Type="http://schemas.openxmlformats.org/officeDocument/2006/relationships/theme" Target="theme/theme1.xml"/><Relationship Id="rId10" Type="http://schemas.openxmlformats.org/officeDocument/2006/relationships/slideMaster" Target="slideMasters/slideMaster1.xml"/><Relationship Id="rId19" Type="http://schemas.openxmlformats.org/officeDocument/2006/relationships/slide" Target="slides/slide4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slideMaster" Target="slideMasters/slideMaster5.xml"/><Relationship Id="rId22" Type="http://schemas.openxmlformats.org/officeDocument/2006/relationships/slide" Target="slides/slide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A2E03A-AC74-4DCC-84AB-3B93BD24C0C7}" type="datetimeFigureOut">
              <a:rPr lang="en-US" smtClean="0"/>
              <a:t>3/30/2013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95259-C478-458E-8F66-D0CFA83DA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746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1pPr>
    <a:lvl2pPr marL="626273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2pPr>
    <a:lvl3pPr marL="1252545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3pPr>
    <a:lvl4pPr marL="1878818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4pPr>
    <a:lvl5pPr marL="2505090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5pPr>
    <a:lvl6pPr marL="3131363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757635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383908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5010180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796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6.xm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slide" Target="../slides/slide8.xml"/><Relationship Id="rId4" Type="http://schemas.openxmlformats.org/officeDocument/2006/relationships/image" Target="../media/image3.tmp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992187"/>
            <a:ext cx="13003213" cy="6705600"/>
          </a:xfrm>
          <a:prstGeom prst="rect">
            <a:avLst/>
          </a:prstGeom>
          <a:solidFill>
            <a:schemeClr val="bg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391853043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ggestions for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5521161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174261" indent="-626273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 typeface="+mj-lt"/>
              <a:buAutoNum type="arabicPeriod"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722250" indent="-469704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974795" indent="-469704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91A10-A591-43B9-A509-26A67752FF10}" type="datetime1">
              <a:rPr lang="en-US" smtClean="0"/>
              <a:t>3/30/2013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58521" y="7697011"/>
            <a:ext cx="11594532" cy="1084086"/>
          </a:xfrm>
        </p:spPr>
        <p:txBody>
          <a:bodyPr/>
          <a:lstStyle>
            <a:lvl1pPr marL="0" indent="0"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228287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question, optional answ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26DB4-9CE9-4540-9921-68ABBB6E5689}" type="datetime1">
              <a:rPr lang="en-US" smtClean="0"/>
              <a:t>3/30/2013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36849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687628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answer,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6F42-A0DE-4C12-AA21-F4391873529D}" type="datetime1">
              <a:rPr lang="en-US" smtClean="0"/>
              <a:t>3/30/2013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22401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186387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200965982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7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66B5-9510-435A-9402-DF3CCC811C65}" type="datetime1">
              <a:rPr lang="en-US" smtClean="0"/>
              <a:t>3/30/2013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19749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88464"/>
            <a:ext cx="4277968" cy="1653231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1" y="2041698"/>
            <a:ext cx="4277968" cy="6673906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A3AA-4C40-483B-AA7A-81CDC9C32DD9}" type="datetime1">
              <a:rPr lang="en-US" smtClean="0"/>
              <a:t>3/30/2013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36756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3800"/>
            </a:lvl2pPr>
            <a:lvl3pPr marL="1252545" indent="0">
              <a:buNone/>
              <a:defRPr sz="3300"/>
            </a:lvl3pPr>
            <a:lvl4pPr marL="1878818" indent="0">
              <a:buNone/>
              <a:defRPr sz="2700"/>
            </a:lvl4pPr>
            <a:lvl5pPr marL="2505090" indent="0">
              <a:buNone/>
              <a:defRPr sz="2700"/>
            </a:lvl5pPr>
            <a:lvl6pPr marL="3131363" indent="0">
              <a:buNone/>
              <a:defRPr sz="2700"/>
            </a:lvl6pPr>
            <a:lvl7pPr marL="3757635" indent="0">
              <a:buNone/>
              <a:defRPr sz="2700"/>
            </a:lvl7pPr>
            <a:lvl8pPr marL="4383908" indent="0">
              <a:buNone/>
              <a:defRPr sz="2700"/>
            </a:lvl8pPr>
            <a:lvl9pPr marL="5010180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CC0C7-3AB7-489B-BFFA-B8BBCA6D94D2}" type="datetime1">
              <a:rPr lang="en-US" smtClean="0"/>
              <a:t>3/30/2013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83383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06095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sz="3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A22DD-D5D8-4365-A63D-444B15A34CF5}" type="datetime1">
              <a:rPr lang="en-US" smtClean="0"/>
              <a:t>3/30/2013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0542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3763" cy="20923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9263"/>
            <a:ext cx="9101137" cy="24923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3/30/2013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6774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3/30/2013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333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urse contents an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08444"/>
            <a:ext cx="11702892" cy="6439021"/>
          </a:xfrm>
        </p:spPr>
        <p:txBody>
          <a:bodyPr vert="horz" lIns="125255" tIns="62627" rIns="125255" bIns="62627" rtlCol="0">
            <a:normAutofit/>
          </a:bodyPr>
          <a:lstStyle>
            <a:lvl1pPr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defRPr lang="en-US" sz="3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818227" indent="-313136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0B08-D52D-4387-A88A-6183E824577A}" type="datetime1">
              <a:rPr lang="en-US" smtClean="0"/>
              <a:t>3/30/2013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69087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9038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5438"/>
            <a:ext cx="11052175" cy="21336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3/30/2013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0369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3738" cy="6438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7013" y="2276475"/>
            <a:ext cx="5775325" cy="6438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3/30/2013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8375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4400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4038"/>
            <a:ext cx="5745163" cy="5621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4400"/>
            <a:ext cx="5746750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4038"/>
            <a:ext cx="5746750" cy="5621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3/30/2013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8318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3/30/2013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6446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3/30/2013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8060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6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6725" cy="66738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3/30/2013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49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9425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47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5875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3/30/2013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4915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3/30/2013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1581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4175" cy="8324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4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3/30/2013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179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33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picture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9F20-D52D-4D20-B9C4-813536D6A0C2}" type="datetime1">
              <a:rPr lang="en-US" smtClean="0"/>
              <a:t>3/30/2013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480921" y="2493398"/>
            <a:ext cx="1950482" cy="195135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334406" y="2346728"/>
            <a:ext cx="7910287" cy="6179291"/>
          </a:xfrm>
        </p:spPr>
        <p:txBody>
          <a:bodyPr>
            <a:normAutofit/>
          </a:bodyPr>
          <a:lstStyle>
            <a:lvl1pPr marL="0" indent="0">
              <a:spcBef>
                <a:spcPts val="685"/>
              </a:spcBef>
              <a:spcAft>
                <a:spcPts val="2740"/>
              </a:spcAft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ts val="685"/>
              </a:spcBef>
              <a:spcAft>
                <a:spcPts val="2740"/>
              </a:spcAft>
              <a:buNone/>
              <a:defRPr/>
            </a:lvl2pPr>
            <a:lvl3pPr indent="0">
              <a:spcBef>
                <a:spcPts val="685"/>
              </a:spcBef>
              <a:spcAft>
                <a:spcPts val="2740"/>
              </a:spcAft>
              <a:buNone/>
              <a:defRPr/>
            </a:lvl3pPr>
            <a:lvl4pPr indent="0">
              <a:spcBef>
                <a:spcPts val="685"/>
              </a:spcBef>
              <a:spcAft>
                <a:spcPts val="2740"/>
              </a:spcAft>
              <a:buNone/>
              <a:defRPr/>
            </a:lvl4pPr>
            <a:lvl5pPr indent="0">
              <a:spcBef>
                <a:spcPts val="685"/>
              </a:spcBef>
              <a:spcAft>
                <a:spcPts val="2740"/>
              </a:spcAft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268592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8594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27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551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8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110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13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65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92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220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5523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1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1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4165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76" indent="0">
              <a:buNone/>
              <a:defRPr sz="2800" b="1"/>
            </a:lvl2pPr>
            <a:lvl3pPr marL="1300551" indent="0">
              <a:buNone/>
              <a:defRPr sz="2600" b="1"/>
            </a:lvl3pPr>
            <a:lvl4pPr marL="1950827" indent="0">
              <a:buNone/>
              <a:defRPr sz="2300" b="1"/>
            </a:lvl4pPr>
            <a:lvl5pPr marL="2601102" indent="0">
              <a:buNone/>
              <a:defRPr sz="2300" b="1"/>
            </a:lvl5pPr>
            <a:lvl6pPr marL="3251378" indent="0">
              <a:buNone/>
              <a:defRPr sz="2300" b="1"/>
            </a:lvl6pPr>
            <a:lvl7pPr marL="3901653" indent="0">
              <a:buNone/>
              <a:defRPr sz="2300" b="1"/>
            </a:lvl7pPr>
            <a:lvl8pPr marL="4551929" indent="0">
              <a:buNone/>
              <a:defRPr sz="2300" b="1"/>
            </a:lvl8pPr>
            <a:lvl9pPr marL="5202204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2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76" indent="0">
              <a:buNone/>
              <a:defRPr sz="2800" b="1"/>
            </a:lvl2pPr>
            <a:lvl3pPr marL="1300551" indent="0">
              <a:buNone/>
              <a:defRPr sz="2600" b="1"/>
            </a:lvl3pPr>
            <a:lvl4pPr marL="1950827" indent="0">
              <a:buNone/>
              <a:defRPr sz="2300" b="1"/>
            </a:lvl4pPr>
            <a:lvl5pPr marL="2601102" indent="0">
              <a:buNone/>
              <a:defRPr sz="2300" b="1"/>
            </a:lvl5pPr>
            <a:lvl6pPr marL="3251378" indent="0">
              <a:buNone/>
              <a:defRPr sz="2300" b="1"/>
            </a:lvl6pPr>
            <a:lvl7pPr marL="3901653" indent="0">
              <a:buNone/>
              <a:defRPr sz="2300" b="1"/>
            </a:lvl7pPr>
            <a:lvl8pPr marL="4551929" indent="0">
              <a:buNone/>
              <a:defRPr sz="2300" b="1"/>
            </a:lvl8pPr>
            <a:lvl9pPr marL="5202204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2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694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4438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7110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2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5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2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276" indent="0">
              <a:buNone/>
              <a:defRPr sz="1700"/>
            </a:lvl2pPr>
            <a:lvl3pPr marL="1300551" indent="0">
              <a:buNone/>
              <a:defRPr sz="1400"/>
            </a:lvl3pPr>
            <a:lvl4pPr marL="1950827" indent="0">
              <a:buNone/>
              <a:defRPr sz="1300"/>
            </a:lvl4pPr>
            <a:lvl5pPr marL="2601102" indent="0">
              <a:buNone/>
              <a:defRPr sz="1300"/>
            </a:lvl5pPr>
            <a:lvl6pPr marL="3251378" indent="0">
              <a:buNone/>
              <a:defRPr sz="1300"/>
            </a:lvl6pPr>
            <a:lvl7pPr marL="3901653" indent="0">
              <a:buNone/>
              <a:defRPr sz="1300"/>
            </a:lvl7pPr>
            <a:lvl8pPr marL="4551929" indent="0">
              <a:buNone/>
              <a:defRPr sz="1300"/>
            </a:lvl8pPr>
            <a:lvl9pPr marL="5202204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5422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276" indent="0">
              <a:buNone/>
              <a:defRPr sz="4000"/>
            </a:lvl2pPr>
            <a:lvl3pPr marL="1300551" indent="0">
              <a:buNone/>
              <a:defRPr sz="3400"/>
            </a:lvl3pPr>
            <a:lvl4pPr marL="1950827" indent="0">
              <a:buNone/>
              <a:defRPr sz="2800"/>
            </a:lvl4pPr>
            <a:lvl5pPr marL="2601102" indent="0">
              <a:buNone/>
              <a:defRPr sz="2800"/>
            </a:lvl5pPr>
            <a:lvl6pPr marL="3251378" indent="0">
              <a:buNone/>
              <a:defRPr sz="2800"/>
            </a:lvl6pPr>
            <a:lvl7pPr marL="3901653" indent="0">
              <a:buNone/>
              <a:defRPr sz="2800"/>
            </a:lvl7pPr>
            <a:lvl8pPr marL="4551929" indent="0">
              <a:buNone/>
              <a:defRPr sz="2800"/>
            </a:lvl8pPr>
            <a:lvl9pPr marL="5202204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276" indent="0">
              <a:buNone/>
              <a:defRPr sz="1700"/>
            </a:lvl2pPr>
            <a:lvl3pPr marL="1300551" indent="0">
              <a:buNone/>
              <a:defRPr sz="1400"/>
            </a:lvl3pPr>
            <a:lvl4pPr marL="1950827" indent="0">
              <a:buNone/>
              <a:defRPr sz="1300"/>
            </a:lvl4pPr>
            <a:lvl5pPr marL="2601102" indent="0">
              <a:buNone/>
              <a:defRPr sz="1300"/>
            </a:lvl5pPr>
            <a:lvl6pPr marL="3251378" indent="0">
              <a:buNone/>
              <a:defRPr sz="1300"/>
            </a:lvl6pPr>
            <a:lvl7pPr marL="3901653" indent="0">
              <a:buNone/>
              <a:defRPr sz="1300"/>
            </a:lvl7pPr>
            <a:lvl8pPr marL="4551929" indent="0">
              <a:buNone/>
              <a:defRPr sz="1300"/>
            </a:lvl8pPr>
            <a:lvl9pPr marL="5202204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3286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8022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760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B0C61-100F-4665-AFEE-EBA1F51F8668}" type="datetime1">
              <a:rPr lang="en-US" smtClean="0"/>
              <a:t>3/30/2013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309646" y="5962474"/>
            <a:ext cx="6930712" cy="2380653"/>
          </a:xfrm>
        </p:spPr>
        <p:txBody>
          <a:bodyPr/>
          <a:lstStyle>
            <a:lvl1pPr marL="0" indent="0">
              <a:buNone/>
              <a:defRPr sz="55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25081" y="4553162"/>
            <a:ext cx="4876205" cy="832578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Segoe UI Semibold" pitchFamily="34" charset="0"/>
              </a:defRPr>
            </a:lvl1pPr>
            <a:lvl2pPr marL="626273" indent="0">
              <a:buNone/>
              <a:defRPr/>
            </a:lvl2pPr>
            <a:lvl3pPr marL="1252545" indent="0">
              <a:buNone/>
              <a:defRPr/>
            </a:lvl3pPr>
            <a:lvl4pPr marL="1878818" indent="0">
              <a:buNone/>
              <a:defRPr/>
            </a:lvl4pPr>
            <a:lvl5pPr marL="250509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869762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3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313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11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23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34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46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05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069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080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09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9467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4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4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7289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16" indent="0">
              <a:buNone/>
              <a:defRPr sz="2800" b="1"/>
            </a:lvl2pPr>
            <a:lvl3pPr marL="1300230" indent="0">
              <a:buNone/>
              <a:defRPr sz="2600" b="1"/>
            </a:lvl3pPr>
            <a:lvl4pPr marL="1950346" indent="0">
              <a:buNone/>
              <a:defRPr sz="2300" b="1"/>
            </a:lvl4pPr>
            <a:lvl5pPr marL="2600462" indent="0">
              <a:buNone/>
              <a:defRPr sz="2300" b="1"/>
            </a:lvl5pPr>
            <a:lvl6pPr marL="3250578" indent="0">
              <a:buNone/>
              <a:defRPr sz="2300" b="1"/>
            </a:lvl6pPr>
            <a:lvl7pPr marL="3900693" indent="0">
              <a:buNone/>
              <a:defRPr sz="2300" b="1"/>
            </a:lvl7pPr>
            <a:lvl8pPr marL="4550808" indent="0">
              <a:buNone/>
              <a:defRPr sz="2300" b="1"/>
            </a:lvl8pPr>
            <a:lvl9pPr marL="520092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5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16" indent="0">
              <a:buNone/>
              <a:defRPr sz="2800" b="1"/>
            </a:lvl2pPr>
            <a:lvl3pPr marL="1300230" indent="0">
              <a:buNone/>
              <a:defRPr sz="2600" b="1"/>
            </a:lvl3pPr>
            <a:lvl4pPr marL="1950346" indent="0">
              <a:buNone/>
              <a:defRPr sz="2300" b="1"/>
            </a:lvl4pPr>
            <a:lvl5pPr marL="2600462" indent="0">
              <a:buNone/>
              <a:defRPr sz="2300" b="1"/>
            </a:lvl5pPr>
            <a:lvl6pPr marL="3250578" indent="0">
              <a:buNone/>
              <a:defRPr sz="2300" b="1"/>
            </a:lvl6pPr>
            <a:lvl7pPr marL="3900693" indent="0">
              <a:buNone/>
              <a:defRPr sz="2300" b="1"/>
            </a:lvl7pPr>
            <a:lvl8pPr marL="4550808" indent="0">
              <a:buNone/>
              <a:defRPr sz="2300" b="1"/>
            </a:lvl8pPr>
            <a:lvl9pPr marL="520092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5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5771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5160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1026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4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8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4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116" indent="0">
              <a:buNone/>
              <a:defRPr sz="1700"/>
            </a:lvl2pPr>
            <a:lvl3pPr marL="1300230" indent="0">
              <a:buNone/>
              <a:defRPr sz="1400"/>
            </a:lvl3pPr>
            <a:lvl4pPr marL="1950346" indent="0">
              <a:buNone/>
              <a:defRPr sz="1300"/>
            </a:lvl4pPr>
            <a:lvl5pPr marL="2600462" indent="0">
              <a:buNone/>
              <a:defRPr sz="1300"/>
            </a:lvl5pPr>
            <a:lvl6pPr marL="3250578" indent="0">
              <a:buNone/>
              <a:defRPr sz="1300"/>
            </a:lvl6pPr>
            <a:lvl7pPr marL="3900693" indent="0">
              <a:buNone/>
              <a:defRPr sz="1300"/>
            </a:lvl7pPr>
            <a:lvl8pPr marL="4550808" indent="0">
              <a:buNone/>
              <a:defRPr sz="1300"/>
            </a:lvl8pPr>
            <a:lvl9pPr marL="520092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5785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116" indent="0">
              <a:buNone/>
              <a:defRPr sz="4000"/>
            </a:lvl2pPr>
            <a:lvl3pPr marL="1300230" indent="0">
              <a:buNone/>
              <a:defRPr sz="3400"/>
            </a:lvl3pPr>
            <a:lvl4pPr marL="1950346" indent="0">
              <a:buNone/>
              <a:defRPr sz="2800"/>
            </a:lvl4pPr>
            <a:lvl5pPr marL="2600462" indent="0">
              <a:buNone/>
              <a:defRPr sz="2800"/>
            </a:lvl5pPr>
            <a:lvl6pPr marL="3250578" indent="0">
              <a:buNone/>
              <a:defRPr sz="2800"/>
            </a:lvl6pPr>
            <a:lvl7pPr marL="3900693" indent="0">
              <a:buNone/>
              <a:defRPr sz="2800"/>
            </a:lvl7pPr>
            <a:lvl8pPr marL="4550808" indent="0">
              <a:buNone/>
              <a:defRPr sz="2800"/>
            </a:lvl8pPr>
            <a:lvl9pPr marL="5200923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116" indent="0">
              <a:buNone/>
              <a:defRPr sz="1700"/>
            </a:lvl2pPr>
            <a:lvl3pPr marL="1300230" indent="0">
              <a:buNone/>
              <a:defRPr sz="1400"/>
            </a:lvl3pPr>
            <a:lvl4pPr marL="1950346" indent="0">
              <a:buNone/>
              <a:defRPr sz="1300"/>
            </a:lvl4pPr>
            <a:lvl5pPr marL="2600462" indent="0">
              <a:buNone/>
              <a:defRPr sz="1300"/>
            </a:lvl5pPr>
            <a:lvl6pPr marL="3250578" indent="0">
              <a:buNone/>
              <a:defRPr sz="1300"/>
            </a:lvl6pPr>
            <a:lvl7pPr marL="3900693" indent="0">
              <a:buNone/>
              <a:defRPr sz="1300"/>
            </a:lvl7pPr>
            <a:lvl8pPr marL="4550808" indent="0">
              <a:buNone/>
              <a:defRPr sz="1300"/>
            </a:lvl8pPr>
            <a:lvl9pPr marL="520092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7892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097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Media Placeholder 9"/>
          <p:cNvSpPr>
            <a:spLocks noGrp="1"/>
          </p:cNvSpPr>
          <p:nvPr>
            <p:ph type="media" sz="quarter" idx="10"/>
          </p:nvPr>
        </p:nvSpPr>
        <p:spPr>
          <a:xfrm>
            <a:off x="1820496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1" name="Media Placeholder 9"/>
          <p:cNvSpPr>
            <a:spLocks noGrp="1"/>
          </p:cNvSpPr>
          <p:nvPr>
            <p:ph type="media" sz="quarter" idx="11"/>
          </p:nvPr>
        </p:nvSpPr>
        <p:spPr>
          <a:xfrm>
            <a:off x="3198576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2" name="Media Placeholder 9"/>
          <p:cNvSpPr>
            <a:spLocks noGrp="1"/>
          </p:cNvSpPr>
          <p:nvPr>
            <p:ph type="media" sz="quarter" idx="12"/>
          </p:nvPr>
        </p:nvSpPr>
        <p:spPr>
          <a:xfrm>
            <a:off x="4563696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3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5940429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5" name="Media Placeholder 9"/>
          <p:cNvSpPr>
            <a:spLocks noGrp="1"/>
          </p:cNvSpPr>
          <p:nvPr>
            <p:ph type="media" sz="quarter" idx="15"/>
          </p:nvPr>
        </p:nvSpPr>
        <p:spPr>
          <a:xfrm>
            <a:off x="7309092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6" name="Media Placeholder 9"/>
          <p:cNvSpPr>
            <a:spLocks noGrp="1"/>
          </p:cNvSpPr>
          <p:nvPr>
            <p:ph type="media" sz="quarter" idx="16"/>
          </p:nvPr>
        </p:nvSpPr>
        <p:spPr>
          <a:xfrm>
            <a:off x="8672013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731690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29" name="TextBox 28"/>
          <p:cNvSpPr txBox="1"/>
          <p:nvPr userDrawn="1"/>
        </p:nvSpPr>
        <p:spPr>
          <a:xfrm>
            <a:off x="10040261" y="8068154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30" name="TextBox 29"/>
          <p:cNvSpPr txBox="1"/>
          <p:nvPr userDrawn="1"/>
        </p:nvSpPr>
        <p:spPr>
          <a:xfrm>
            <a:off x="8678777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1823288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3211301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456489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594764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0" name="TextBox 39">
            <a:hlinkClick r:id="rId2" action="ppaction://hlinksldjump"/>
          </p:cNvPr>
          <p:cNvSpPr txBox="1"/>
          <p:nvPr userDrawn="1"/>
        </p:nvSpPr>
        <p:spPr>
          <a:xfrm>
            <a:off x="10197838" y="618148"/>
            <a:ext cx="1434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Segoe UI Light" pitchFamily="34" charset="0"/>
                <a:hlinkClick r:id="rId2" action="ppaction://hlinksldjump"/>
              </a:rPr>
              <a:t>Course</a:t>
            </a:r>
            <a:r>
              <a:rPr lang="en-US" sz="1200" baseline="0" dirty="0" smtClean="0">
                <a:solidFill>
                  <a:schemeClr val="bg1"/>
                </a:solidFill>
                <a:latin typeface="Segoe UI Light" pitchFamily="34" charset="0"/>
                <a:hlinkClick r:id="rId2" action="ppaction://hlinksldjump"/>
              </a:rPr>
              <a:t> summary</a:t>
            </a:r>
            <a:endParaRPr lang="en-US" sz="1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1451487" y="646724"/>
            <a:ext cx="208497" cy="233769"/>
            <a:chOff x="9889420" y="664799"/>
            <a:chExt cx="208497" cy="233769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43" name="Straight Connector 4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2" name="Media Placeholder 9"/>
          <p:cNvSpPr>
            <a:spLocks noGrp="1"/>
          </p:cNvSpPr>
          <p:nvPr>
            <p:ph type="media" sz="quarter" idx="17"/>
          </p:nvPr>
        </p:nvSpPr>
        <p:spPr>
          <a:xfrm>
            <a:off x="10038087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pic>
        <p:nvPicPr>
          <p:cNvPr id="27" name="Picture 26" descr="Screen Clipping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525" y="611187"/>
            <a:ext cx="295316" cy="304843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11765076" y="618148"/>
            <a:ext cx="5711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Segoe UI Light" pitchFamily="34" charset="0"/>
                <a:hlinkClick r:id="rId5" action="ppaction://hlinksldjump"/>
              </a:rPr>
              <a:t>Help</a:t>
            </a:r>
            <a:endParaRPr lang="en-US" sz="1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4440" y="1042416"/>
            <a:ext cx="10515600" cy="5916168"/>
          </a:xfrm>
        </p:spPr>
        <p:txBody>
          <a:bodyPr/>
          <a:lstStyle>
            <a:lvl1pPr marL="469704" indent="-469704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08153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8982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/>
          <p:cNvSpPr txBox="1">
            <a:spLocks/>
          </p:cNvSpPr>
          <p:nvPr userDrawn="1"/>
        </p:nvSpPr>
        <p:spPr>
          <a:xfrm>
            <a:off x="1903015" y="1246341"/>
            <a:ext cx="4352544" cy="6070446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 Placeholder 6"/>
          <p:cNvSpPr txBox="1">
            <a:spLocks/>
          </p:cNvSpPr>
          <p:nvPr userDrawn="1"/>
        </p:nvSpPr>
        <p:spPr>
          <a:xfrm>
            <a:off x="6744775" y="1246748"/>
            <a:ext cx="4347570" cy="500323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70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3994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19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39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58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7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09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17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36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15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5911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3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1679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96" indent="0">
              <a:buNone/>
              <a:defRPr sz="2800" b="1"/>
            </a:lvl2pPr>
            <a:lvl3pPr marL="1300390" indent="0">
              <a:buNone/>
              <a:defRPr sz="2600" b="1"/>
            </a:lvl3pPr>
            <a:lvl4pPr marL="1950586" indent="0">
              <a:buNone/>
              <a:defRPr sz="2300" b="1"/>
            </a:lvl4pPr>
            <a:lvl5pPr marL="2600782" indent="0">
              <a:buNone/>
              <a:defRPr sz="2300" b="1"/>
            </a:lvl5pPr>
            <a:lvl6pPr marL="3250978" indent="0">
              <a:buNone/>
              <a:defRPr sz="2300" b="1"/>
            </a:lvl6pPr>
            <a:lvl7pPr marL="3901173" indent="0">
              <a:buNone/>
              <a:defRPr sz="2300" b="1"/>
            </a:lvl7pPr>
            <a:lvl8pPr marL="4551369" indent="0">
              <a:buNone/>
              <a:defRPr sz="2300" b="1"/>
            </a:lvl8pPr>
            <a:lvl9pPr marL="520156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4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96" indent="0">
              <a:buNone/>
              <a:defRPr sz="2800" b="1"/>
            </a:lvl2pPr>
            <a:lvl3pPr marL="1300390" indent="0">
              <a:buNone/>
              <a:defRPr sz="2600" b="1"/>
            </a:lvl3pPr>
            <a:lvl4pPr marL="1950586" indent="0">
              <a:buNone/>
              <a:defRPr sz="2300" b="1"/>
            </a:lvl4pPr>
            <a:lvl5pPr marL="2600782" indent="0">
              <a:buNone/>
              <a:defRPr sz="2300" b="1"/>
            </a:lvl5pPr>
            <a:lvl6pPr marL="3250978" indent="0">
              <a:buNone/>
              <a:defRPr sz="2300" b="1"/>
            </a:lvl6pPr>
            <a:lvl7pPr marL="3901173" indent="0">
              <a:buNone/>
              <a:defRPr sz="2300" b="1"/>
            </a:lvl7pPr>
            <a:lvl8pPr marL="4551369" indent="0">
              <a:buNone/>
              <a:defRPr sz="2300" b="1"/>
            </a:lvl8pPr>
            <a:lvl9pPr marL="520156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4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9651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9163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1868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3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3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196" indent="0">
              <a:buNone/>
              <a:defRPr sz="1700"/>
            </a:lvl2pPr>
            <a:lvl3pPr marL="1300390" indent="0">
              <a:buNone/>
              <a:defRPr sz="1400"/>
            </a:lvl3pPr>
            <a:lvl4pPr marL="1950586" indent="0">
              <a:buNone/>
              <a:defRPr sz="1300"/>
            </a:lvl4pPr>
            <a:lvl5pPr marL="2600782" indent="0">
              <a:buNone/>
              <a:defRPr sz="1300"/>
            </a:lvl5pPr>
            <a:lvl6pPr marL="3250978" indent="0">
              <a:buNone/>
              <a:defRPr sz="1300"/>
            </a:lvl6pPr>
            <a:lvl7pPr marL="3901173" indent="0">
              <a:buNone/>
              <a:defRPr sz="1300"/>
            </a:lvl7pPr>
            <a:lvl8pPr marL="4551369" indent="0">
              <a:buNone/>
              <a:defRPr sz="1300"/>
            </a:lvl8pPr>
            <a:lvl9pPr marL="520156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4208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196" indent="0">
              <a:buNone/>
              <a:defRPr sz="4000"/>
            </a:lvl2pPr>
            <a:lvl3pPr marL="1300390" indent="0">
              <a:buNone/>
              <a:defRPr sz="3400"/>
            </a:lvl3pPr>
            <a:lvl4pPr marL="1950586" indent="0">
              <a:buNone/>
              <a:defRPr sz="2800"/>
            </a:lvl4pPr>
            <a:lvl5pPr marL="2600782" indent="0">
              <a:buNone/>
              <a:defRPr sz="2800"/>
            </a:lvl5pPr>
            <a:lvl6pPr marL="3250978" indent="0">
              <a:buNone/>
              <a:defRPr sz="2800"/>
            </a:lvl6pPr>
            <a:lvl7pPr marL="3901173" indent="0">
              <a:buNone/>
              <a:defRPr sz="2800"/>
            </a:lvl7pPr>
            <a:lvl8pPr marL="4551369" indent="0">
              <a:buNone/>
              <a:defRPr sz="2800"/>
            </a:lvl8pPr>
            <a:lvl9pPr marL="5201563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196" indent="0">
              <a:buNone/>
              <a:defRPr sz="1700"/>
            </a:lvl2pPr>
            <a:lvl3pPr marL="1300390" indent="0">
              <a:buNone/>
              <a:defRPr sz="1400"/>
            </a:lvl3pPr>
            <a:lvl4pPr marL="1950586" indent="0">
              <a:buNone/>
              <a:defRPr sz="1300"/>
            </a:lvl4pPr>
            <a:lvl5pPr marL="2600782" indent="0">
              <a:buNone/>
              <a:defRPr sz="1300"/>
            </a:lvl5pPr>
            <a:lvl6pPr marL="3250978" indent="0">
              <a:buNone/>
              <a:defRPr sz="1300"/>
            </a:lvl6pPr>
            <a:lvl7pPr marL="3901173" indent="0">
              <a:buNone/>
              <a:defRPr sz="1300"/>
            </a:lvl7pPr>
            <a:lvl8pPr marL="4551369" indent="0">
              <a:buNone/>
              <a:defRPr sz="1300"/>
            </a:lvl8pPr>
            <a:lvl9pPr marL="520156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194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6F6EB-EDE0-4853-B9ED-EF555EDDF86F}" type="datetime1">
              <a:rPr lang="en-US" smtClean="0"/>
              <a:t>3/30/2013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7371786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186480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5344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2446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8688388"/>
            <a:ext cx="13003213" cy="10683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69552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urse contents an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08444"/>
            <a:ext cx="11702892" cy="6439021"/>
          </a:xfrm>
        </p:spPr>
        <p:txBody>
          <a:bodyPr vert="horz" lIns="125255" tIns="62627" rIns="125255" bIns="62627" rtlCol="0">
            <a:normAutofit/>
          </a:bodyPr>
          <a:lstStyle>
            <a:lvl1pPr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defRPr lang="en-US" sz="3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818227" indent="-313136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0B08-D52D-4387-A88A-6183E824577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68681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picture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9F20-D52D-4D20-B9C4-813536D6A0C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480921" y="2493398"/>
            <a:ext cx="1950482" cy="195135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334406" y="2346728"/>
            <a:ext cx="7910287" cy="6179291"/>
          </a:xfrm>
        </p:spPr>
        <p:txBody>
          <a:bodyPr>
            <a:normAutofit/>
          </a:bodyPr>
          <a:lstStyle>
            <a:lvl1pPr marL="0" indent="0">
              <a:spcBef>
                <a:spcPts val="685"/>
              </a:spcBef>
              <a:spcAft>
                <a:spcPts val="2740"/>
              </a:spcAft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ts val="685"/>
              </a:spcBef>
              <a:spcAft>
                <a:spcPts val="2740"/>
              </a:spcAft>
              <a:buNone/>
              <a:defRPr/>
            </a:lvl2pPr>
            <a:lvl3pPr indent="0">
              <a:spcBef>
                <a:spcPts val="685"/>
              </a:spcBef>
              <a:spcAft>
                <a:spcPts val="2740"/>
              </a:spcAft>
              <a:buNone/>
              <a:defRPr/>
            </a:lvl3pPr>
            <a:lvl4pPr indent="0">
              <a:spcBef>
                <a:spcPts val="685"/>
              </a:spcBef>
              <a:spcAft>
                <a:spcPts val="2740"/>
              </a:spcAft>
              <a:buNone/>
              <a:defRPr/>
            </a:lvl4pPr>
            <a:lvl5pPr indent="0">
              <a:spcBef>
                <a:spcPts val="685"/>
              </a:spcBef>
              <a:spcAft>
                <a:spcPts val="2740"/>
              </a:spcAft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691135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B0C61-100F-4665-AFEE-EBA1F51F866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309646" y="5962474"/>
            <a:ext cx="6930712" cy="2380653"/>
          </a:xfrm>
        </p:spPr>
        <p:txBody>
          <a:bodyPr/>
          <a:lstStyle>
            <a:lvl1pPr marL="0" indent="0">
              <a:buNone/>
              <a:defRPr sz="55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25081" y="4553162"/>
            <a:ext cx="4876205" cy="832578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Segoe UI Semibold" pitchFamily="34" charset="0"/>
              </a:defRPr>
            </a:lvl1pPr>
            <a:lvl2pPr marL="626273" indent="0">
              <a:buNone/>
              <a:defRPr/>
            </a:lvl2pPr>
            <a:lvl3pPr marL="1252545" indent="0">
              <a:buNone/>
              <a:defRPr/>
            </a:lvl3pPr>
            <a:lvl4pPr marL="1878818" indent="0">
              <a:buNone/>
              <a:defRPr/>
            </a:lvl4pPr>
            <a:lvl5pPr marL="250509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9164698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Media Placeholder 9"/>
          <p:cNvSpPr>
            <a:spLocks noGrp="1"/>
          </p:cNvSpPr>
          <p:nvPr>
            <p:ph type="media" sz="quarter" idx="10"/>
          </p:nvPr>
        </p:nvSpPr>
        <p:spPr>
          <a:xfrm>
            <a:off x="1207844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1" name="Media Placeholder 9"/>
          <p:cNvSpPr>
            <a:spLocks noGrp="1"/>
          </p:cNvSpPr>
          <p:nvPr>
            <p:ph type="media" sz="quarter" idx="11"/>
          </p:nvPr>
        </p:nvSpPr>
        <p:spPr>
          <a:xfrm>
            <a:off x="2564423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2" name="Media Placeholder 9"/>
          <p:cNvSpPr>
            <a:spLocks noGrp="1"/>
          </p:cNvSpPr>
          <p:nvPr>
            <p:ph type="media" sz="quarter" idx="12"/>
          </p:nvPr>
        </p:nvSpPr>
        <p:spPr>
          <a:xfrm>
            <a:off x="3911823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3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5260880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4" name="Media Placeholder 9"/>
          <p:cNvSpPr>
            <a:spLocks noGrp="1"/>
          </p:cNvSpPr>
          <p:nvPr>
            <p:ph type="media" sz="quarter" idx="14"/>
          </p:nvPr>
        </p:nvSpPr>
        <p:spPr>
          <a:xfrm>
            <a:off x="6614461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5" name="Media Placeholder 9"/>
          <p:cNvSpPr>
            <a:spLocks noGrp="1"/>
          </p:cNvSpPr>
          <p:nvPr>
            <p:ph type="media" sz="quarter" idx="15"/>
          </p:nvPr>
        </p:nvSpPr>
        <p:spPr>
          <a:xfrm>
            <a:off x="7966017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 useBgFill="1">
        <p:nvSpPr>
          <p:cNvPr id="16" name="Media Placeholder 9"/>
          <p:cNvSpPr>
            <a:spLocks noGrp="1"/>
          </p:cNvSpPr>
          <p:nvPr>
            <p:ph type="media" sz="quarter" idx="16"/>
          </p:nvPr>
        </p:nvSpPr>
        <p:spPr>
          <a:xfrm>
            <a:off x="9319719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662569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29" name="TextBox 28"/>
          <p:cNvSpPr txBox="1"/>
          <p:nvPr userDrawn="1"/>
        </p:nvSpPr>
        <p:spPr>
          <a:xfrm>
            <a:off x="9325850" y="8068154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30" name="TextBox 29"/>
          <p:cNvSpPr txBox="1"/>
          <p:nvPr userDrawn="1"/>
        </p:nvSpPr>
        <p:spPr>
          <a:xfrm>
            <a:off x="797072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1199356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2570758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/>
              <a:t>2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3915792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/>
              <a:t>3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5274391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0" name="TextBox 39">
            <a:hlinkClick r:id="" action="ppaction://noaction"/>
          </p:cNvPr>
          <p:cNvSpPr txBox="1"/>
          <p:nvPr userDrawn="1"/>
        </p:nvSpPr>
        <p:spPr>
          <a:xfrm>
            <a:off x="10197838" y="618148"/>
            <a:ext cx="1434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white"/>
                </a:solidFill>
                <a:latin typeface="Segoe UI Light" pitchFamily="34" charset="0"/>
                <a:hlinkClick r:id="" action="ppaction://noaction"/>
              </a:rPr>
              <a:t>Course summary</a:t>
            </a:r>
            <a:endParaRPr lang="en-US" sz="1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1451487" y="646724"/>
            <a:ext cx="208497" cy="233769"/>
            <a:chOff x="9889420" y="664799"/>
            <a:chExt cx="208497" cy="233769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43" name="Straight Connector 4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2" name="Media Placeholder 9"/>
          <p:cNvSpPr>
            <a:spLocks noGrp="1"/>
          </p:cNvSpPr>
          <p:nvPr>
            <p:ph type="media" sz="quarter" idx="17"/>
          </p:nvPr>
        </p:nvSpPr>
        <p:spPr>
          <a:xfrm>
            <a:off x="10663577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10677130" y="8078787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8</a:t>
            </a:r>
          </a:p>
        </p:txBody>
      </p:sp>
      <p:pic>
        <p:nvPicPr>
          <p:cNvPr id="27" name="Picture 26" descr="Screen Clipping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525" y="611187"/>
            <a:ext cx="295316" cy="304843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11765076" y="618148"/>
            <a:ext cx="5711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white"/>
                </a:solidFill>
                <a:latin typeface="Segoe UI Light" pitchFamily="34" charset="0"/>
                <a:hlinkClick r:id="" action="ppaction://noaction"/>
              </a:rPr>
              <a:t>Help</a:t>
            </a:r>
            <a:endParaRPr lang="en-US" sz="1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4440" y="1042416"/>
            <a:ext cx="10515600" cy="6867144"/>
          </a:xfrm>
        </p:spPr>
        <p:txBody>
          <a:bodyPr/>
          <a:lstStyle>
            <a:lvl1pPr marL="469704" indent="-469704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476858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6F6EB-EDE0-4853-B9ED-EF555EDDF86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7371786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8390653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02D9-3D1B-4ECE-B10F-51297C10DD5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2059764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8885529" y="3766325"/>
            <a:ext cx="3792604" cy="501477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0327078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29E71-ECB8-4806-B1CF-C027CFEDC96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130090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885529" y="2927033"/>
            <a:ext cx="3792604" cy="5854065"/>
          </a:xfrm>
        </p:spPr>
        <p:txBody>
          <a:bodyPr>
            <a:normAutofit/>
          </a:bodyPr>
          <a:lstStyle>
            <a:lvl1pPr marL="313136" indent="0">
              <a:spcAft>
                <a:spcPts val="411"/>
              </a:spcAft>
              <a:buClr>
                <a:schemeClr val="accent6"/>
              </a:buClr>
              <a:buFont typeface="Arial" pitchFamily="34" charset="0"/>
              <a:buNone/>
              <a:defRPr sz="22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Clr>
                <a:schemeClr val="accent6"/>
              </a:buClr>
              <a:buFont typeface="Arial" pitchFamily="34" charset="0"/>
              <a:buNone/>
              <a:defRPr sz="2200"/>
            </a:lvl2pPr>
            <a:lvl3pPr marL="1252545" indent="0">
              <a:buClr>
                <a:schemeClr val="accent6"/>
              </a:buClr>
              <a:buFont typeface="Arial" pitchFamily="34" charset="0"/>
              <a:buNone/>
              <a:defRPr sz="2200"/>
            </a:lvl3pPr>
            <a:lvl4pPr marL="1878818" indent="0">
              <a:buClr>
                <a:schemeClr val="accent6"/>
              </a:buClr>
              <a:buFont typeface="Arial" pitchFamily="34" charset="0"/>
              <a:buNone/>
              <a:defRPr sz="2200"/>
            </a:lvl4pPr>
            <a:lvl5pPr marL="2505090" indent="0">
              <a:buClr>
                <a:schemeClr val="accent6"/>
              </a:buClr>
              <a:buFont typeface="Arial" pitchFamily="34" charset="0"/>
              <a:buNone/>
              <a:defRPr sz="22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770981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02D9-3D1B-4ECE-B10F-51297C10DD53}" type="datetime1">
              <a:rPr lang="en-US" smtClean="0"/>
              <a:t>3/30/2013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2059764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8885529" y="3766325"/>
            <a:ext cx="3792604" cy="501477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335028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DBF2-E27A-4B13-96CA-F1FCA16AA7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758521" y="1409312"/>
            <a:ext cx="11594532" cy="7154968"/>
          </a:xfrm>
        </p:spPr>
        <p:txBody>
          <a:bodyPr>
            <a:normAutofit/>
          </a:bodyPr>
          <a:lstStyle>
            <a:lvl1pPr marL="469704" indent="-469704">
              <a:buClr>
                <a:schemeClr val="accent6"/>
              </a:buClr>
              <a:buFont typeface="Arial" pitchFamily="34" charset="0"/>
              <a:buChar char="•"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017693" indent="-391420">
              <a:buClr>
                <a:schemeClr val="accent6"/>
              </a:buClr>
              <a:buFont typeface="Arial" pitchFamily="34" charset="0"/>
              <a:buChar char="•"/>
              <a:defRPr sz="27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spcBef>
                <a:spcPts val="822"/>
              </a:spcBef>
              <a:buClr>
                <a:schemeClr val="accent6"/>
              </a:buClr>
              <a:buFont typeface="Arial" pitchFamily="34" charset="0"/>
              <a:buChar char="•"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2161207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ggestions for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5521161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174261" indent="-626273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 typeface="+mj-lt"/>
              <a:buAutoNum type="arabicPeriod"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722250" indent="-469704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974795" indent="-469704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91A10-A591-43B9-A509-26A67752FF1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58521" y="7697011"/>
            <a:ext cx="11594532" cy="1084086"/>
          </a:xfrm>
        </p:spPr>
        <p:txBody>
          <a:bodyPr/>
          <a:lstStyle>
            <a:lvl1pPr marL="0" indent="0"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506896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question, optional answ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26DB4-9CE9-4540-9921-68ABBB6E568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36849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870381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answer,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6F42-A0DE-4C12-AA21-F4391873529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22401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491202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104713451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7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66B5-9510-435A-9402-DF3CCC811C6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778493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88464"/>
            <a:ext cx="4277968" cy="1653231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1" y="2041698"/>
            <a:ext cx="4277968" cy="6673906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A3AA-4C40-483B-AA7A-81CDC9C32DD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23312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3800"/>
            </a:lvl2pPr>
            <a:lvl3pPr marL="1252545" indent="0">
              <a:buNone/>
              <a:defRPr sz="3300"/>
            </a:lvl3pPr>
            <a:lvl4pPr marL="1878818" indent="0">
              <a:buNone/>
              <a:defRPr sz="2700"/>
            </a:lvl4pPr>
            <a:lvl5pPr marL="2505090" indent="0">
              <a:buNone/>
              <a:defRPr sz="2700"/>
            </a:lvl5pPr>
            <a:lvl6pPr marL="3131363" indent="0">
              <a:buNone/>
              <a:defRPr sz="2700"/>
            </a:lvl6pPr>
            <a:lvl7pPr marL="3757635" indent="0">
              <a:buNone/>
              <a:defRPr sz="2700"/>
            </a:lvl7pPr>
            <a:lvl8pPr marL="4383908" indent="0">
              <a:buNone/>
              <a:defRPr sz="2700"/>
            </a:lvl8pPr>
            <a:lvl9pPr marL="5010180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CC0C7-3AB7-489B-BFFA-B8BBCA6D94D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0459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06095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sz="3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A22DD-D5D8-4365-A63D-444B15A34C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72776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29E71-ECB8-4806-B1CF-C027CFEDC963}" type="datetime1">
              <a:rPr lang="en-US" smtClean="0"/>
              <a:t>3/30/2013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130090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885529" y="2927033"/>
            <a:ext cx="3792604" cy="5854065"/>
          </a:xfrm>
        </p:spPr>
        <p:txBody>
          <a:bodyPr>
            <a:normAutofit/>
          </a:bodyPr>
          <a:lstStyle>
            <a:lvl1pPr marL="313136" indent="0">
              <a:spcAft>
                <a:spcPts val="411"/>
              </a:spcAft>
              <a:buClr>
                <a:schemeClr val="accent6"/>
              </a:buClr>
              <a:buFont typeface="Arial" pitchFamily="34" charset="0"/>
              <a:buNone/>
              <a:defRPr sz="22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Clr>
                <a:schemeClr val="accent6"/>
              </a:buClr>
              <a:buFont typeface="Arial" pitchFamily="34" charset="0"/>
              <a:buNone/>
              <a:defRPr sz="2200"/>
            </a:lvl2pPr>
            <a:lvl3pPr marL="1252545" indent="0">
              <a:buClr>
                <a:schemeClr val="accent6"/>
              </a:buClr>
              <a:buFont typeface="Arial" pitchFamily="34" charset="0"/>
              <a:buNone/>
              <a:defRPr sz="2200"/>
            </a:lvl3pPr>
            <a:lvl4pPr marL="1878818" indent="0">
              <a:buClr>
                <a:schemeClr val="accent6"/>
              </a:buClr>
              <a:buFont typeface="Arial" pitchFamily="34" charset="0"/>
              <a:buNone/>
              <a:defRPr sz="2200"/>
            </a:lvl4pPr>
            <a:lvl5pPr marL="2505090" indent="0">
              <a:buClr>
                <a:schemeClr val="accent6"/>
              </a:buClr>
              <a:buFont typeface="Arial" pitchFamily="34" charset="0"/>
              <a:buNone/>
              <a:defRPr sz="22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614760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DBF2-E27A-4B13-96CA-F1FCA16AA7E0}" type="datetime1">
              <a:rPr lang="en-US" smtClean="0"/>
              <a:t>3/30/2013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758521" y="1409312"/>
            <a:ext cx="11594532" cy="7154968"/>
          </a:xfrm>
        </p:spPr>
        <p:txBody>
          <a:bodyPr>
            <a:normAutofit/>
          </a:bodyPr>
          <a:lstStyle>
            <a:lvl1pPr marL="469704" indent="-469704">
              <a:buClr>
                <a:schemeClr val="accent6"/>
              </a:buClr>
              <a:buFont typeface="Arial" pitchFamily="34" charset="0"/>
              <a:buChar char="•"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017693" indent="-391420">
              <a:buClr>
                <a:schemeClr val="accent6"/>
              </a:buClr>
              <a:buFont typeface="Arial" pitchFamily="34" charset="0"/>
              <a:buChar char="•"/>
              <a:defRPr sz="27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spcBef>
                <a:spcPts val="822"/>
              </a:spcBef>
              <a:buClr>
                <a:schemeClr val="accent6"/>
              </a:buClr>
              <a:buFont typeface="Arial" pitchFamily="34" charset="0"/>
              <a:buChar char="•"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0223015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25255" tIns="62627" rIns="125255" bIns="6262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EBE3D5E8-F0A0-49CF-96BB-192B0833AADB}" type="datetime1">
              <a:rPr lang="en-US" smtClean="0"/>
              <a:t>3/30/2013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70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D736C25D-E660-4766-A9D8-2DB735710A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656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0" r:id="rId3"/>
    <p:sldLayoutId id="2147483651" r:id="rId4"/>
    <p:sldLayoutId id="2147483658" r:id="rId5"/>
    <p:sldLayoutId id="2147483661" r:id="rId6"/>
    <p:sldLayoutId id="2147483668" r:id="rId7"/>
    <p:sldLayoutId id="2147483662" r:id="rId8"/>
    <p:sldLayoutId id="2147483667" r:id="rId9"/>
    <p:sldLayoutId id="2147483659" r:id="rId10"/>
    <p:sldLayoutId id="2147483664" r:id="rId11"/>
    <p:sldLayoutId id="2147483665" r:id="rId12"/>
    <p:sldLayoutId id="2147483666" r:id="rId13"/>
    <p:sldLayoutId id="2147483652" r:id="rId14"/>
    <p:sldLayoutId id="2147483656" r:id="rId15"/>
    <p:sldLayoutId id="2147483657" r:id="rId16"/>
    <p:sldLayoutId id="2147483650" r:id="rId17"/>
  </p:sldLayoutIdLst>
  <p:transition spd="slow">
    <p:wipe dir="d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1252545" rtl="0" eaLnBrk="1" latinLnBrk="0" hangingPunct="1"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indent="-469704" algn="l" defTabSz="1252545" rtl="0" eaLnBrk="1" latinLnBrk="0" hangingPunct="1">
        <a:spcBef>
          <a:spcPct val="20000"/>
        </a:spcBef>
        <a:buFont typeface="Wingdings" pitchFamily="2" charset="2"/>
        <a:buChar char="§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indent="-391420" algn="l" defTabSz="1252545" rtl="0" eaLnBrk="1" latinLnBrk="0" hangingPunct="1">
        <a:spcBef>
          <a:spcPct val="20000"/>
        </a:spcBef>
        <a:buFont typeface="Wingdings" pitchFamily="2" charset="2"/>
        <a:buChar char="§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44499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70772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97044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323317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2627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5254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87881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0509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3136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5763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8390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1018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276475"/>
            <a:ext cx="11701463" cy="6438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69704" marR="0" lvl="0" indent="-469704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1017693" marR="0" lvl="1" indent="-39142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565681" marR="0" lvl="2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2191954" marR="0" lvl="3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818227" marR="0" lvl="4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875" y="9042400"/>
            <a:ext cx="3033713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8F74E-77E6-4B09-8894-36113D4DC580}" type="datetimeFigureOut">
              <a:rPr lang="en-US" smtClean="0"/>
              <a:t>3/30/2013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3413" y="9042400"/>
            <a:ext cx="4116387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625" y="9042400"/>
            <a:ext cx="3033713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156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marR="0" indent="-469704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marR="0" indent="-391420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55" tIns="65028" rIns="130055" bIns="6502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1"/>
            <a:ext cx="11702892" cy="6439021"/>
          </a:xfrm>
          <a:prstGeom prst="rect">
            <a:avLst/>
          </a:prstGeom>
        </p:spPr>
        <p:txBody>
          <a:bodyPr vert="horz" lIns="130055" tIns="65028" rIns="130055" bIns="6502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1" y="9043086"/>
            <a:ext cx="3034083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551"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6"/>
            <a:ext cx="4117684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6"/>
            <a:ext cx="3034083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5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979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defTabSz="1300551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707" indent="-487707" algn="l" defTabSz="1300551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698" indent="-406422" algn="l" defTabSz="1300551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689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964" indent="-325138" algn="l" defTabSz="130055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6240" indent="-325138" algn="l" defTabSz="1300551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516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791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7067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7342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276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551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827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1102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1378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653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929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2204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22" tIns="65012" rIns="130022" bIns="6501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4"/>
            <a:ext cx="11702892" cy="6439021"/>
          </a:xfrm>
          <a:prstGeom prst="rect">
            <a:avLst/>
          </a:prstGeom>
        </p:spPr>
        <p:txBody>
          <a:bodyPr vert="horz" lIns="130022" tIns="65012" rIns="130022" bIns="6501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230"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7"/>
            <a:ext cx="3034083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2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413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ctr" defTabSz="130023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587" indent="-487587" algn="l" defTabSz="1300230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438" indent="-406323" algn="l" defTabSz="130023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288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404" indent="-325058" algn="l" defTabSz="130023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520" indent="-325058" algn="l" defTabSz="130023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5635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5751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5866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5981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16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230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346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462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578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0693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0808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0923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39" tIns="65020" rIns="130039" bIns="650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30039" tIns="65020" rIns="130039" bIns="650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390"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7"/>
            <a:ext cx="3034083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3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164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ctr" defTabSz="130039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647" indent="-487647" algn="l" defTabSz="1300390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568" indent="-406372" algn="l" defTabSz="130039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488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684" indent="-325098" algn="l" defTabSz="130039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880" indent="-325098" algn="l" defTabSz="130039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076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271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6466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6661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96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390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586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782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978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173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369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563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25255" tIns="62627" rIns="125255" bIns="6262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EBE3D5E8-F0A0-49CF-96BB-192B0833AAD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70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600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  <p:sldLayoutId id="2147483784" r:id="rId13"/>
    <p:sldLayoutId id="2147483785" r:id="rId14"/>
    <p:sldLayoutId id="2147483786" r:id="rId15"/>
    <p:sldLayoutId id="2147483787" r:id="rId16"/>
    <p:sldLayoutId id="2147483788" r:id="rId17"/>
  </p:sldLayoutIdLst>
  <p:transition spd="slow" advClick="0">
    <p:wipe dir="d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1252545" rtl="0" eaLnBrk="1" latinLnBrk="0" hangingPunct="1"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indent="-469704" algn="l" defTabSz="1252545" rtl="0" eaLnBrk="1" latinLnBrk="0" hangingPunct="1">
        <a:spcBef>
          <a:spcPct val="20000"/>
        </a:spcBef>
        <a:buFont typeface="Wingdings" pitchFamily="2" charset="2"/>
        <a:buChar char="§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indent="-391420" algn="l" defTabSz="1252545" rtl="0" eaLnBrk="1" latinLnBrk="0" hangingPunct="1">
        <a:spcBef>
          <a:spcPct val="20000"/>
        </a:spcBef>
        <a:buFont typeface="Wingdings" pitchFamily="2" charset="2"/>
        <a:buChar char="§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44499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70772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97044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323317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2627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5254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87881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0509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3136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5763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8390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1018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Relationship Id="rId5" Type="http://schemas.openxmlformats.org/officeDocument/2006/relationships/hyperlink" Target="http://office.microsoft.com/redir/XT103864844.aspx" TargetMode="External"/><Relationship Id="rId4" Type="http://schemas.openxmlformats.org/officeDocument/2006/relationships/hyperlink" Target="http://office.microsoft.com/redir/XT103834044.aspx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6.xml"/><Relationship Id="rId13" Type="http://schemas.openxmlformats.org/officeDocument/2006/relationships/tags" Target="../tags/tag11.xml"/><Relationship Id="rId18" Type="http://schemas.openxmlformats.org/officeDocument/2006/relationships/slideLayout" Target="../slideLayouts/slideLayout5.xml"/><Relationship Id="rId26" Type="http://schemas.openxmlformats.org/officeDocument/2006/relationships/image" Target="../media/image9.png"/><Relationship Id="rId3" Type="http://schemas.openxmlformats.org/officeDocument/2006/relationships/tags" Target="../tags/tag1.xml"/><Relationship Id="rId21" Type="http://schemas.openxmlformats.org/officeDocument/2006/relationships/image" Target="../media/image6.png"/><Relationship Id="rId34" Type="http://schemas.openxmlformats.org/officeDocument/2006/relationships/image" Target="../media/image13.png"/><Relationship Id="rId7" Type="http://schemas.openxmlformats.org/officeDocument/2006/relationships/tags" Target="../tags/tag5.xml"/><Relationship Id="rId12" Type="http://schemas.openxmlformats.org/officeDocument/2006/relationships/tags" Target="../tags/tag10.xml"/><Relationship Id="rId17" Type="http://schemas.openxmlformats.org/officeDocument/2006/relationships/tags" Target="../tags/tag15.xml"/><Relationship Id="rId25" Type="http://schemas.openxmlformats.org/officeDocument/2006/relationships/slide" Target="slide3.xml"/><Relationship Id="rId33" Type="http://schemas.openxmlformats.org/officeDocument/2006/relationships/slide" Target="slide7.xml"/><Relationship Id="rId2" Type="http://schemas.openxmlformats.org/officeDocument/2006/relationships/video" Target="../media/media1.mp4"/><Relationship Id="rId16" Type="http://schemas.openxmlformats.org/officeDocument/2006/relationships/tags" Target="../tags/tag14.xml"/><Relationship Id="rId20" Type="http://schemas.openxmlformats.org/officeDocument/2006/relationships/image" Target="../media/image5.png"/><Relationship Id="rId29" Type="http://schemas.openxmlformats.org/officeDocument/2006/relationships/slide" Target="slide5.xml"/><Relationship Id="rId1" Type="http://schemas.microsoft.com/office/2007/relationships/media" Target="../media/media1.mp4"/><Relationship Id="rId6" Type="http://schemas.openxmlformats.org/officeDocument/2006/relationships/tags" Target="../tags/tag4.xml"/><Relationship Id="rId11" Type="http://schemas.openxmlformats.org/officeDocument/2006/relationships/tags" Target="../tags/tag9.xml"/><Relationship Id="rId24" Type="http://schemas.openxmlformats.org/officeDocument/2006/relationships/image" Target="../media/image8.png"/><Relationship Id="rId32" Type="http://schemas.openxmlformats.org/officeDocument/2006/relationships/image" Target="../media/image12.png"/><Relationship Id="rId5" Type="http://schemas.openxmlformats.org/officeDocument/2006/relationships/tags" Target="../tags/tag3.xml"/><Relationship Id="rId15" Type="http://schemas.openxmlformats.org/officeDocument/2006/relationships/tags" Target="../tags/tag13.xml"/><Relationship Id="rId23" Type="http://schemas.microsoft.com/office/2007/relationships/hdphoto" Target="../media/hdphoto1.wdp"/><Relationship Id="rId28" Type="http://schemas.openxmlformats.org/officeDocument/2006/relationships/image" Target="../media/image10.png"/><Relationship Id="rId36" Type="http://schemas.openxmlformats.org/officeDocument/2006/relationships/image" Target="../media/image14.png"/><Relationship Id="rId10" Type="http://schemas.openxmlformats.org/officeDocument/2006/relationships/tags" Target="../tags/tag8.xml"/><Relationship Id="rId19" Type="http://schemas.openxmlformats.org/officeDocument/2006/relationships/slide" Target="slide2.xml"/><Relationship Id="rId31" Type="http://schemas.openxmlformats.org/officeDocument/2006/relationships/slide" Target="slide6.xml"/><Relationship Id="rId4" Type="http://schemas.openxmlformats.org/officeDocument/2006/relationships/tags" Target="../tags/tag2.xml"/><Relationship Id="rId9" Type="http://schemas.openxmlformats.org/officeDocument/2006/relationships/tags" Target="../tags/tag7.xml"/><Relationship Id="rId14" Type="http://schemas.openxmlformats.org/officeDocument/2006/relationships/tags" Target="../tags/tag12.xml"/><Relationship Id="rId22" Type="http://schemas.openxmlformats.org/officeDocument/2006/relationships/image" Target="../media/image7.png"/><Relationship Id="rId27" Type="http://schemas.openxmlformats.org/officeDocument/2006/relationships/slide" Target="slide4.xml"/><Relationship Id="rId30" Type="http://schemas.openxmlformats.org/officeDocument/2006/relationships/image" Target="../media/image11.png"/><Relationship Id="rId35" Type="http://schemas.openxmlformats.org/officeDocument/2006/relationships/slide" Target="slide8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tags" Target="../tags/tag26.xml"/><Relationship Id="rId18" Type="http://schemas.openxmlformats.org/officeDocument/2006/relationships/tags" Target="../tags/tag31.xml"/><Relationship Id="rId26" Type="http://schemas.openxmlformats.org/officeDocument/2006/relationships/tags" Target="../tags/tag39.xml"/><Relationship Id="rId39" Type="http://schemas.openxmlformats.org/officeDocument/2006/relationships/tags" Target="../tags/tag52.xml"/><Relationship Id="rId21" Type="http://schemas.openxmlformats.org/officeDocument/2006/relationships/tags" Target="../tags/tag34.xml"/><Relationship Id="rId34" Type="http://schemas.openxmlformats.org/officeDocument/2006/relationships/tags" Target="../tags/tag47.xml"/><Relationship Id="rId42" Type="http://schemas.openxmlformats.org/officeDocument/2006/relationships/tags" Target="../tags/tag55.xml"/><Relationship Id="rId47" Type="http://schemas.openxmlformats.org/officeDocument/2006/relationships/tags" Target="../tags/tag60.xml"/><Relationship Id="rId50" Type="http://schemas.openxmlformats.org/officeDocument/2006/relationships/slideLayout" Target="../slideLayouts/slideLayout5.xml"/><Relationship Id="rId55" Type="http://schemas.openxmlformats.org/officeDocument/2006/relationships/slide" Target="slide3.xml"/><Relationship Id="rId63" Type="http://schemas.openxmlformats.org/officeDocument/2006/relationships/slide" Target="slide7.xml"/><Relationship Id="rId68" Type="http://schemas.openxmlformats.org/officeDocument/2006/relationships/slide" Target="slide2.xml"/><Relationship Id="rId7" Type="http://schemas.openxmlformats.org/officeDocument/2006/relationships/tags" Target="../tags/tag20.xml"/><Relationship Id="rId2" Type="http://schemas.openxmlformats.org/officeDocument/2006/relationships/video" Target="../media/media2.mp4"/><Relationship Id="rId16" Type="http://schemas.openxmlformats.org/officeDocument/2006/relationships/tags" Target="../tags/tag29.xml"/><Relationship Id="rId29" Type="http://schemas.openxmlformats.org/officeDocument/2006/relationships/tags" Target="../tags/tag42.xml"/><Relationship Id="rId1" Type="http://schemas.microsoft.com/office/2007/relationships/media" Target="../media/media2.mp4"/><Relationship Id="rId6" Type="http://schemas.openxmlformats.org/officeDocument/2006/relationships/tags" Target="../tags/tag19.xml"/><Relationship Id="rId11" Type="http://schemas.openxmlformats.org/officeDocument/2006/relationships/tags" Target="../tags/tag24.xml"/><Relationship Id="rId24" Type="http://schemas.openxmlformats.org/officeDocument/2006/relationships/tags" Target="../tags/tag37.xml"/><Relationship Id="rId32" Type="http://schemas.openxmlformats.org/officeDocument/2006/relationships/tags" Target="../tags/tag45.xml"/><Relationship Id="rId37" Type="http://schemas.openxmlformats.org/officeDocument/2006/relationships/tags" Target="../tags/tag50.xml"/><Relationship Id="rId40" Type="http://schemas.openxmlformats.org/officeDocument/2006/relationships/tags" Target="../tags/tag53.xml"/><Relationship Id="rId45" Type="http://schemas.openxmlformats.org/officeDocument/2006/relationships/tags" Target="../tags/tag58.xml"/><Relationship Id="rId53" Type="http://schemas.microsoft.com/office/2007/relationships/hdphoto" Target="../media/hdphoto1.wdp"/><Relationship Id="rId58" Type="http://schemas.openxmlformats.org/officeDocument/2006/relationships/image" Target="../media/image10.png"/><Relationship Id="rId66" Type="http://schemas.openxmlformats.org/officeDocument/2006/relationships/image" Target="../media/image14.png"/><Relationship Id="rId5" Type="http://schemas.openxmlformats.org/officeDocument/2006/relationships/tags" Target="../tags/tag18.xml"/><Relationship Id="rId15" Type="http://schemas.openxmlformats.org/officeDocument/2006/relationships/tags" Target="../tags/tag28.xml"/><Relationship Id="rId23" Type="http://schemas.openxmlformats.org/officeDocument/2006/relationships/tags" Target="../tags/tag36.xml"/><Relationship Id="rId28" Type="http://schemas.openxmlformats.org/officeDocument/2006/relationships/tags" Target="../tags/tag41.xml"/><Relationship Id="rId36" Type="http://schemas.openxmlformats.org/officeDocument/2006/relationships/tags" Target="../tags/tag49.xml"/><Relationship Id="rId49" Type="http://schemas.openxmlformats.org/officeDocument/2006/relationships/tags" Target="../tags/tag62.xml"/><Relationship Id="rId57" Type="http://schemas.openxmlformats.org/officeDocument/2006/relationships/slide" Target="slide4.xml"/><Relationship Id="rId61" Type="http://schemas.openxmlformats.org/officeDocument/2006/relationships/slide" Target="slide6.xml"/><Relationship Id="rId10" Type="http://schemas.openxmlformats.org/officeDocument/2006/relationships/tags" Target="../tags/tag23.xml"/><Relationship Id="rId19" Type="http://schemas.openxmlformats.org/officeDocument/2006/relationships/tags" Target="../tags/tag32.xml"/><Relationship Id="rId31" Type="http://schemas.openxmlformats.org/officeDocument/2006/relationships/tags" Target="../tags/tag44.xml"/><Relationship Id="rId44" Type="http://schemas.openxmlformats.org/officeDocument/2006/relationships/tags" Target="../tags/tag57.xml"/><Relationship Id="rId52" Type="http://schemas.openxmlformats.org/officeDocument/2006/relationships/image" Target="../media/image7.png"/><Relationship Id="rId60" Type="http://schemas.openxmlformats.org/officeDocument/2006/relationships/image" Target="../media/image11.png"/><Relationship Id="rId65" Type="http://schemas.openxmlformats.org/officeDocument/2006/relationships/slide" Target="slide8.xml"/><Relationship Id="rId4" Type="http://schemas.openxmlformats.org/officeDocument/2006/relationships/tags" Target="../tags/tag17.xml"/><Relationship Id="rId9" Type="http://schemas.openxmlformats.org/officeDocument/2006/relationships/tags" Target="../tags/tag22.xml"/><Relationship Id="rId14" Type="http://schemas.openxmlformats.org/officeDocument/2006/relationships/tags" Target="../tags/tag27.xml"/><Relationship Id="rId22" Type="http://schemas.openxmlformats.org/officeDocument/2006/relationships/tags" Target="../tags/tag35.xml"/><Relationship Id="rId27" Type="http://schemas.openxmlformats.org/officeDocument/2006/relationships/tags" Target="../tags/tag40.xml"/><Relationship Id="rId30" Type="http://schemas.openxmlformats.org/officeDocument/2006/relationships/tags" Target="../tags/tag43.xml"/><Relationship Id="rId35" Type="http://schemas.openxmlformats.org/officeDocument/2006/relationships/tags" Target="../tags/tag48.xml"/><Relationship Id="rId43" Type="http://schemas.openxmlformats.org/officeDocument/2006/relationships/tags" Target="../tags/tag56.xml"/><Relationship Id="rId48" Type="http://schemas.openxmlformats.org/officeDocument/2006/relationships/tags" Target="../tags/tag61.xml"/><Relationship Id="rId56" Type="http://schemas.openxmlformats.org/officeDocument/2006/relationships/image" Target="../media/image9.png"/><Relationship Id="rId64" Type="http://schemas.openxmlformats.org/officeDocument/2006/relationships/image" Target="../media/image13.png"/><Relationship Id="rId69" Type="http://schemas.openxmlformats.org/officeDocument/2006/relationships/image" Target="../media/image5.png"/><Relationship Id="rId8" Type="http://schemas.openxmlformats.org/officeDocument/2006/relationships/tags" Target="../tags/tag21.xml"/><Relationship Id="rId51" Type="http://schemas.openxmlformats.org/officeDocument/2006/relationships/image" Target="../media/image6.png"/><Relationship Id="rId3" Type="http://schemas.openxmlformats.org/officeDocument/2006/relationships/tags" Target="../tags/tag16.xml"/><Relationship Id="rId12" Type="http://schemas.openxmlformats.org/officeDocument/2006/relationships/tags" Target="../tags/tag25.xml"/><Relationship Id="rId17" Type="http://schemas.openxmlformats.org/officeDocument/2006/relationships/tags" Target="../tags/tag30.xml"/><Relationship Id="rId25" Type="http://schemas.openxmlformats.org/officeDocument/2006/relationships/tags" Target="../tags/tag38.xml"/><Relationship Id="rId33" Type="http://schemas.openxmlformats.org/officeDocument/2006/relationships/tags" Target="../tags/tag46.xml"/><Relationship Id="rId38" Type="http://schemas.openxmlformats.org/officeDocument/2006/relationships/tags" Target="../tags/tag51.xml"/><Relationship Id="rId46" Type="http://schemas.openxmlformats.org/officeDocument/2006/relationships/tags" Target="../tags/tag59.xml"/><Relationship Id="rId59" Type="http://schemas.openxmlformats.org/officeDocument/2006/relationships/slide" Target="slide5.xml"/><Relationship Id="rId67" Type="http://schemas.openxmlformats.org/officeDocument/2006/relationships/image" Target="../media/image16.png"/><Relationship Id="rId20" Type="http://schemas.openxmlformats.org/officeDocument/2006/relationships/tags" Target="../tags/tag33.xml"/><Relationship Id="rId41" Type="http://schemas.openxmlformats.org/officeDocument/2006/relationships/tags" Target="../tags/tag54.xml"/><Relationship Id="rId54" Type="http://schemas.openxmlformats.org/officeDocument/2006/relationships/image" Target="../media/image15.png"/><Relationship Id="rId62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tags" Target="../tags/tag73.xml"/><Relationship Id="rId18" Type="http://schemas.openxmlformats.org/officeDocument/2006/relationships/tags" Target="../tags/tag78.xml"/><Relationship Id="rId26" Type="http://schemas.openxmlformats.org/officeDocument/2006/relationships/tags" Target="../tags/tag86.xml"/><Relationship Id="rId39" Type="http://schemas.openxmlformats.org/officeDocument/2006/relationships/slide" Target="slide5.xml"/><Relationship Id="rId3" Type="http://schemas.openxmlformats.org/officeDocument/2006/relationships/tags" Target="../tags/tag63.xml"/><Relationship Id="rId21" Type="http://schemas.openxmlformats.org/officeDocument/2006/relationships/tags" Target="../tags/tag81.xml"/><Relationship Id="rId34" Type="http://schemas.openxmlformats.org/officeDocument/2006/relationships/image" Target="../media/image17.png"/><Relationship Id="rId42" Type="http://schemas.openxmlformats.org/officeDocument/2006/relationships/image" Target="../media/image12.png"/><Relationship Id="rId47" Type="http://schemas.openxmlformats.org/officeDocument/2006/relationships/image" Target="../media/image16.png"/><Relationship Id="rId7" Type="http://schemas.openxmlformats.org/officeDocument/2006/relationships/tags" Target="../tags/tag67.xml"/><Relationship Id="rId12" Type="http://schemas.openxmlformats.org/officeDocument/2006/relationships/tags" Target="../tags/tag72.xml"/><Relationship Id="rId17" Type="http://schemas.openxmlformats.org/officeDocument/2006/relationships/tags" Target="../tags/tag77.xml"/><Relationship Id="rId25" Type="http://schemas.openxmlformats.org/officeDocument/2006/relationships/tags" Target="../tags/tag85.xml"/><Relationship Id="rId33" Type="http://schemas.microsoft.com/office/2007/relationships/hdphoto" Target="../media/hdphoto1.wdp"/><Relationship Id="rId38" Type="http://schemas.openxmlformats.org/officeDocument/2006/relationships/image" Target="../media/image10.png"/><Relationship Id="rId46" Type="http://schemas.openxmlformats.org/officeDocument/2006/relationships/image" Target="../media/image14.png"/><Relationship Id="rId2" Type="http://schemas.openxmlformats.org/officeDocument/2006/relationships/video" Target="../media/media3.mp4"/><Relationship Id="rId16" Type="http://schemas.openxmlformats.org/officeDocument/2006/relationships/tags" Target="../tags/tag76.xml"/><Relationship Id="rId20" Type="http://schemas.openxmlformats.org/officeDocument/2006/relationships/tags" Target="../tags/tag80.xml"/><Relationship Id="rId29" Type="http://schemas.openxmlformats.org/officeDocument/2006/relationships/tags" Target="../tags/tag89.xml"/><Relationship Id="rId41" Type="http://schemas.openxmlformats.org/officeDocument/2006/relationships/slide" Target="slide6.xml"/><Relationship Id="rId1" Type="http://schemas.microsoft.com/office/2007/relationships/media" Target="../media/media3.mp4"/><Relationship Id="rId6" Type="http://schemas.openxmlformats.org/officeDocument/2006/relationships/tags" Target="../tags/tag66.xml"/><Relationship Id="rId11" Type="http://schemas.openxmlformats.org/officeDocument/2006/relationships/tags" Target="../tags/tag71.xml"/><Relationship Id="rId24" Type="http://schemas.openxmlformats.org/officeDocument/2006/relationships/tags" Target="../tags/tag84.xml"/><Relationship Id="rId32" Type="http://schemas.openxmlformats.org/officeDocument/2006/relationships/image" Target="../media/image7.png"/><Relationship Id="rId37" Type="http://schemas.openxmlformats.org/officeDocument/2006/relationships/slide" Target="slide4.xml"/><Relationship Id="rId40" Type="http://schemas.openxmlformats.org/officeDocument/2006/relationships/image" Target="../media/image11.png"/><Relationship Id="rId45" Type="http://schemas.openxmlformats.org/officeDocument/2006/relationships/slide" Target="slide8.xml"/><Relationship Id="rId5" Type="http://schemas.openxmlformats.org/officeDocument/2006/relationships/tags" Target="../tags/tag65.xml"/><Relationship Id="rId15" Type="http://schemas.openxmlformats.org/officeDocument/2006/relationships/tags" Target="../tags/tag75.xml"/><Relationship Id="rId23" Type="http://schemas.openxmlformats.org/officeDocument/2006/relationships/tags" Target="../tags/tag83.xml"/><Relationship Id="rId28" Type="http://schemas.openxmlformats.org/officeDocument/2006/relationships/tags" Target="../tags/tag88.xml"/><Relationship Id="rId36" Type="http://schemas.openxmlformats.org/officeDocument/2006/relationships/image" Target="../media/image9.png"/><Relationship Id="rId49" Type="http://schemas.openxmlformats.org/officeDocument/2006/relationships/image" Target="../media/image5.png"/><Relationship Id="rId10" Type="http://schemas.openxmlformats.org/officeDocument/2006/relationships/tags" Target="../tags/tag70.xml"/><Relationship Id="rId19" Type="http://schemas.openxmlformats.org/officeDocument/2006/relationships/tags" Target="../tags/tag79.xml"/><Relationship Id="rId31" Type="http://schemas.openxmlformats.org/officeDocument/2006/relationships/image" Target="../media/image6.png"/><Relationship Id="rId44" Type="http://schemas.openxmlformats.org/officeDocument/2006/relationships/image" Target="../media/image13.png"/><Relationship Id="rId4" Type="http://schemas.openxmlformats.org/officeDocument/2006/relationships/tags" Target="../tags/tag64.xml"/><Relationship Id="rId9" Type="http://schemas.openxmlformats.org/officeDocument/2006/relationships/tags" Target="../tags/tag69.xml"/><Relationship Id="rId14" Type="http://schemas.openxmlformats.org/officeDocument/2006/relationships/tags" Target="../tags/tag74.xml"/><Relationship Id="rId22" Type="http://schemas.openxmlformats.org/officeDocument/2006/relationships/tags" Target="../tags/tag82.xml"/><Relationship Id="rId27" Type="http://schemas.openxmlformats.org/officeDocument/2006/relationships/tags" Target="../tags/tag87.xml"/><Relationship Id="rId30" Type="http://schemas.openxmlformats.org/officeDocument/2006/relationships/slideLayout" Target="../slideLayouts/slideLayout5.xml"/><Relationship Id="rId35" Type="http://schemas.openxmlformats.org/officeDocument/2006/relationships/slide" Target="slide3.xml"/><Relationship Id="rId43" Type="http://schemas.openxmlformats.org/officeDocument/2006/relationships/slide" Target="slide7.xml"/><Relationship Id="rId48" Type="http://schemas.openxmlformats.org/officeDocument/2006/relationships/slide" Target="slide2.xml"/><Relationship Id="rId8" Type="http://schemas.openxmlformats.org/officeDocument/2006/relationships/tags" Target="../tags/tag68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100.xml"/><Relationship Id="rId18" Type="http://schemas.openxmlformats.org/officeDocument/2006/relationships/tags" Target="../tags/tag105.xml"/><Relationship Id="rId26" Type="http://schemas.openxmlformats.org/officeDocument/2006/relationships/tags" Target="../tags/tag113.xml"/><Relationship Id="rId39" Type="http://schemas.openxmlformats.org/officeDocument/2006/relationships/tags" Target="../tags/tag126.xml"/><Relationship Id="rId21" Type="http://schemas.openxmlformats.org/officeDocument/2006/relationships/tags" Target="../tags/tag108.xml"/><Relationship Id="rId34" Type="http://schemas.openxmlformats.org/officeDocument/2006/relationships/tags" Target="../tags/tag121.xml"/><Relationship Id="rId42" Type="http://schemas.openxmlformats.org/officeDocument/2006/relationships/tags" Target="../tags/tag129.xml"/><Relationship Id="rId47" Type="http://schemas.openxmlformats.org/officeDocument/2006/relationships/tags" Target="../tags/tag134.xml"/><Relationship Id="rId50" Type="http://schemas.openxmlformats.org/officeDocument/2006/relationships/tags" Target="../tags/tag137.xml"/><Relationship Id="rId55" Type="http://schemas.openxmlformats.org/officeDocument/2006/relationships/image" Target="../media/image7.png"/><Relationship Id="rId63" Type="http://schemas.openxmlformats.org/officeDocument/2006/relationships/image" Target="../media/image11.png"/><Relationship Id="rId68" Type="http://schemas.openxmlformats.org/officeDocument/2006/relationships/slide" Target="slide8.xml"/><Relationship Id="rId7" Type="http://schemas.openxmlformats.org/officeDocument/2006/relationships/tags" Target="../tags/tag94.xml"/><Relationship Id="rId71" Type="http://schemas.openxmlformats.org/officeDocument/2006/relationships/slide" Target="slide2.xml"/><Relationship Id="rId2" Type="http://schemas.openxmlformats.org/officeDocument/2006/relationships/video" Target="../media/media4.mp4"/><Relationship Id="rId16" Type="http://schemas.openxmlformats.org/officeDocument/2006/relationships/tags" Target="../tags/tag103.xml"/><Relationship Id="rId29" Type="http://schemas.openxmlformats.org/officeDocument/2006/relationships/tags" Target="../tags/tag116.xml"/><Relationship Id="rId1" Type="http://schemas.microsoft.com/office/2007/relationships/media" Target="../media/media4.mp4"/><Relationship Id="rId6" Type="http://schemas.openxmlformats.org/officeDocument/2006/relationships/tags" Target="../tags/tag93.xml"/><Relationship Id="rId11" Type="http://schemas.openxmlformats.org/officeDocument/2006/relationships/tags" Target="../tags/tag98.xml"/><Relationship Id="rId24" Type="http://schemas.openxmlformats.org/officeDocument/2006/relationships/tags" Target="../tags/tag111.xml"/><Relationship Id="rId32" Type="http://schemas.openxmlformats.org/officeDocument/2006/relationships/tags" Target="../tags/tag119.xml"/><Relationship Id="rId37" Type="http://schemas.openxmlformats.org/officeDocument/2006/relationships/tags" Target="../tags/tag124.xml"/><Relationship Id="rId40" Type="http://schemas.openxmlformats.org/officeDocument/2006/relationships/tags" Target="../tags/tag127.xml"/><Relationship Id="rId45" Type="http://schemas.openxmlformats.org/officeDocument/2006/relationships/tags" Target="../tags/tag132.xml"/><Relationship Id="rId53" Type="http://schemas.openxmlformats.org/officeDocument/2006/relationships/slideLayout" Target="../slideLayouts/slideLayout5.xml"/><Relationship Id="rId58" Type="http://schemas.openxmlformats.org/officeDocument/2006/relationships/slide" Target="slide3.xml"/><Relationship Id="rId66" Type="http://schemas.openxmlformats.org/officeDocument/2006/relationships/slide" Target="slide7.xml"/><Relationship Id="rId5" Type="http://schemas.openxmlformats.org/officeDocument/2006/relationships/tags" Target="../tags/tag92.xml"/><Relationship Id="rId15" Type="http://schemas.openxmlformats.org/officeDocument/2006/relationships/tags" Target="../tags/tag102.xml"/><Relationship Id="rId23" Type="http://schemas.openxmlformats.org/officeDocument/2006/relationships/tags" Target="../tags/tag110.xml"/><Relationship Id="rId28" Type="http://schemas.openxmlformats.org/officeDocument/2006/relationships/tags" Target="../tags/tag115.xml"/><Relationship Id="rId36" Type="http://schemas.openxmlformats.org/officeDocument/2006/relationships/tags" Target="../tags/tag123.xml"/><Relationship Id="rId49" Type="http://schemas.openxmlformats.org/officeDocument/2006/relationships/tags" Target="../tags/tag136.xml"/><Relationship Id="rId57" Type="http://schemas.openxmlformats.org/officeDocument/2006/relationships/image" Target="../media/image18.png"/><Relationship Id="rId61" Type="http://schemas.openxmlformats.org/officeDocument/2006/relationships/image" Target="../media/image10.png"/><Relationship Id="rId10" Type="http://schemas.openxmlformats.org/officeDocument/2006/relationships/tags" Target="../tags/tag97.xml"/><Relationship Id="rId19" Type="http://schemas.openxmlformats.org/officeDocument/2006/relationships/tags" Target="../tags/tag106.xml"/><Relationship Id="rId31" Type="http://schemas.openxmlformats.org/officeDocument/2006/relationships/tags" Target="../tags/tag118.xml"/><Relationship Id="rId44" Type="http://schemas.openxmlformats.org/officeDocument/2006/relationships/tags" Target="../tags/tag131.xml"/><Relationship Id="rId52" Type="http://schemas.openxmlformats.org/officeDocument/2006/relationships/tags" Target="../tags/tag139.xml"/><Relationship Id="rId60" Type="http://schemas.openxmlformats.org/officeDocument/2006/relationships/slide" Target="slide4.xml"/><Relationship Id="rId65" Type="http://schemas.openxmlformats.org/officeDocument/2006/relationships/image" Target="../media/image12.png"/><Relationship Id="rId4" Type="http://schemas.openxmlformats.org/officeDocument/2006/relationships/tags" Target="../tags/tag91.xml"/><Relationship Id="rId9" Type="http://schemas.openxmlformats.org/officeDocument/2006/relationships/tags" Target="../tags/tag96.xml"/><Relationship Id="rId14" Type="http://schemas.openxmlformats.org/officeDocument/2006/relationships/tags" Target="../tags/tag101.xml"/><Relationship Id="rId22" Type="http://schemas.openxmlformats.org/officeDocument/2006/relationships/tags" Target="../tags/tag109.xml"/><Relationship Id="rId27" Type="http://schemas.openxmlformats.org/officeDocument/2006/relationships/tags" Target="../tags/tag114.xml"/><Relationship Id="rId30" Type="http://schemas.openxmlformats.org/officeDocument/2006/relationships/tags" Target="../tags/tag117.xml"/><Relationship Id="rId35" Type="http://schemas.openxmlformats.org/officeDocument/2006/relationships/tags" Target="../tags/tag122.xml"/><Relationship Id="rId43" Type="http://schemas.openxmlformats.org/officeDocument/2006/relationships/tags" Target="../tags/tag130.xml"/><Relationship Id="rId48" Type="http://schemas.openxmlformats.org/officeDocument/2006/relationships/tags" Target="../tags/tag135.xml"/><Relationship Id="rId56" Type="http://schemas.microsoft.com/office/2007/relationships/hdphoto" Target="../media/hdphoto1.wdp"/><Relationship Id="rId64" Type="http://schemas.openxmlformats.org/officeDocument/2006/relationships/slide" Target="slide6.xml"/><Relationship Id="rId69" Type="http://schemas.openxmlformats.org/officeDocument/2006/relationships/image" Target="../media/image14.png"/><Relationship Id="rId8" Type="http://schemas.openxmlformats.org/officeDocument/2006/relationships/tags" Target="../tags/tag95.xml"/><Relationship Id="rId51" Type="http://schemas.openxmlformats.org/officeDocument/2006/relationships/tags" Target="../tags/tag138.xml"/><Relationship Id="rId72" Type="http://schemas.openxmlformats.org/officeDocument/2006/relationships/image" Target="../media/image5.png"/><Relationship Id="rId3" Type="http://schemas.openxmlformats.org/officeDocument/2006/relationships/tags" Target="../tags/tag90.xml"/><Relationship Id="rId12" Type="http://schemas.openxmlformats.org/officeDocument/2006/relationships/tags" Target="../tags/tag99.xml"/><Relationship Id="rId17" Type="http://schemas.openxmlformats.org/officeDocument/2006/relationships/tags" Target="../tags/tag104.xml"/><Relationship Id="rId25" Type="http://schemas.openxmlformats.org/officeDocument/2006/relationships/tags" Target="../tags/tag112.xml"/><Relationship Id="rId33" Type="http://schemas.openxmlformats.org/officeDocument/2006/relationships/tags" Target="../tags/tag120.xml"/><Relationship Id="rId38" Type="http://schemas.openxmlformats.org/officeDocument/2006/relationships/tags" Target="../tags/tag125.xml"/><Relationship Id="rId46" Type="http://schemas.openxmlformats.org/officeDocument/2006/relationships/tags" Target="../tags/tag133.xml"/><Relationship Id="rId59" Type="http://schemas.openxmlformats.org/officeDocument/2006/relationships/image" Target="../media/image9.png"/><Relationship Id="rId67" Type="http://schemas.openxmlformats.org/officeDocument/2006/relationships/image" Target="../media/image13.png"/><Relationship Id="rId20" Type="http://schemas.openxmlformats.org/officeDocument/2006/relationships/tags" Target="../tags/tag107.xml"/><Relationship Id="rId41" Type="http://schemas.openxmlformats.org/officeDocument/2006/relationships/tags" Target="../tags/tag128.xml"/><Relationship Id="rId54" Type="http://schemas.openxmlformats.org/officeDocument/2006/relationships/image" Target="../media/image6.png"/><Relationship Id="rId62" Type="http://schemas.openxmlformats.org/officeDocument/2006/relationships/slide" Target="slide5.xml"/><Relationship Id="rId70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7.xml"/><Relationship Id="rId18" Type="http://schemas.openxmlformats.org/officeDocument/2006/relationships/slide" Target="slide2.xml"/><Relationship Id="rId3" Type="http://schemas.openxmlformats.org/officeDocument/2006/relationships/image" Target="../media/image2.png"/><Relationship Id="rId21" Type="http://schemas.openxmlformats.org/officeDocument/2006/relationships/hyperlink" Target="http://office.microsoft.com/redir/XT103462909.aspx" TargetMode="External"/><Relationship Id="rId7" Type="http://schemas.openxmlformats.org/officeDocument/2006/relationships/slide" Target="slide4.xml"/><Relationship Id="rId12" Type="http://schemas.openxmlformats.org/officeDocument/2006/relationships/image" Target="../media/image12.png"/><Relationship Id="rId17" Type="http://schemas.openxmlformats.org/officeDocument/2006/relationships/image" Target="../media/image6.png"/><Relationship Id="rId25" Type="http://schemas.openxmlformats.org/officeDocument/2006/relationships/hyperlink" Target="http://office.microsoft.com/redir/HA102809741.aspx" TargetMode="External"/><Relationship Id="rId2" Type="http://schemas.openxmlformats.org/officeDocument/2006/relationships/slide" Target="slide8.xml"/><Relationship Id="rId16" Type="http://schemas.openxmlformats.org/officeDocument/2006/relationships/image" Target="../media/image1.png"/><Relationship Id="rId20" Type="http://schemas.openxmlformats.org/officeDocument/2006/relationships/hyperlink" Target="http://o15.officeredir.microsoft.com/r/rlidMoreCourses?clid=1033" TargetMode="Externa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9.png"/><Relationship Id="rId11" Type="http://schemas.openxmlformats.org/officeDocument/2006/relationships/slide" Target="slide6.xml"/><Relationship Id="rId24" Type="http://schemas.openxmlformats.org/officeDocument/2006/relationships/hyperlink" Target="http://office.microsoft.com/redir/HA102843067.aspx" TargetMode="External"/><Relationship Id="rId5" Type="http://schemas.openxmlformats.org/officeDocument/2006/relationships/slide" Target="slide3.xml"/><Relationship Id="rId15" Type="http://schemas.openxmlformats.org/officeDocument/2006/relationships/image" Target="../media/image14.png"/><Relationship Id="rId23" Type="http://schemas.openxmlformats.org/officeDocument/2006/relationships/hyperlink" Target="http://office.microsoft.com/redir/HA102809717.aspx" TargetMode="External"/><Relationship Id="rId10" Type="http://schemas.openxmlformats.org/officeDocument/2006/relationships/image" Target="../media/image11.png"/><Relationship Id="rId19" Type="http://schemas.openxmlformats.org/officeDocument/2006/relationships/image" Target="../media/image5.png"/><Relationship Id="rId4" Type="http://schemas.openxmlformats.org/officeDocument/2006/relationships/image" Target="../media/image16.png"/><Relationship Id="rId9" Type="http://schemas.openxmlformats.org/officeDocument/2006/relationships/slide" Target="slide5.xml"/><Relationship Id="rId14" Type="http://schemas.openxmlformats.org/officeDocument/2006/relationships/image" Target="../media/image13.png"/><Relationship Id="rId22" Type="http://schemas.openxmlformats.org/officeDocument/2006/relationships/hyperlink" Target="http://office.microsoft.com/redir/HA102809802.aspx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5.xml"/><Relationship Id="rId18" Type="http://schemas.openxmlformats.org/officeDocument/2006/relationships/slide" Target="slide3.xml"/><Relationship Id="rId3" Type="http://schemas.openxmlformats.org/officeDocument/2006/relationships/slide" Target="slide7.xml"/><Relationship Id="rId21" Type="http://schemas.openxmlformats.org/officeDocument/2006/relationships/image" Target="../media/image10.png"/><Relationship Id="rId7" Type="http://schemas.microsoft.com/office/2007/relationships/hdphoto" Target="../media/hdphoto2.wdp"/><Relationship Id="rId12" Type="http://schemas.openxmlformats.org/officeDocument/2006/relationships/image" Target="../media/image14.png"/><Relationship Id="rId17" Type="http://schemas.openxmlformats.org/officeDocument/2006/relationships/image" Target="../media/image13.png"/><Relationship Id="rId25" Type="http://schemas.openxmlformats.org/officeDocument/2006/relationships/image" Target="../media/image5.png"/><Relationship Id="rId2" Type="http://schemas.openxmlformats.org/officeDocument/2006/relationships/hyperlink" Target="http://o15.officeredir.microsoft.com/r/rlidMoreCourses?clid=1033" TargetMode="External"/><Relationship Id="rId16" Type="http://schemas.openxmlformats.org/officeDocument/2006/relationships/image" Target="../media/image12.png"/><Relationship Id="rId20" Type="http://schemas.openxmlformats.org/officeDocument/2006/relationships/slide" Target="slide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9.png"/><Relationship Id="rId11" Type="http://schemas.openxmlformats.org/officeDocument/2006/relationships/slide" Target="slide8.xml"/><Relationship Id="rId24" Type="http://schemas.openxmlformats.org/officeDocument/2006/relationships/slide" Target="slide2.xml"/><Relationship Id="rId5" Type="http://schemas.openxmlformats.org/officeDocument/2006/relationships/image" Target="../media/image16.png"/><Relationship Id="rId15" Type="http://schemas.openxmlformats.org/officeDocument/2006/relationships/slide" Target="slide6.xml"/><Relationship Id="rId23" Type="http://schemas.openxmlformats.org/officeDocument/2006/relationships/image" Target="../media/image6.png"/><Relationship Id="rId10" Type="http://schemas.openxmlformats.org/officeDocument/2006/relationships/hyperlink" Target="http://office.microsoft.com/en-us/outlook-help/feedback-RZ101809884.aspx?section=10" TargetMode="External"/><Relationship Id="rId19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hyperlink" Target="http://office.microsoft.com/redir/RZ103988274.aspx?section=2" TargetMode="External"/><Relationship Id="rId14" Type="http://schemas.openxmlformats.org/officeDocument/2006/relationships/image" Target="../media/image11.png"/><Relationship Id="rId22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9.png"/><Relationship Id="rId18" Type="http://schemas.openxmlformats.org/officeDocument/2006/relationships/hyperlink" Target="http://office.microsoft.com/redir/XT101907941.aspx" TargetMode="External"/><Relationship Id="rId3" Type="http://schemas.openxmlformats.org/officeDocument/2006/relationships/image" Target="../media/image2.png"/><Relationship Id="rId21" Type="http://schemas.openxmlformats.org/officeDocument/2006/relationships/slide" Target="slide2.xml"/><Relationship Id="rId7" Type="http://schemas.openxmlformats.org/officeDocument/2006/relationships/slide" Target="slide5.xml"/><Relationship Id="rId12" Type="http://schemas.openxmlformats.org/officeDocument/2006/relationships/slide" Target="slide3.xml"/><Relationship Id="rId17" Type="http://schemas.openxmlformats.org/officeDocument/2006/relationships/image" Target="../media/image21.png"/><Relationship Id="rId2" Type="http://schemas.openxmlformats.org/officeDocument/2006/relationships/slide" Target="slide7.xml"/><Relationship Id="rId16" Type="http://schemas.openxmlformats.org/officeDocument/2006/relationships/image" Target="../media/image1.png"/><Relationship Id="rId20" Type="http://schemas.openxmlformats.org/officeDocument/2006/relationships/hyperlink" Target="http://office.microsoft.com/redir/XT103864844.aspx" TargetMode="Externa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4.png"/><Relationship Id="rId11" Type="http://schemas.openxmlformats.org/officeDocument/2006/relationships/image" Target="../media/image13.png"/><Relationship Id="rId5" Type="http://schemas.openxmlformats.org/officeDocument/2006/relationships/slide" Target="slide8.xml"/><Relationship Id="rId15" Type="http://schemas.openxmlformats.org/officeDocument/2006/relationships/image" Target="../media/image10.png"/><Relationship Id="rId23" Type="http://schemas.openxmlformats.org/officeDocument/2006/relationships/image" Target="../media/image22.png"/><Relationship Id="rId10" Type="http://schemas.openxmlformats.org/officeDocument/2006/relationships/image" Target="../media/image12.png"/><Relationship Id="rId19" Type="http://schemas.openxmlformats.org/officeDocument/2006/relationships/hyperlink" Target="http://office.microsoft.com/redir/XT103834044.aspx" TargetMode="External"/><Relationship Id="rId4" Type="http://schemas.openxmlformats.org/officeDocument/2006/relationships/image" Target="../media/image16.png"/><Relationship Id="rId9" Type="http://schemas.openxmlformats.org/officeDocument/2006/relationships/slide" Target="slide6.xml"/><Relationship Id="rId14" Type="http://schemas.openxmlformats.org/officeDocument/2006/relationships/slide" Target="slide4.xml"/><Relationship Id="rId22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015206" y="487209"/>
            <a:ext cx="7467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  <a:latin typeface="Segoe UI Light" pitchFamily="34" charset="0"/>
              </a:rPr>
              <a:t>Working with drop-down lists</a:t>
            </a:r>
            <a:endParaRPr lang="en-US" sz="2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24" y="7316787"/>
            <a:ext cx="12993624" cy="1371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j</a:t>
            </a: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57115" y="1906587"/>
            <a:ext cx="12287042" cy="2000250"/>
            <a:chOff x="1249360" y="1689099"/>
            <a:chExt cx="9906000" cy="2000250"/>
          </a:xfrm>
        </p:grpSpPr>
        <p:sp>
          <p:nvSpPr>
            <p:cNvPr id="8" name="Text Placeholder 2"/>
            <p:cNvSpPr txBox="1">
              <a:spLocks/>
            </p:cNvSpPr>
            <p:nvPr/>
          </p:nvSpPr>
          <p:spPr>
            <a:xfrm>
              <a:off x="1249360" y="3003549"/>
              <a:ext cx="9906000" cy="685800"/>
            </a:xfrm>
            <a:prstGeom prst="rect">
              <a:avLst/>
            </a:prstGeom>
            <a:noFill/>
          </p:spPr>
          <p:txBody>
            <a:bodyPr/>
            <a:lstStyle>
              <a:lvl1pPr marL="259591" indent="-259591" algn="l" defTabSz="685864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Arial" pitchFamily="34" charset="0"/>
                <a:buChar char="•"/>
                <a:defRPr sz="2400" kern="1200">
                  <a:gradFill flip="none" rotWithShape="1">
                    <a:gsLst>
                      <a:gs pos="0">
                        <a:schemeClr val="tx1">
                          <a:lumMod val="65000"/>
                          <a:lumOff val="35000"/>
                        </a:schemeClr>
                      </a:gs>
                      <a:gs pos="86000">
                        <a:schemeClr val="tx1">
                          <a:lumMod val="75000"/>
                          <a:lumOff val="2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atin typeface="+mn-lt"/>
                  <a:ea typeface="+mn-ea"/>
                  <a:cs typeface="+mn-cs"/>
                </a:defRPr>
              </a:lvl1pPr>
              <a:lvl2pPr marL="472742" indent="-213151" algn="l" defTabSz="685864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Arial" pitchFamily="34" charset="0"/>
                <a:buChar char="•"/>
                <a:tabLst>
                  <a:tab pos="472742" algn="l"/>
                </a:tabLst>
                <a:defRPr sz="2100" kern="1200">
                  <a:gradFill flip="none" rotWithShape="1">
                    <a:gsLst>
                      <a:gs pos="0">
                        <a:schemeClr val="tx1">
                          <a:lumMod val="65000"/>
                          <a:lumOff val="35000"/>
                        </a:schemeClr>
                      </a:gs>
                      <a:gs pos="86000">
                        <a:schemeClr val="tx1">
                          <a:lumMod val="75000"/>
                          <a:lumOff val="2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atin typeface="+mn-lt"/>
                  <a:ea typeface="+mn-ea"/>
                  <a:cs typeface="+mn-cs"/>
                </a:defRPr>
              </a:lvl2pPr>
              <a:lvl3pPr marL="685891" indent="-213151" algn="l" defTabSz="685864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Arial" pitchFamily="34" charset="0"/>
                <a:buChar char="•"/>
                <a:defRPr sz="1800" kern="1200">
                  <a:gradFill flip="none" rotWithShape="1">
                    <a:gsLst>
                      <a:gs pos="0">
                        <a:schemeClr val="tx1">
                          <a:lumMod val="65000"/>
                          <a:lumOff val="35000"/>
                        </a:schemeClr>
                      </a:gs>
                      <a:gs pos="86000">
                        <a:schemeClr val="tx1">
                          <a:lumMod val="75000"/>
                          <a:lumOff val="2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atin typeface="+mn-lt"/>
                  <a:ea typeface="+mn-ea"/>
                  <a:cs typeface="+mn-cs"/>
                </a:defRPr>
              </a:lvl3pPr>
              <a:lvl4pPr marL="1112192" indent="-167901" algn="l" defTabSz="685864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Arial" pitchFamily="34" charset="0"/>
                <a:buChar char="•"/>
                <a:tabLst>
                  <a:tab pos="685891" algn="l"/>
                </a:tabLst>
                <a:defRPr sz="1500" kern="1200">
                  <a:gradFill flip="none" rotWithShape="1">
                    <a:gsLst>
                      <a:gs pos="0">
                        <a:schemeClr val="tx1">
                          <a:lumMod val="65000"/>
                          <a:lumOff val="35000"/>
                        </a:schemeClr>
                      </a:gs>
                      <a:gs pos="86000">
                        <a:schemeClr val="tx1">
                          <a:lumMod val="75000"/>
                          <a:lumOff val="2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atin typeface="+mn-lt"/>
                  <a:ea typeface="+mn-ea"/>
                  <a:cs typeface="+mn-cs"/>
                </a:defRPr>
              </a:lvl4pPr>
              <a:lvl5pPr marL="1284856" indent="-172664" algn="l" defTabSz="685864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Arial" pitchFamily="34" charset="0"/>
                <a:buChar char="•"/>
                <a:defRPr sz="1500" kern="1200">
                  <a:gradFill flip="none" rotWithShape="1">
                    <a:gsLst>
                      <a:gs pos="0">
                        <a:schemeClr val="tx1">
                          <a:lumMod val="65000"/>
                          <a:lumOff val="35000"/>
                        </a:schemeClr>
                      </a:gs>
                      <a:gs pos="86000">
                        <a:schemeClr val="tx1">
                          <a:lumMod val="75000"/>
                          <a:lumOff val="2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atin typeface="+mn-lt"/>
                  <a:ea typeface="+mn-ea"/>
                  <a:cs typeface="+mn-cs"/>
                </a:defRPr>
              </a:lvl5pPr>
              <a:lvl6pPr marL="1886126" indent="-171466" algn="l" defTabSz="6858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9058" indent="-171466" algn="l" defTabSz="6858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990" indent="-171466" algn="l" defTabSz="6858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922" indent="-171466" algn="l" defTabSz="6858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itchFamily="34" charset="0"/>
                <a:buNone/>
                <a:defRPr/>
              </a:pPr>
              <a:r>
                <a:rPr lang="en-US" sz="3200" dirty="0" smtClean="0">
                  <a:solidFill>
                    <a:prstClr val="black"/>
                  </a:solidFill>
                  <a:latin typeface="Segoe UI Light" pitchFamily="34" charset="0"/>
                  <a:ea typeface="Segoe UI" pitchFamily="34" charset="0"/>
                  <a:cs typeface="Segoe UI" pitchFamily="34" charset="0"/>
                </a:rPr>
                <a:t>then press F5 or click </a:t>
              </a:r>
              <a:r>
                <a:rPr lang="en-US" sz="3200" b="1" dirty="0" smtClean="0">
                  <a:solidFill>
                    <a:prstClr val="black"/>
                  </a:solidFill>
                  <a:latin typeface="Segoe UI Light" pitchFamily="34" charset="0"/>
                  <a:ea typeface="Segoe UI" pitchFamily="34" charset="0"/>
                  <a:cs typeface="Segoe UI" pitchFamily="34" charset="0"/>
                </a:rPr>
                <a:t>Slide Show </a:t>
              </a:r>
              <a:r>
                <a:rPr lang="en-US" sz="3200" dirty="0" smtClean="0">
                  <a:solidFill>
                    <a:prstClr val="black"/>
                  </a:solidFill>
                  <a:latin typeface="Segoe UI Light" pitchFamily="34" charset="0"/>
                  <a:ea typeface="Segoe UI" pitchFamily="34" charset="0"/>
                  <a:cs typeface="Segoe UI" pitchFamily="34" charset="0"/>
                </a:rPr>
                <a:t>&gt; </a:t>
              </a:r>
              <a:r>
                <a:rPr lang="en-US" sz="3200" b="1" dirty="0" smtClean="0">
                  <a:solidFill>
                    <a:prstClr val="black"/>
                  </a:solidFill>
                  <a:latin typeface="Segoe UI Light" pitchFamily="34" charset="0"/>
                  <a:ea typeface="Segoe UI" pitchFamily="34" charset="0"/>
                  <a:cs typeface="Segoe UI" pitchFamily="34" charset="0"/>
                </a:rPr>
                <a:t>From Beginning </a:t>
              </a:r>
              <a:r>
                <a:rPr lang="en-US" sz="3200" dirty="0" smtClean="0">
                  <a:solidFill>
                    <a:prstClr val="black"/>
                  </a:solidFill>
                  <a:latin typeface="Segoe UI Light" pitchFamily="34" charset="0"/>
                  <a:ea typeface="Segoe UI" pitchFamily="34" charset="0"/>
                  <a:cs typeface="Segoe UI" pitchFamily="34" charset="0"/>
                </a:rPr>
                <a:t>to start the course. </a:t>
              </a:r>
              <a:endParaRPr lang="en-US" sz="3200" dirty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249360" y="1689099"/>
              <a:ext cx="97480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prstClr val="black"/>
                  </a:solidFill>
                  <a:latin typeface="Segoe UI Light" pitchFamily="34" charset="0"/>
                  <a:ea typeface="Segoe UI" pitchFamily="34" charset="0"/>
                  <a:cs typeface="Segoe UI" pitchFamily="34" charset="0"/>
                </a:rPr>
                <a:t>In the message bar, click </a:t>
              </a:r>
              <a:r>
                <a:rPr lang="en-US" sz="3200" b="1" dirty="0" smtClean="0">
                  <a:solidFill>
                    <a:prstClr val="black"/>
                  </a:solidFill>
                  <a:latin typeface="Segoe UI Light" pitchFamily="34" charset="0"/>
                  <a:ea typeface="Segoe UI" pitchFamily="34" charset="0"/>
                  <a:cs typeface="Segoe UI" pitchFamily="34" charset="0"/>
                </a:rPr>
                <a:t>Enable Editing</a:t>
              </a:r>
              <a:r>
                <a:rPr lang="en-US" sz="3200" dirty="0" smtClean="0">
                  <a:solidFill>
                    <a:prstClr val="black"/>
                  </a:solidFill>
                  <a:latin typeface="Segoe UI Light" pitchFamily="34" charset="0"/>
                  <a:ea typeface="Segoe UI" pitchFamily="34" charset="0"/>
                  <a:cs typeface="Segoe UI" pitchFamily="34" charset="0"/>
                </a:rPr>
                <a:t>, </a:t>
              </a:r>
              <a:endParaRPr lang="en-US" sz="3200" dirty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6025" y="2506702"/>
              <a:ext cx="5952381" cy="323810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405606" y="4040187"/>
            <a:ext cx="99822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If the videos in this course don’t play, you may need to 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  <a:hlinkClick r:id="rId4"/>
              </a:rPr>
              <a:t>download QuickTime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 or just 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  <a:hlinkClick r:id="rId5"/>
              </a:rPr>
              <a:t>switch to PowerPoint 2013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.</a:t>
            </a:r>
            <a:endParaRPr lang="en-US" sz="3200" dirty="0">
              <a:solidFill>
                <a:prstClr val="black"/>
              </a:solidFill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96297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Media Placeholder 11">
            <a:hlinkClick r:id="rId19" action="ppaction://hlinksldjump"/>
          </p:cNvPr>
          <p:cNvPicPr>
            <a:picLocks noGrp="1" noChangeAspect="1"/>
          </p:cNvPicPr>
          <p:nvPr>
            <p:ph type="media" sz="quarter" idx="10"/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385" y="8495913"/>
            <a:ext cx="1109380" cy="627836"/>
          </a:xfrm>
        </p:spPr>
      </p:pic>
      <p:sp>
        <p:nvSpPr>
          <p:cNvPr id="38" name="Text Placeholder 6"/>
          <p:cNvSpPr txBox="1">
            <a:spLocks/>
          </p:cNvSpPr>
          <p:nvPr/>
        </p:nvSpPr>
        <p:spPr>
          <a:xfrm>
            <a:off x="1118973" y="7746076"/>
            <a:ext cx="2487034" cy="429768"/>
          </a:xfrm>
          <a:prstGeom prst="rect">
            <a:avLst/>
          </a:prstGeom>
          <a:noFill/>
        </p:spPr>
        <p:txBody>
          <a:bodyPr vert="horz" lIns="125255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>
                <a:solidFill>
                  <a:schemeClr val="bg1"/>
                </a:solidFill>
                <a:latin typeface="Segoe UI Light" pitchFamily="34" charset="0"/>
              </a:rPr>
              <a:t>Press F5 to start, Esc to stop</a:t>
            </a:r>
            <a:endParaRPr lang="en-US" sz="15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1/4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pic>
        <p:nvPicPr>
          <p:cNvPr id="45" name="Picture 4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1015206" y="487209"/>
            <a:ext cx="68447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Segoe UI Light" pitchFamily="34" charset="0"/>
              </a:rPr>
              <a:t>Working with drop-down lists </a:t>
            </a:r>
            <a:endParaRPr lang="en-US" sz="2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59" name="ClosedCaptions"/>
          <p:cNvGrpSpPr/>
          <p:nvPr/>
        </p:nvGrpSpPr>
        <p:grpSpPr>
          <a:xfrm>
            <a:off x="8677656" y="611144"/>
            <a:ext cx="1449747" cy="304843"/>
            <a:chOff x="8787606" y="611187"/>
            <a:chExt cx="1449747" cy="304843"/>
          </a:xfrm>
        </p:grpSpPr>
        <p:sp>
          <p:nvSpPr>
            <p:cNvPr id="60" name="TextBox 59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61" name="Picture 60" descr="Screen Clipping"/>
            <p:cNvPicPr>
              <a:picLocks noChangeAspect="1"/>
            </p:cNvPicPr>
            <p:nvPr/>
          </p:nvPicPr>
          <p:blipFill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sp>
        <p:nvSpPr>
          <p:cNvPr id="64" name="Text Placeholder 6"/>
          <p:cNvSpPr txBox="1">
            <a:spLocks/>
          </p:cNvSpPr>
          <p:nvPr/>
        </p:nvSpPr>
        <p:spPr>
          <a:xfrm>
            <a:off x="7315125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5" name="Text Placeholder 6"/>
          <p:cNvSpPr txBox="1">
            <a:spLocks/>
          </p:cNvSpPr>
          <p:nvPr/>
        </p:nvSpPr>
        <p:spPr>
          <a:xfrm>
            <a:off x="8684254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66" name="Text Placeholder 6"/>
          <p:cNvSpPr txBox="1">
            <a:spLocks/>
          </p:cNvSpPr>
          <p:nvPr/>
        </p:nvSpPr>
        <p:spPr>
          <a:xfrm>
            <a:off x="10044763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2" name="Drop down lists with Excel 2013 m1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Drop down lists with Excel 2013 m100:00:00.0" time="33"/>
                    <p14:bmk name="Drop down lists with Excel 2013 m100:00:05.1" time="5133"/>
                    <p14:bmk name="Drop down lists with Excel 2013 m100:00:05.2" time="5233"/>
                    <p14:bmk name="Drop down lists with Excel 2013 m100:00:08.7" time="8767"/>
                    <p14:bmk name="Drop down lists with Excel 2013 m100:00:08.8" time="8867"/>
                    <p14:bmk name="Drop down lists with Excel 2013 m100:00:13.7" time="13733"/>
                    <p14:bmk name="Drop down lists with Excel 2013 m100:00:13.8" time="13833"/>
                    <p14:bmk name="Drop down lists with Excel 2013 m100:00:17.4" time="17467"/>
                    <p14:bmk name="Drop down lists with Excel 2013 m100:00:17.5" time="17567"/>
                    <p14:bmk name="Drop down lists with Excel 2013 m100:00:20.5" time="20500"/>
                    <p14:bmk name="Drop down lists with Excel 2013 m100:00:20.6" time="20600"/>
                    <p14:bmk name="Drop down lists with Excel 2013 m100:00:24.0" time="24000"/>
                    <p14:bmk name="Drop down lists with Excel 2013 m100:00:24.1" time="24100"/>
                    <p14:bmk name="Drop down lists with Excel 2013 m100:00:31.2" time="31200"/>
                    <p14:bmk name="Drop down lists with Excel 2013 m100:00:31.3" time="31300"/>
                    <p14:bmk name="Drop down lists with Excel 2013 m100:00:36.6" time="36633"/>
                    <p14:bmk name="Drop down lists with Excel 2013 m100:00:36.7" time="36733"/>
                    <p14:bmk name="Drop down lists with Excel 2013 m100:00:38.3" time="38367"/>
                    <p14:bmk name="Drop down lists with Excel 2013 m100:00:38.4" time="38467"/>
                    <p14:bmk name="Drop down lists with Excel 2013 m100:00:42.1" time="42133"/>
                    <p14:bmk name="Drop down lists with Excel 2013 m100:00:42.2" time="42233"/>
                    <p14:bmk name="Drop down lists with Excel 2013 m100:00:47.3" time="47333"/>
                    <p14:bmk name="Drop down lists with Excel 2013 m100:00:47.4" time="47433"/>
                    <p14:bmk name="Drop down lists with Excel 2013 m100:00:50.1" time="50133"/>
                    <p14:bmk name="Drop down lists with Excel 2013 m100:00:50.2" time="50233"/>
                    <p14:bmk name="Drop down lists with Excel 2013 m100:00:54.9" time="54933"/>
                    <p14:bmk name="Drop down lists with Excel 2013 m100:00:55.0" time="55033"/>
                    <p14:bmk name="Drop down lists with Excel 2013 m100:00:58.7" time="58767"/>
                  </p14:bmkLst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sp>
        <p:nvSpPr>
          <p:cNvPr id="31" name="Rectangle 30"/>
          <p:cNvSpPr/>
          <p:nvPr/>
        </p:nvSpPr>
        <p:spPr>
          <a:xfrm>
            <a:off x="10311605" y="7818120"/>
            <a:ext cx="989807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10079542" y="7818120"/>
            <a:ext cx="301752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0384573" y="7818120"/>
            <a:ext cx="304065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0688638" y="7818120"/>
            <a:ext cx="304065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10997348" y="7818120"/>
            <a:ext cx="304065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pic>
        <p:nvPicPr>
          <p:cNvPr id="9" name="Media Placeholder 8">
            <a:hlinkClick r:id="rId25" action="ppaction://hlinksldjump"/>
          </p:cNvPr>
          <p:cNvPicPr>
            <a:picLocks noGrp="1"/>
          </p:cNvPicPr>
          <p:nvPr>
            <p:ph type="media" sz="quarter" idx="11"/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079" y="8495914"/>
            <a:ext cx="1115568" cy="630936"/>
          </a:xfrm>
        </p:spPr>
      </p:pic>
      <p:pic>
        <p:nvPicPr>
          <p:cNvPr id="8" name="Media Placeholder 7">
            <a:hlinkClick r:id="rId27" action="ppaction://hlinksldjump"/>
          </p:cNvPr>
          <p:cNvPicPr>
            <a:picLocks noGrp="1"/>
          </p:cNvPicPr>
          <p:nvPr>
            <p:ph type="media" sz="quarter" idx="12"/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63" y="8496210"/>
            <a:ext cx="1115568" cy="630936"/>
          </a:xfrm>
        </p:spPr>
      </p:pic>
      <p:pic>
        <p:nvPicPr>
          <p:cNvPr id="7" name="Media Placeholder 6">
            <a:hlinkClick r:id="rId29" action="ppaction://hlinksldjump"/>
          </p:cNvPr>
          <p:cNvPicPr>
            <a:picLocks noGrp="1"/>
          </p:cNvPicPr>
          <p:nvPr>
            <p:ph type="media" sz="quarter" idx="13"/>
          </p:nvPr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1" y="8495914"/>
            <a:ext cx="1115568" cy="630936"/>
          </a:xfrm>
        </p:spPr>
      </p:pic>
      <p:pic>
        <p:nvPicPr>
          <p:cNvPr id="6" name="Media Placeholder 5">
            <a:hlinkClick r:id="rId31" action="ppaction://hlinksldjump"/>
          </p:cNvPr>
          <p:cNvPicPr>
            <a:picLocks noGrp="1"/>
          </p:cNvPicPr>
          <p:nvPr>
            <p:ph type="media" sz="quarter" idx="15"/>
          </p:nvPr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16" y="8495914"/>
            <a:ext cx="1115568" cy="630936"/>
          </a:xfrm>
        </p:spPr>
      </p:pic>
      <p:pic>
        <p:nvPicPr>
          <p:cNvPr id="4" name="Media Placeholder 3">
            <a:hlinkClick r:id="rId33" action="ppaction://hlinksldjump"/>
          </p:cNvPr>
          <p:cNvPicPr>
            <a:picLocks noGrp="1"/>
          </p:cNvPicPr>
          <p:nvPr>
            <p:ph type="media" sz="quarter" idx="16"/>
          </p:nvPr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513" y="8496210"/>
            <a:ext cx="1115568" cy="630936"/>
          </a:xfrm>
        </p:spPr>
      </p:pic>
      <p:pic>
        <p:nvPicPr>
          <p:cNvPr id="3" name="Media Placeholder 2">
            <a:hlinkClick r:id="rId35" action="ppaction://hlinksldjump"/>
          </p:cNvPr>
          <p:cNvPicPr>
            <a:picLocks noGrp="1"/>
          </p:cNvPicPr>
          <p:nvPr>
            <p:ph type="media" sz="quarter" idx="17"/>
          </p:nvPr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763" y="8495764"/>
            <a:ext cx="1115568" cy="630936"/>
          </a:xfrm>
        </p:spPr>
      </p:pic>
      <p:sp>
        <p:nvSpPr>
          <p:cNvPr id="49" name="Text Placeholder 6"/>
          <p:cNvSpPr txBox="1">
            <a:spLocks/>
          </p:cNvSpPr>
          <p:nvPr/>
        </p:nvSpPr>
        <p:spPr>
          <a:xfrm>
            <a:off x="1833992" y="9220768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Drop-down lists</a:t>
            </a:r>
          </a:p>
        </p:txBody>
      </p:sp>
      <p:sp>
        <p:nvSpPr>
          <p:cNvPr id="50" name="Text Placeholder 6"/>
          <p:cNvSpPr txBox="1">
            <a:spLocks/>
          </p:cNvSpPr>
          <p:nvPr/>
        </p:nvSpPr>
        <p:spPr>
          <a:xfrm>
            <a:off x="3217465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Settings</a:t>
            </a:r>
          </a:p>
        </p:txBody>
      </p:sp>
      <p:sp>
        <p:nvSpPr>
          <p:cNvPr id="51" name="Text Placeholder 6"/>
          <p:cNvSpPr txBox="1">
            <a:spLocks/>
          </p:cNvSpPr>
          <p:nvPr/>
        </p:nvSpPr>
        <p:spPr>
          <a:xfrm>
            <a:off x="4569756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Messages</a:t>
            </a:r>
          </a:p>
        </p:txBody>
      </p:sp>
      <p:sp>
        <p:nvSpPr>
          <p:cNvPr id="52" name="Text Placeholder 6"/>
          <p:cNvSpPr txBox="1">
            <a:spLocks/>
          </p:cNvSpPr>
          <p:nvPr/>
        </p:nvSpPr>
        <p:spPr>
          <a:xfrm>
            <a:off x="5959580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Manage lists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532007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 2:47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6693014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6:20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257613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1:01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3955630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4:37</a:t>
            </a:r>
          </a:p>
        </p:txBody>
      </p:sp>
      <p:sp useBgFill="1">
        <p:nvSpPr>
          <p:cNvPr id="54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sp>
        <p:nvSpPr>
          <p:cNvPr id="14" name="Drop down lists with Excel 2013 m1Dataentryis00:00:00.0-00:00:05.1"/>
          <p:cNvSpPr txBox="1"/>
          <p:nvPr>
            <p:custDataLst>
              <p:tags r:id="rId4"/>
            </p:custDataLst>
          </p:nvPr>
        </p:nvSpPr>
        <p:spPr>
          <a:xfrm>
            <a:off x="1235075" y="70075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Data entry is quicker and more accurate when you use a drop-down list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Drop down lists with Excel 2013 m1tolimitthe00:00:05.2-00:00:08.7"/>
          <p:cNvSpPr txBox="1"/>
          <p:nvPr>
            <p:custDataLst>
              <p:tags r:id="rId5"/>
            </p:custDataLst>
          </p:nvPr>
        </p:nvSpPr>
        <p:spPr>
          <a:xfrm>
            <a:off x="1235075" y="70075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limit the entries people can make in a cell.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6" name="Drop down lists with Excel 2013 m1Whenyouselect00:00:08.8-00:00:13.7"/>
          <p:cNvSpPr txBox="1"/>
          <p:nvPr>
            <p:custDataLst>
              <p:tags r:id="rId6"/>
            </p:custDataLst>
          </p:nvPr>
        </p:nvSpPr>
        <p:spPr>
          <a:xfrm>
            <a:off x="1235075" y="70075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When you select a cell, the drop-down list’s down-arrow appears.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7" name="Drop down lists with Excel 2013 m1Clickitand00:00:13.8-00:00:17.4"/>
          <p:cNvSpPr txBox="1"/>
          <p:nvPr>
            <p:custDataLst>
              <p:tags r:id="rId7"/>
            </p:custDataLst>
          </p:nvPr>
        </p:nvSpPr>
        <p:spPr>
          <a:xfrm>
            <a:off x="1235075" y="70075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it and make a selection.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8" name="Drop down lists with Excel 2013 m1Here’showto00:00:17.5-00:00:20.5"/>
          <p:cNvSpPr txBox="1"/>
          <p:nvPr>
            <p:custDataLst>
              <p:tags r:id="rId8"/>
            </p:custDataLst>
          </p:nvPr>
        </p:nvSpPr>
        <p:spPr>
          <a:xfrm>
            <a:off x="1235075" y="70075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Here’s how to create drop-down lists: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9" name="Drop down lists with Excel 2013 m1Selectthecells00:00:20.6-00:00:24.0"/>
          <p:cNvSpPr txBox="1"/>
          <p:nvPr>
            <p:custDataLst>
              <p:tags r:id="rId9"/>
            </p:custDataLst>
          </p:nvPr>
        </p:nvSpPr>
        <p:spPr>
          <a:xfrm>
            <a:off x="1235075" y="70075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Select the cells that you want to contain the lists.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0" name="Drop down lists with Excel 2013 m1Ontheribbon,00:00:24.1-00:00:31.2"/>
          <p:cNvSpPr txBox="1"/>
          <p:nvPr>
            <p:custDataLst>
              <p:tags r:id="rId10"/>
            </p:custDataLst>
          </p:nvPr>
        </p:nvSpPr>
        <p:spPr>
          <a:xfrm>
            <a:off x="1235075" y="70075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On the ribbon, click the Data tab, and click Data Validation.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2" name="Drop down lists with Excel 2013 m1Inthedialog,00:00:31.3-00:00:36.6"/>
          <p:cNvSpPr txBox="1"/>
          <p:nvPr>
            <p:custDataLst>
              <p:tags r:id="rId11"/>
            </p:custDataLst>
          </p:nvPr>
        </p:nvSpPr>
        <p:spPr>
          <a:xfrm>
            <a:off x="1235075" y="70075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the dialog, set Allow to List.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3" name="Drop down lists with Excel 2013 m1ClickinSource.00:00:36.7-00:00:38.3"/>
          <p:cNvSpPr txBox="1"/>
          <p:nvPr>
            <p:custDataLst>
              <p:tags r:id="rId12"/>
            </p:custDataLst>
          </p:nvPr>
        </p:nvSpPr>
        <p:spPr>
          <a:xfrm>
            <a:off x="1235075" y="70075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in Source.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4" name="Drop down lists with Excel 2013 m1Inthisexample,00:00:38.4-00:00:42.1"/>
          <p:cNvSpPr txBox="1"/>
          <p:nvPr>
            <p:custDataLst>
              <p:tags r:id="rId13"/>
            </p:custDataLst>
          </p:nvPr>
        </p:nvSpPr>
        <p:spPr>
          <a:xfrm>
            <a:off x="1235075" y="70075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this example, we’re using a comma-delimited list.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5" name="Drop down lists with Excel 2013 m1Thetextor00:00:42.2-00:00:47.3"/>
          <p:cNvSpPr txBox="1"/>
          <p:nvPr>
            <p:custDataLst>
              <p:tags r:id="rId14"/>
            </p:custDataLst>
          </p:nvPr>
        </p:nvSpPr>
        <p:spPr>
          <a:xfrm>
            <a:off x="1235075" y="70075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text or numbers we type in the Source field are separated by commas.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6" name="Drop down lists with Excel 2013 m1AndclickOK.00:00:47.4-00:00:50.1"/>
          <p:cNvSpPr txBox="1"/>
          <p:nvPr>
            <p:custDataLst>
              <p:tags r:id="rId15"/>
            </p:custDataLst>
          </p:nvPr>
        </p:nvSpPr>
        <p:spPr>
          <a:xfrm>
            <a:off x="1235075" y="70075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click OK.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7" name="Drop down lists with Excel 2013 m1Thecellsnow00:00:50.2-00:00:54.9"/>
          <p:cNvSpPr txBox="1"/>
          <p:nvPr>
            <p:custDataLst>
              <p:tags r:id="rId16"/>
            </p:custDataLst>
          </p:nvPr>
        </p:nvSpPr>
        <p:spPr>
          <a:xfrm>
            <a:off x="1235075" y="70075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cells now have a drop-down lists.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8" name="Drop down lists with Excel 2013 m1Upnext,drop-down00:00:55.0-00:00:58.7"/>
          <p:cNvSpPr txBox="1"/>
          <p:nvPr>
            <p:custDataLst>
              <p:tags r:id="rId17"/>
            </p:custDataLst>
          </p:nvPr>
        </p:nvSpPr>
        <p:spPr>
          <a:xfrm>
            <a:off x="1235075" y="70075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Up next, drop-down list settings.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62" name="CCShade"/>
          <p:cNvSpPr/>
          <p:nvPr/>
        </p:nvSpPr>
        <p:spPr>
          <a:xfrm>
            <a:off x="1124712" y="6982334"/>
            <a:ext cx="10736262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053657"/>
      </p:ext>
    </p:extLst>
  </p:cSld>
  <p:clrMapOvr>
    <a:masterClrMapping/>
  </p:clrMapOvr>
  <p:transition advClick="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613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1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1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100:00:05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100:00:05.1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100:00:05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100:00:05.2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100:00:08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100:00:08.7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100:00:08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100:00:08.8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100:00:13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100:00:13.7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100:00:13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100:00:13.8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100:00:17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100:00:17.4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100:00:17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100:00:17.5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100:00:20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100:00:20.5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100:00:20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100:00:20.6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100:00:24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100:00:24.0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100:00:24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100:00:24.1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100:00:31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100:00:31.2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100:00:31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100:00:31.3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100:00:36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100:00:36.6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100:00:36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100:00:36.7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100:00:38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100:00:38.3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100:00:38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100:00:38.4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100:00:42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100:00:42.1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100:00:42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100:00:42.2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100:00:47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100:00:47.3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100:00:47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100:00:47.4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100:00:50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100:00:50.1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100:00:50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100:00:50.2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100:00:54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100:00:54.9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100:00:55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100:00:55.0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100:00:58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100:00:58.7"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2" grpId="0" animBg="1"/>
          <p:bldP spid="22" grpId="1" animBg="1"/>
          <p:bldP spid="23" grpId="0" animBg="1"/>
          <p:bldP spid="23" grpId="1" animBg="1"/>
          <p:bldP spid="24" grpId="0" animBg="1"/>
          <p:bldP spid="24" grpId="1" animBg="1"/>
          <p:bldP spid="25" grpId="0" animBg="1"/>
          <p:bldP spid="25" grpId="1" animBg="1"/>
          <p:bldP spid="26" grpId="0" animBg="1"/>
          <p:bldP spid="26" grpId="1" animBg="1"/>
          <p:bldP spid="27" grpId="0" animBg="1"/>
          <p:bldP spid="27" grpId="1" animBg="1"/>
          <p:bldP spid="28" grpId="0" animBg="1"/>
          <p:bldP spid="28" grpId="1" animBg="1"/>
          <p:bldP spid="62" grpId="0" animBg="1"/>
          <p:bldP spid="62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613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62" grpId="0" animBg="1"/>
          <p:bldP spid="62" grpId="1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Placeholder 6"/>
          <p:cNvSpPr txBox="1">
            <a:spLocks/>
          </p:cNvSpPr>
          <p:nvPr/>
        </p:nvSpPr>
        <p:spPr>
          <a:xfrm>
            <a:off x="1118973" y="7746076"/>
            <a:ext cx="2487034" cy="429768"/>
          </a:xfrm>
          <a:prstGeom prst="rect">
            <a:avLst/>
          </a:prstGeom>
          <a:noFill/>
        </p:spPr>
        <p:txBody>
          <a:bodyPr vert="horz" lIns="125255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>
                <a:solidFill>
                  <a:schemeClr val="bg1"/>
                </a:solidFill>
                <a:latin typeface="Segoe UI Light" pitchFamily="34" charset="0"/>
              </a:rPr>
              <a:t>Press F5 to start, Esc to stop</a:t>
            </a:r>
            <a:endParaRPr lang="en-US" sz="15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>
                <a:solidFill>
                  <a:schemeClr val="bg1"/>
                </a:solidFill>
                <a:latin typeface="Segoe Light" pitchFamily="34" charset="0"/>
              </a:rPr>
              <a:t>2</a:t>
            </a:r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/4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pic>
        <p:nvPicPr>
          <p:cNvPr id="45" name="Picture 4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1015206" y="487209"/>
            <a:ext cx="6705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Segoe UI Light" pitchFamily="34" charset="0"/>
              </a:rPr>
              <a:t>Working with drop-down lists </a:t>
            </a:r>
            <a:endParaRPr lang="en-US" sz="2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59" name="ClosedCaptions"/>
          <p:cNvGrpSpPr/>
          <p:nvPr/>
        </p:nvGrpSpPr>
        <p:grpSpPr>
          <a:xfrm>
            <a:off x="8677656" y="611144"/>
            <a:ext cx="1449747" cy="304843"/>
            <a:chOff x="8787606" y="611187"/>
            <a:chExt cx="1449747" cy="304843"/>
          </a:xfrm>
        </p:grpSpPr>
        <p:sp>
          <p:nvSpPr>
            <p:cNvPr id="60" name="TextBox 59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61" name="Picture 60" descr="Screen Clipping"/>
            <p:cNvPicPr>
              <a:picLocks noChangeAspect="1"/>
            </p:cNvPicPr>
            <p:nvPr/>
          </p:nvPicPr>
          <p:blipFill>
            <a:blip r:embed="rId52">
              <a:extLst>
                <a:ext uri="{BEBA8EAE-BF5A-486C-A8C5-ECC9F3942E4B}">
                  <a14:imgProps xmlns:a14="http://schemas.microsoft.com/office/drawing/2010/main">
                    <a14:imgLayer r:embed="rId53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sp>
        <p:nvSpPr>
          <p:cNvPr id="64" name="Text Placeholder 6"/>
          <p:cNvSpPr txBox="1">
            <a:spLocks/>
          </p:cNvSpPr>
          <p:nvPr/>
        </p:nvSpPr>
        <p:spPr>
          <a:xfrm>
            <a:off x="7316233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5" name="Text Placeholder 6"/>
          <p:cNvSpPr txBox="1">
            <a:spLocks/>
          </p:cNvSpPr>
          <p:nvPr/>
        </p:nvSpPr>
        <p:spPr>
          <a:xfrm>
            <a:off x="8685362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66" name="Text Placeholder 6"/>
          <p:cNvSpPr txBox="1">
            <a:spLocks/>
          </p:cNvSpPr>
          <p:nvPr/>
        </p:nvSpPr>
        <p:spPr>
          <a:xfrm>
            <a:off x="10056504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2" name="Drop down lists with Excel 2013 m2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Drop down lists with Excel 2013 m200:00:00.0" time="33"/>
                    <p14:bmk name="Drop down lists with Excel 2013 m200:00:11.5" time="11533"/>
                    <p14:bmk name="Drop down lists with Excel 2013 m200:00:11.6" time="11633"/>
                    <p14:bmk name="Drop down lists with Excel 2013 m200:00:15.6" time="15633"/>
                    <p14:bmk name="Drop down lists with Excel 2013 m200:00:15.7" time="15733"/>
                    <p14:bmk name="Drop down lists with Excel 2013 m200:00:22.2" time="22233"/>
                    <p14:bmk name="Drop down lists with Excel 2013 m200:00:22.3" time="22333"/>
                    <p14:bmk name="Drop down lists with Excel 2013 m200:00:27.0" time="27067"/>
                    <p14:bmk name="Drop down lists with Excel 2013 m200:00:27.1" time="27167"/>
                    <p14:bmk name="Drop down lists with Excel 2013 m200:00:31.8" time="31800"/>
                    <p14:bmk name="Drop down lists with Excel 2013 m200:00:31.9" time="31900"/>
                    <p14:bmk name="Drop down lists with Excel 2013 m200:00:36.4" time="36400"/>
                    <p14:bmk name="Drop down lists with Excel 2013 m200:00:36.5" time="36500"/>
                    <p14:bmk name="Drop down lists with Excel 2013 m200:00:41.0" time="41033"/>
                    <p14:bmk name="Drop down lists with Excel 2013 m200:00:41.1" time="41133"/>
                    <p14:bmk name="Drop down lists with Excel 2013 m200:00:46.9" time="46967"/>
                    <p14:bmk name="Drop down lists with Excel 2013 m200:00:47.0" time="47067"/>
                    <p14:bmk name="Drop down lists with Excel 2013 m200:00:58.2" time="58267"/>
                    <p14:bmk name="Drop down lists with Excel 2013 m200:00:58.3" time="58367"/>
                    <p14:bmk name="Drop down lists with Excel 2013 m200:01:04.1" time="64167"/>
                    <p14:bmk name="Drop down lists with Excel 2013 m200:01:04.2" time="64267"/>
                    <p14:bmk name="Drop down lists with Excel 2013 m200:01:07.3" time="67367"/>
                    <p14:bmk name="Drop down lists with Excel 2013 m200:01:07.4" time="67467"/>
                    <p14:bmk name="Drop down lists with Excel 2013 m200:01:12.2" time="72200"/>
                    <p14:bmk name="Drop down lists with Excel 2013 m200:01:12.3" time="72300"/>
                    <p14:bmk name="Drop down lists with Excel 2013 m200:01:19.5" time="79567"/>
                    <p14:bmk name="Drop down lists with Excel 2013 m200:01:19.6" time="79667"/>
                    <p14:bmk name="Drop down lists with Excel 2013 m200:01:26.2" time="86200"/>
                    <p14:bmk name="Drop down lists with Excel 2013 m200:01:26.3" time="86300"/>
                    <p14:bmk name="Drop down lists with Excel 2013 m200:01:31.7" time="91733"/>
                    <p14:bmk name="Drop down lists with Excel 2013 m200:01:31.8" time="91833"/>
                    <p14:bmk name="Drop down lists with Excel 2013 m200:01:39.6" time="99633"/>
                    <p14:bmk name="Drop down lists with Excel 2013 m200:01:39.7" time="99733"/>
                    <p14:bmk name="Drop down lists with Excel 2013 m200:01:43.3" time="103333"/>
                    <p14:bmk name="Drop down lists with Excel 2013 m200:01:43.4" time="103433"/>
                    <p14:bmk name="Drop down lists with Excel 2013 m200:01:51.2" time="111233"/>
                    <p14:bmk name="Drop down lists with Excel 2013 m200:01:51.3" time="111333"/>
                    <p14:bmk name="Drop down lists with Excel 2013 m200:01:54.9" time="114967"/>
                    <p14:bmk name="Drop down lists with Excel 2013 m200:01:55.0" time="115067"/>
                    <p14:bmk name="Drop down lists with Excel 2013 m200:01:57.4" time="117433"/>
                    <p14:bmk name="Drop down lists with Excel 2013 m200:01:57.5" time="117533"/>
                    <p14:bmk name="Drop down lists with Excel 2013 m200:02:04.8" time="124833"/>
                    <p14:bmk name="Drop down lists with Excel 2013 m200:02:04.9" time="124933"/>
                    <p14:bmk name="Drop down lists with Excel 2013 m200:02:10.3" time="130367"/>
                    <p14:bmk name="Drop down lists with Excel 2013 m200:02:10.4" time="130467"/>
                    <p14:bmk name="Drop down lists with Excel 2013 m200:02:12.3" time="132367"/>
                    <p14:bmk name="Drop down lists with Excel 2013 m200:02:12.4" time="132467"/>
                    <p14:bmk name="Drop down lists with Excel 2013 m200:02:16.6" time="136600"/>
                    <p14:bmk name="Drop down lists with Excel 2013 m200:02:16.7" time="136700"/>
                    <p14:bmk name="Drop down lists with Excel 2013 m200:02:23.8" time="143833"/>
                    <p14:bmk name="Drop down lists with Excel 2013 m200:02:23.9" time="143933"/>
                    <p14:bmk name="Drop down lists with Excel 2013 m200:02:29.8" time="149800"/>
                    <p14:bmk name="Drop down lists with Excel 2013 m200:02:29.9" time="149900"/>
                    <p14:bmk name="Drop down lists with Excel 2013 m200:02:32.3" time="152300"/>
                    <p14:bmk name="Drop down lists with Excel 2013 m200:02:32.4" time="152400"/>
                    <p14:bmk name="Drop down lists with Excel 2013 m200:02:36.6" time="156600"/>
                    <p14:bmk name="Drop down lists with Excel 2013 m200:02:36.7" time="156700"/>
                    <p14:bmk name="Drop down lists with Excel 2013 m200:02:41.1" time="161167"/>
                    <p14:bmk name="Drop down lists with Excel 2013 m200:02:41.2" time="161267"/>
                    <p14:bmk name="Drop down lists with Excel 2013 m200:02:52.1" time="172100"/>
                    <p14:bmk name="Drop down lists with Excel 2013 m200:02:52.2" time="172200"/>
                    <p14:bmk name="Drop down lists with Excel 2013 m200:02:58.3" time="178333"/>
                    <p14:bmk name="Drop down lists with Excel 2013 m200:02:58.4" time="178433"/>
                    <p14:bmk name="Drop down lists with Excel 2013 m200:03:03.2" time="183233"/>
                    <p14:bmk name="Drop down lists with Excel 2013 m200:03:03.3" time="183333"/>
                    <p14:bmk name="Drop down lists with Excel 2013 m200:03:11.1" time="191167"/>
                    <p14:bmk name="Drop down lists with Excel 2013 m200:03:11.2" time="191267"/>
                    <p14:bmk name="Drop down lists with Excel 2013 m200:03:16.5" time="196533"/>
                    <p14:bmk name="Drop down lists with Excel 2013 m200:03:16.6" time="196633"/>
                    <p14:bmk name="Drop down lists with Excel 2013 m200:03:23.2" time="203233"/>
                    <p14:bmk name="Drop down lists with Excel 2013 m200:03:23.3" time="203333"/>
                    <p14:bmk name="Drop down lists with Excel 2013 m200:03:26.1" time="206133"/>
                    <p14:bmk name="Drop down lists with Excel 2013 m200:03:26.2" time="206233"/>
                    <p14:bmk name="Drop down lists with Excel 2013 m200:03:35.7" time="215700"/>
                    <p14:bmk name="Drop down lists with Excel 2013 m200:03:35.8" time="215800"/>
                    <p14:bmk name="Drop down lists with Excel 2013 m200:03:46.3" time="226367"/>
                    <p14:bmk name="Drop down lists with Excel 2013 m200:03:46.4" time="226467"/>
                    <p14:bmk name="Drop down lists with Excel 2013 m200:03:51.5" time="231500"/>
                    <p14:bmk name="Drop down lists with Excel 2013 m200:03:51.6" time="231600"/>
                    <p14:bmk name="Drop down lists with Excel 2013 m200:03:54.6" time="234667"/>
                    <p14:bmk name="Drop down lists with Excel 2013 m200:03:54.7" time="234767"/>
                    <p14:bmk name="Drop down lists with Excel 2013 m200:03:59.3" time="239300"/>
                    <p14:bmk name="Drop down lists with Excel 2013 m200:03:59.4" time="239400"/>
                    <p14:bmk name="Drop down lists with Excel 2013 m200:04:01.9" time="241933"/>
                    <p14:bmk name="Drop down lists with Excel 2013 m200:04:02.0" time="242033"/>
                    <p14:bmk name="Drop down lists with Excel 2013 m200:04:12.9" time="252900"/>
                    <p14:bmk name="Drop down lists with Excel 2013 m200:04:13.0" time="253000"/>
                    <p14:bmk name="Drop down lists with Excel 2013 m200:04:21.4" time="261400"/>
                    <p14:bmk name="Drop down lists with Excel 2013 m200:04:21.5" time="261500"/>
                    <p14:bmk name="Drop down lists with Excel 2013 m200:04:30.5" time="270500"/>
                    <p14:bmk name="Drop down lists with Excel 2013 m200:04:30.6" time="270600"/>
                    <p14:bmk name="Drop down lists with Excel 2013 m200:04:34.7" time="274767"/>
                  </p14:bmkLst>
                </p14:media>
              </p:ext>
            </p:extLst>
          </p:nvPr>
        </p:nvPicPr>
        <p:blipFill>
          <a:blip r:embed="rId54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pic>
        <p:nvPicPr>
          <p:cNvPr id="9" name="Media Placeholder 8">
            <a:hlinkClick r:id="rId55" action="ppaction://hlinksldjump"/>
          </p:cNvPr>
          <p:cNvPicPr>
            <a:picLocks noGrp="1"/>
          </p:cNvPicPr>
          <p:nvPr>
            <p:ph type="media" sz="quarter" idx="11"/>
          </p:nvPr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079" y="8495914"/>
            <a:ext cx="1115568" cy="630936"/>
          </a:xfrm>
        </p:spPr>
      </p:pic>
      <p:pic>
        <p:nvPicPr>
          <p:cNvPr id="8" name="Media Placeholder 7">
            <a:hlinkClick r:id="rId57" action="ppaction://hlinksldjump"/>
          </p:cNvPr>
          <p:cNvPicPr>
            <a:picLocks noGrp="1"/>
          </p:cNvPicPr>
          <p:nvPr>
            <p:ph type="media" sz="quarter" idx="12"/>
          </p:nvPr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63" y="8496210"/>
            <a:ext cx="1115568" cy="630936"/>
          </a:xfrm>
        </p:spPr>
      </p:pic>
      <p:pic>
        <p:nvPicPr>
          <p:cNvPr id="7" name="Media Placeholder 6">
            <a:hlinkClick r:id="rId59" action="ppaction://hlinksldjump"/>
          </p:cNvPr>
          <p:cNvPicPr>
            <a:picLocks noGrp="1"/>
          </p:cNvPicPr>
          <p:nvPr>
            <p:ph type="media" sz="quarter" idx="13"/>
          </p:nvPr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1" y="8495914"/>
            <a:ext cx="1115568" cy="630936"/>
          </a:xfrm>
        </p:spPr>
      </p:pic>
      <p:pic>
        <p:nvPicPr>
          <p:cNvPr id="6" name="Media Placeholder 5">
            <a:hlinkClick r:id="rId61" action="ppaction://hlinksldjump"/>
          </p:cNvPr>
          <p:cNvPicPr>
            <a:picLocks noGrp="1"/>
          </p:cNvPicPr>
          <p:nvPr>
            <p:ph type="media" sz="quarter" idx="15"/>
          </p:nvPr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16" y="8495914"/>
            <a:ext cx="1115568" cy="630936"/>
          </a:xfrm>
        </p:spPr>
      </p:pic>
      <p:pic>
        <p:nvPicPr>
          <p:cNvPr id="4" name="Media Placeholder 3">
            <a:hlinkClick r:id="rId63" action="ppaction://hlinksldjump"/>
          </p:cNvPr>
          <p:cNvPicPr>
            <a:picLocks noGrp="1"/>
          </p:cNvPicPr>
          <p:nvPr>
            <p:ph type="media" sz="quarter" idx="16"/>
          </p:nvPr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513" y="8496210"/>
            <a:ext cx="1115568" cy="630936"/>
          </a:xfrm>
        </p:spPr>
      </p:pic>
      <p:pic>
        <p:nvPicPr>
          <p:cNvPr id="3" name="Media Placeholder 2">
            <a:hlinkClick r:id="rId65" action="ppaction://hlinksldjump"/>
          </p:cNvPr>
          <p:cNvPicPr>
            <a:picLocks noGrp="1"/>
          </p:cNvPicPr>
          <p:nvPr>
            <p:ph type="media" sz="quarter" idx="17"/>
          </p:nvPr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763" y="8495764"/>
            <a:ext cx="1115568" cy="630936"/>
          </a:xfrm>
        </p:spPr>
      </p:pic>
      <p:sp>
        <p:nvSpPr>
          <p:cNvPr id="11" name="Media Placeholder 10"/>
          <p:cNvSpPr>
            <a:spLocks noGrp="1"/>
          </p:cNvSpPr>
          <p:nvPr>
            <p:ph type="media" sz="quarter" idx="10"/>
          </p:nvPr>
        </p:nvSpPr>
        <p:spPr>
          <a:xfrm>
            <a:off x="1820496" y="8494776"/>
            <a:ext cx="1115568" cy="630936"/>
          </a:xfrm>
        </p:spPr>
      </p:sp>
      <p:sp>
        <p:nvSpPr>
          <p:cNvPr id="54" name="Rectangle 53"/>
          <p:cNvSpPr/>
          <p:nvPr/>
        </p:nvSpPr>
        <p:spPr>
          <a:xfrm>
            <a:off x="10311605" y="7818120"/>
            <a:ext cx="989807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10079542" y="7818120"/>
            <a:ext cx="301752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10384573" y="7818120"/>
            <a:ext cx="304065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10688638" y="7818120"/>
            <a:ext cx="304065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10997348" y="7818120"/>
            <a:ext cx="304065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pic>
        <p:nvPicPr>
          <p:cNvPr id="74" name="Picture 73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sp useBgFill="1">
        <p:nvSpPr>
          <p:cNvPr id="35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36" name="Media Placeholder 11">
            <a:hlinkClick r:id="rId68" action="ppaction://hlinksldjump"/>
          </p:cNvPr>
          <p:cNvPicPr>
            <a:picLocks noChangeAspect="1"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385" y="8495913"/>
            <a:ext cx="1109380" cy="627836"/>
          </a:xfrm>
          <a:prstGeom prst="rect">
            <a:avLst/>
          </a:prstGeom>
        </p:spPr>
      </p:pic>
      <p:sp>
        <p:nvSpPr>
          <p:cNvPr id="46" name="Rectangle 45">
            <a:hlinkClick r:id="rId68" action="ppaction://hlinksldjump"/>
          </p:cNvPr>
          <p:cNvSpPr/>
          <p:nvPr/>
        </p:nvSpPr>
        <p:spPr>
          <a:xfrm>
            <a:off x="1811510" y="8484050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Text Placeholder 6"/>
          <p:cNvSpPr txBox="1">
            <a:spLocks/>
          </p:cNvSpPr>
          <p:nvPr/>
        </p:nvSpPr>
        <p:spPr>
          <a:xfrm>
            <a:off x="1833992" y="9220768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Drop-down lists</a:t>
            </a:r>
          </a:p>
        </p:txBody>
      </p:sp>
      <p:sp>
        <p:nvSpPr>
          <p:cNvPr id="47" name="Text Placeholder 6"/>
          <p:cNvSpPr txBox="1">
            <a:spLocks/>
          </p:cNvSpPr>
          <p:nvPr/>
        </p:nvSpPr>
        <p:spPr>
          <a:xfrm>
            <a:off x="3217465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Settings</a:t>
            </a:r>
          </a:p>
        </p:txBody>
      </p:sp>
      <p:sp>
        <p:nvSpPr>
          <p:cNvPr id="48" name="Text Placeholder 6"/>
          <p:cNvSpPr txBox="1">
            <a:spLocks/>
          </p:cNvSpPr>
          <p:nvPr/>
        </p:nvSpPr>
        <p:spPr>
          <a:xfrm>
            <a:off x="4569756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Messages</a:t>
            </a:r>
          </a:p>
        </p:txBody>
      </p:sp>
      <p:sp>
        <p:nvSpPr>
          <p:cNvPr id="49" name="Text Placeholder 6"/>
          <p:cNvSpPr txBox="1">
            <a:spLocks/>
          </p:cNvSpPr>
          <p:nvPr/>
        </p:nvSpPr>
        <p:spPr>
          <a:xfrm>
            <a:off x="5959580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Manage lists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32007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 2:47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693014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6:20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57613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1:01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955630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4:37</a:t>
            </a:r>
          </a:p>
        </p:txBody>
      </p:sp>
      <p:sp>
        <p:nvSpPr>
          <p:cNvPr id="12" name="Drop down lists with Excel 2013 m2Youcanuse00:00:00.0-00:00:11.5"/>
          <p:cNvSpPr txBox="1"/>
          <p:nvPr>
            <p:custDataLst>
              <p:tags r:id="rId4"/>
            </p:custDataLst>
          </p:nvPr>
        </p:nvSpPr>
        <p:spPr>
          <a:xfrm>
            <a:off x="1235075" y="7009448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use a comma-delimited list, a cell range, or a named range to define the options in a drop-down list.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3" name="Drop down lists with Excel 2013 m2Weuseda00:00:11.6-00:00:15.6"/>
          <p:cNvSpPr txBox="1"/>
          <p:nvPr>
            <p:custDataLst>
              <p:tags r:id="rId5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We used a comma-delimited list in the previous video.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4" name="Drop down lists with Excel 2013 m2Youmightuse00:00:15.7-00:00:22.2"/>
          <p:cNvSpPr txBox="1"/>
          <p:nvPr>
            <p:custDataLst>
              <p:tags r:id="rId6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might use such a list if there are just a few values and they’re unlikely to change.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Drop down lists with Excel 2013 m2Ifyouneed00:00:22.3-00:00:27.0"/>
          <p:cNvSpPr txBox="1"/>
          <p:nvPr>
            <p:custDataLst>
              <p:tags r:id="rId7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you need to change the list entries, such as adding and deleting entries,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6" name="Drop down lists with Excel 2013 m2thistypeof00:00:27.1-00:00:31.8"/>
          <p:cNvSpPr txBox="1"/>
          <p:nvPr>
            <p:custDataLst>
              <p:tags r:id="rId8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this type of drop-down list is more time-consuming to manage.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7" name="Drop down lists with Excel 2013 m2We’llcovermanaging00:00:31.9-00:00:36.4"/>
          <p:cNvSpPr txBox="1"/>
          <p:nvPr>
            <p:custDataLst>
              <p:tags r:id="rId9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We’ll cover managing drop-down lists in video 4.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8" name="Drop down lists with Excel 2013 m2Acomma-delimitedlist00:00:36.5-00:00:41.0"/>
          <p:cNvSpPr txBox="1"/>
          <p:nvPr>
            <p:custDataLst>
              <p:tags r:id="rId10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 comma-delimited list is also case sensitive.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9" name="Drop down lists with Excel 2013 m2Thiscanbe00:00:41.1-00:00:46.9"/>
          <p:cNvSpPr txBox="1"/>
          <p:nvPr>
            <p:custDataLst>
              <p:tags r:id="rId11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This can be a problem when someone types an entry instead of picking it from the list.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0" name="Drop down lists with Excel 2013 m2Forexample,typing00:00:47.0-00:00:58.2"/>
          <p:cNvSpPr txBox="1"/>
          <p:nvPr>
            <p:custDataLst>
              <p:tags r:id="rId12"/>
            </p:custDataLst>
          </p:nvPr>
        </p:nvSpPr>
        <p:spPr>
          <a:xfrm>
            <a:off x="1235075" y="7009448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example, typing YES in all capital letters returns an error, if error messages are enabled, which is the default.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1" name="Drop down lists with Excel 2013 m2Toavoidthe00:00:58.3-00:01:04.1"/>
          <p:cNvSpPr txBox="1"/>
          <p:nvPr>
            <p:custDataLst>
              <p:tags r:id="rId13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avoid the problem, let’s use a cell range for the entries in the drop-down list.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2" name="Drop down lists with Excel 2013 m2Selectacell00:01:04.2-00:01:07.3"/>
          <p:cNvSpPr txBox="1"/>
          <p:nvPr>
            <p:custDataLst>
              <p:tags r:id="rId14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Select a cell where you want a drop-down list.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3" name="Drop down lists with Excel 2013 m2ClicktheData00:01:07.4-00:01:12.2"/>
          <p:cNvSpPr txBox="1"/>
          <p:nvPr>
            <p:custDataLst>
              <p:tags r:id="rId15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the Data tab, and click Data Validation.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4" name="Drop down lists with Excel 2013 m2IntheData00:01:12.3-00:01:19.5"/>
          <p:cNvSpPr txBox="1"/>
          <p:nvPr>
            <p:custDataLst>
              <p:tags r:id="rId16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the Data Validation dialog, set Allow to List; this enables a list in the cell.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5" name="Drop down lists with Excel 2013 m2LeaveIn-celldropdown00:01:19.6-00:01:26.2"/>
          <p:cNvSpPr txBox="1"/>
          <p:nvPr>
            <p:custDataLst>
              <p:tags r:id="rId17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Leave In-cell dropdown selected; this enables a drop-down list in the cell.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6" name="Drop down lists with Excel 2013 m2LeaveIgnoreblank00:01:26.3-00:01:31.7"/>
          <p:cNvSpPr txBox="1"/>
          <p:nvPr>
            <p:custDataLst>
              <p:tags r:id="rId18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Leave Ignore blank selected; we’ll cover this in the next video.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7" name="Drop down lists with Excel 2013 m2Toprovidethe00:01:31.8-00:01:39.6"/>
          <p:cNvSpPr txBox="1"/>
          <p:nvPr>
            <p:custDataLst>
              <p:tags r:id="rId19"/>
            </p:custDataLst>
          </p:nvPr>
        </p:nvSpPr>
        <p:spPr>
          <a:xfrm>
            <a:off x="1235075" y="7009448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provide the options in your drop-down list, click in Source and select the cell range that contains those options.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8" name="Drop down lists with Excel 2013 m2•Itcan00:01:39.7-00:01:43.3"/>
          <p:cNvSpPr txBox="1"/>
          <p:nvPr>
            <p:custDataLst>
              <p:tags r:id="rId20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• It can be on a different worksheet, as in this example,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9" name="Drop down lists with Excel 2013 m2givingyougreater00:01:43.4-00:01:51.2"/>
          <p:cNvSpPr txBox="1"/>
          <p:nvPr>
            <p:custDataLst>
              <p:tags r:id="rId21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giving you greater flexibility in configuring and protecting the worksheets. We’ll cover this in video 4.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0" name="Drop down lists with Excel 2013 m2•Therange00:01:51.3-00:01:54.9"/>
          <p:cNvSpPr txBox="1"/>
          <p:nvPr>
            <p:custDataLst>
              <p:tags r:id="rId22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• The range must be a single row or column.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1" name="Drop down lists with Excel 2013 m2AndclickOK.00:01:55.0-00:01:57.4"/>
          <p:cNvSpPr txBox="1"/>
          <p:nvPr>
            <p:custDataLst>
              <p:tags r:id="rId23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click OK.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3" name="Drop down lists with Excel 2013 m2Verifythecell00:01:57.5-00:02:04.8"/>
          <p:cNvSpPr txBox="1"/>
          <p:nvPr>
            <p:custDataLst>
              <p:tags r:id="rId24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Verify the cell contains a drop-down list with the options provided by the cell range.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4" name="Drop down lists with Excel 2013 m2Tousethis00:02:04.9-00:02:10.3"/>
          <p:cNvSpPr txBox="1"/>
          <p:nvPr>
            <p:custDataLst>
              <p:tags r:id="rId25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use this drop-down list in other locations, copy it to other cells.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7" name="Drop down lists with Excel 2013 m2Selectthecell.00:02:10.4-00:02:12.3"/>
          <p:cNvSpPr txBox="1"/>
          <p:nvPr>
            <p:custDataLst>
              <p:tags r:id="rId26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Select the cell.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8" name="Drop down lists with Excel 2013 m2Ifitshows00:02:12.4-00:02:16.6"/>
          <p:cNvSpPr txBox="1"/>
          <p:nvPr>
            <p:custDataLst>
              <p:tags r:id="rId27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it shows a text or number entry, press Delete to clear it.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9" name="Drop down lists with Excel 2013 m2Thisway,text00:02:16.7-00:02:23.8"/>
          <p:cNvSpPr txBox="1"/>
          <p:nvPr>
            <p:custDataLst>
              <p:tags r:id="rId28"/>
            </p:custDataLst>
          </p:nvPr>
        </p:nvSpPr>
        <p:spPr>
          <a:xfrm>
            <a:off x="1235075" y="7009448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This way, text and numbers won’t appear in the destination cells, so it doesn’t seem like an entry was already selected.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0" name="Drop down lists with Excel 2013 m2Youcanuse00:02:23.9-00:02:29.8"/>
          <p:cNvSpPr txBox="1"/>
          <p:nvPr>
            <p:custDataLst>
              <p:tags r:id="rId29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use the keyboard shortcut Ctrl + C to copy the cell.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1" name="Drop down lists with Excel 2013 m2Thenselectthe00:02:29.9-00:02:32.3"/>
          <p:cNvSpPr txBox="1"/>
          <p:nvPr>
            <p:custDataLst>
              <p:tags r:id="rId30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 select the destination cells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2" name="Drop down lists with Excel 2013 m2AndpressCtrl00:02:32.4-00:02:36.6"/>
          <p:cNvSpPr txBox="1"/>
          <p:nvPr>
            <p:custDataLst>
              <p:tags r:id="rId31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press Ctrl + V to paste it.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3" name="Drop down lists with Excel 2013 m2Thesecellsnow00:02:36.7-00:02:41.1"/>
          <p:cNvSpPr txBox="1"/>
          <p:nvPr>
            <p:custDataLst>
              <p:tags r:id="rId32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These cells now have the drop-down list.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5" name="Drop down lists with Excel 2013 m2Anamedrange,00:02:41.2-00:02:52.1"/>
          <p:cNvSpPr txBox="1"/>
          <p:nvPr>
            <p:custDataLst>
              <p:tags r:id="rId33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 named range, such as Fruits, is easier to remember than a cell range, such as A2:A37.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6" name="Drop down lists with Excel 2013 m2Tousea00:02:52.2-00:02:58.3"/>
          <p:cNvSpPr txBox="1"/>
          <p:nvPr>
            <p:custDataLst>
              <p:tags r:id="rId34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use a named range for the options in your drop-down list, you start by creating one.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7" name="Drop down lists with Excel 2013 m2Selectthecell00:02:58.4-00:03:03.2"/>
          <p:cNvSpPr txBox="1"/>
          <p:nvPr>
            <p:custDataLst>
              <p:tags r:id="rId35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Select the cell range you want to name.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8" name="Drop down lists with Excel 2013 m2IntheName00:03:03.3-00:03:11.1"/>
          <p:cNvSpPr txBox="1"/>
          <p:nvPr>
            <p:custDataLst>
              <p:tags r:id="rId36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the Name Box, type the name you want for the range. For example, underscore Veggies.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9" name="Drop down lists with Excel 2013 m2•Thefirst00:03:11.2-00:03:16.5"/>
          <p:cNvSpPr txBox="1"/>
          <p:nvPr>
            <p:custDataLst>
              <p:tags r:id="rId37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• The first character of a name must be a letter or an underscore.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0" name="Drop down lists with Excel 2013 m2•Therest00:03:16.6-00:03:23.2"/>
          <p:cNvSpPr txBox="1"/>
          <p:nvPr>
            <p:custDataLst>
              <p:tags r:id="rId38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• The rest of the name can be letters, numbers, periods, and underscores.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1" name="Drop down lists with Excel 2013 m2•Aname00:03:23.3-00:03:26.1"/>
          <p:cNvSpPr txBox="1"/>
          <p:nvPr>
            <p:custDataLst>
              <p:tags r:id="rId39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• A name can’t have spaces.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2" name="Drop down lists with Excel 2013 m2•Andyou00:03:26.2-00:03:35.7"/>
          <p:cNvSpPr txBox="1"/>
          <p:nvPr>
            <p:custDataLst>
              <p:tags r:id="rId40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• And you can’t use Predefined statements, such as true or false, or cell references, such as A1.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3" name="Drop down lists with Excel 2013 m2Whenyouselect00:03:35.8-00:03:46.3"/>
          <p:cNvSpPr txBox="1"/>
          <p:nvPr>
            <p:custDataLst>
              <p:tags r:id="rId41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When you select the cells of a named range, you’ll see the name in the Name Box.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4" name="Drop down lists with Excel 2013 m2Nowyou’reready00:03:46.4-00:03:51.5"/>
          <p:cNvSpPr txBox="1"/>
          <p:nvPr>
            <p:custDataLst>
              <p:tags r:id="rId42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you’re ready to create a drop-down list that uses the named range.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5" name="Drop down lists with Excel 2013 m2Selectacell00:03:51.6-00:03:54.6"/>
          <p:cNvSpPr txBox="1"/>
          <p:nvPr>
            <p:custDataLst>
              <p:tags r:id="rId43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Select a cell where you want a drop-down list.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6" name="Drop down lists with Excel 2013 m2ClickDataValidation.00:03:54.7-00:03:59.3"/>
          <p:cNvSpPr txBox="1"/>
          <p:nvPr>
            <p:custDataLst>
              <p:tags r:id="rId44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Data Validation.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7" name="Drop down lists with Excel 2013 m2SelectList.00:03:59.4-00:04:01.9"/>
          <p:cNvSpPr txBox="1"/>
          <p:nvPr>
            <p:custDataLst>
              <p:tags r:id="rId45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Select List.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8" name="Drop down lists with Excel 2013 m2ClickinSource,00:04:02.0-00:04:12.9"/>
          <p:cNvSpPr txBox="1"/>
          <p:nvPr>
            <p:custDataLst>
              <p:tags r:id="rId46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in Source, press F3, select the name, and click OK, and click OK again.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9" name="Drop down lists with Excel 2013 m2Verifythatthe00:04:13.0-00:04:21.4"/>
          <p:cNvSpPr txBox="1"/>
          <p:nvPr>
            <p:custDataLst>
              <p:tags r:id="rId47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Verify that the cell contains the drop-down list with the entries provided by the named range.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0" name="Drop down lists with Excel 2013 m2Andcopythe00:04:21.5-00:04:30.5"/>
          <p:cNvSpPr txBox="1"/>
          <p:nvPr>
            <p:custDataLst>
              <p:tags r:id="rId48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copy the list to other cells.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1" name="Drop down lists with Excel 2013 m2Upnext,input00:04:30.6-00:04:34.7"/>
          <p:cNvSpPr txBox="1"/>
          <p:nvPr>
            <p:custDataLst>
              <p:tags r:id="rId49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Up next, input and error messages.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62" name="CCShade"/>
          <p:cNvSpPr/>
          <p:nvPr/>
        </p:nvSpPr>
        <p:spPr>
          <a:xfrm>
            <a:off x="1124712" y="6982334"/>
            <a:ext cx="10736262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560579"/>
      </p:ext>
    </p:extLst>
  </p:cSld>
  <p:clrMapOvr>
    <a:masterClrMapping/>
  </p:clrMapOvr>
  <p:transition advClick="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77129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2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2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200:00:11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200:00:11.5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200:00:11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200:00:11.6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200:00:15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200:00:15.6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200:00:15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200:00:15.7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200:00:22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200:00:22.2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200:00:22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200:00:22.3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200:00:27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200:00:27.0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200:00:27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200:00:27.1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200:00:31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200:00:31.8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200:00:31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200:00:31.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200:00:36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200:00:36.4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200:00:36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200:00:36.5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200:00:41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200:00:41.0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200:00:41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200:00:41.1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200:00:46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200:00:46.9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200:00:47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200:00:47.0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200:00:58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200:00:58.2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200:00:58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200:00:58.3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200:01:04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200:01:04.1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200:01:04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200:01:04.2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200:01:07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200:01:07.3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200:01:07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200:01:07.4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200:01:12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200:01:12.2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200:01:12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200:01:12.3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200:01:19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200:01:19.5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200:01:19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200:01:19.6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200:01:26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200:01:26.2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200:01:26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200:01:26.3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200:01:31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200:01:31.7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200:01:31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200:01:31.8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200:01:39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200:01:39.6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200:01:39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2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200:01:39.7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200:01:43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4" dur="2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200:01:43.3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200:01:43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1" dur="2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200:01:43.4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200:01:51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6" dur="2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200:01:51.2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200:01:51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3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200:01:51.3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200:01:54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200:01:54.9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200:01:55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5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200:01:55.0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200:01:57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0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200:01:57.4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200:01:57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7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200:01:57.5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200:02:04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2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200:02:04.8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200:02:04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9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200:02:04.9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200:02:10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4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200:02:10.3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200:02:10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1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200:02:10.4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200:02:12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6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200:02:12.3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200:02:12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3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200:02:12.4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200:02:16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8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200:02:16.6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200:02:16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5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200:02:16.7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200:02:23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0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200:02:23.8"/>
                      </p:tgtEl>
                    </p:cond>
                  </p:nextCondLst>
                </p:seq>
                <p:seq concurrent="1" nextAc="seek">
                  <p:cTn id="322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200:02:23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3" fill="hold">
                          <p:stCondLst>
                            <p:cond delay="0"/>
                          </p:stCondLst>
                          <p:childTnLst>
                            <p:par>
                              <p:cTn id="3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7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200:02:23.9"/>
                      </p:tgtEl>
                    </p:cond>
                  </p:nextCondLst>
                </p:seq>
                <p:seq concurrent="1" nextAc="seek">
                  <p:cTn id="328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200:02:29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9" fill="hold">
                          <p:stCondLst>
                            <p:cond delay="0"/>
                          </p:stCondLst>
                          <p:childTnLst>
                            <p:par>
                              <p:cTn id="3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2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200:02:29.8"/>
                      </p:tgtEl>
                    </p:cond>
                  </p:nextCondLst>
                </p:seq>
                <p:seq concurrent="1" nextAc="seek">
                  <p:cTn id="334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200:02:29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9" dur="2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200:02:29.9"/>
                      </p:tgtEl>
                    </p:cond>
                  </p:nextCondLst>
                </p:seq>
                <p:seq concurrent="1" nextAc="seek">
                  <p:cTn id="340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200:02:32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1" fill="hold">
                          <p:stCondLst>
                            <p:cond delay="0"/>
                          </p:stCondLst>
                          <p:childTnLst>
                            <p:par>
                              <p:cTn id="3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4" dur="2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200:02:32.3"/>
                      </p:tgtEl>
                    </p:cond>
                  </p:nextCondLst>
                </p:seq>
                <p:seq concurrent="1" nextAc="seek">
                  <p:cTn id="346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200:02:32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7" fill="hold">
                          <p:stCondLst>
                            <p:cond delay="0"/>
                          </p:stCondLst>
                          <p:childTnLst>
                            <p:par>
                              <p:cTn id="3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1" dur="2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200:02:32.4"/>
                      </p:tgtEl>
                    </p:cond>
                  </p:nextCondLst>
                </p:seq>
                <p:seq concurrent="1" nextAc="seek">
                  <p:cTn id="352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200:02:36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3" fill="hold">
                          <p:stCondLst>
                            <p:cond delay="0"/>
                          </p:stCondLst>
                          <p:childTnLst>
                            <p:par>
                              <p:cTn id="3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6" dur="2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200:02:36.6"/>
                      </p:tgtEl>
                    </p:cond>
                  </p:nextCondLst>
                </p:seq>
                <p:seq concurrent="1" nextAc="seek">
                  <p:cTn id="358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200:02:36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9" fill="hold">
                          <p:stCondLst>
                            <p:cond delay="0"/>
                          </p:stCondLst>
                          <p:childTnLst>
                            <p:par>
                              <p:cTn id="3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3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200:02:36.7"/>
                      </p:tgtEl>
                    </p:cond>
                  </p:nextCondLst>
                </p:seq>
                <p:seq concurrent="1" nextAc="seek">
                  <p:cTn id="364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200:02:41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5" fill="hold">
                          <p:stCondLst>
                            <p:cond delay="0"/>
                          </p:stCondLst>
                          <p:childTnLst>
                            <p:par>
                              <p:cTn id="3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8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200:02:41.1"/>
                      </p:tgtEl>
                    </p:cond>
                  </p:nextCondLst>
                </p:seq>
                <p:seq concurrent="1" nextAc="seek">
                  <p:cTn id="370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200:02:41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1" fill="hold">
                          <p:stCondLst>
                            <p:cond delay="0"/>
                          </p:stCondLst>
                          <p:childTnLst>
                            <p:par>
                              <p:cTn id="3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5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200:02:41.2"/>
                      </p:tgtEl>
                    </p:cond>
                  </p:nextCondLst>
                </p:seq>
                <p:seq concurrent="1" nextAc="seek">
                  <p:cTn id="376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200:02:52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7" fill="hold">
                          <p:stCondLst>
                            <p:cond delay="0"/>
                          </p:stCondLst>
                          <p:childTnLst>
                            <p:par>
                              <p:cTn id="3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0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200:02:52.1"/>
                      </p:tgtEl>
                    </p:cond>
                  </p:nextCondLst>
                </p:seq>
                <p:seq concurrent="1" nextAc="seek">
                  <p:cTn id="382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200:02:52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3" fill="hold">
                          <p:stCondLst>
                            <p:cond delay="0"/>
                          </p:stCondLst>
                          <p:childTnLst>
                            <p:par>
                              <p:cTn id="3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7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200:02:52.2"/>
                      </p:tgtEl>
                    </p:cond>
                  </p:nextCondLst>
                </p:seq>
                <p:seq concurrent="1" nextAc="seek">
                  <p:cTn id="388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200:02:58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9" fill="hold">
                          <p:stCondLst>
                            <p:cond delay="0"/>
                          </p:stCondLst>
                          <p:childTnLst>
                            <p:par>
                              <p:cTn id="3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2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200:02:58.3"/>
                      </p:tgtEl>
                    </p:cond>
                  </p:nextCondLst>
                </p:seq>
                <p:seq concurrent="1" nextAc="seek">
                  <p:cTn id="394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200:02:58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5" fill="hold">
                          <p:stCondLst>
                            <p:cond delay="0"/>
                          </p:stCondLst>
                          <p:childTnLst>
                            <p:par>
                              <p:cTn id="3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9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200:02:58.4"/>
                      </p:tgtEl>
                    </p:cond>
                  </p:nextCondLst>
                </p:seq>
                <p:seq concurrent="1" nextAc="seek">
                  <p:cTn id="400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200:03:03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1" fill="hold">
                          <p:stCondLst>
                            <p:cond delay="0"/>
                          </p:stCondLst>
                          <p:childTnLst>
                            <p:par>
                              <p:cTn id="4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4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200:03:03.2"/>
                      </p:tgtEl>
                    </p:cond>
                  </p:nextCondLst>
                </p:seq>
                <p:seq concurrent="1" nextAc="seek">
                  <p:cTn id="406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200:03:03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7" fill="hold">
                          <p:stCondLst>
                            <p:cond delay="0"/>
                          </p:stCondLst>
                          <p:childTnLst>
                            <p:par>
                              <p:cTn id="4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1" dur="2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200:03:03.3"/>
                      </p:tgtEl>
                    </p:cond>
                  </p:nextCondLst>
                </p:seq>
                <p:seq concurrent="1" nextAc="seek">
                  <p:cTn id="412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200:03:11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3" fill="hold">
                          <p:stCondLst>
                            <p:cond delay="0"/>
                          </p:stCondLst>
                          <p:childTnLst>
                            <p:par>
                              <p:cTn id="4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6" dur="2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200:03:11.1"/>
                      </p:tgtEl>
                    </p:cond>
                  </p:nextCondLst>
                </p:seq>
                <p:seq concurrent="1" nextAc="seek">
                  <p:cTn id="418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200:03:11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9" fill="hold">
                          <p:stCondLst>
                            <p:cond delay="0"/>
                          </p:stCondLst>
                          <p:childTnLst>
                            <p:par>
                              <p:cTn id="4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3" dur="2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200:03:11.2"/>
                      </p:tgtEl>
                    </p:cond>
                  </p:nextCondLst>
                </p:seq>
                <p:seq concurrent="1" nextAc="seek">
                  <p:cTn id="424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200:03:16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5" fill="hold">
                          <p:stCondLst>
                            <p:cond delay="0"/>
                          </p:stCondLst>
                          <p:childTnLst>
                            <p:par>
                              <p:cTn id="4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8" dur="2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200:03:16.5"/>
                      </p:tgtEl>
                    </p:cond>
                  </p:nextCondLst>
                </p:seq>
                <p:seq concurrent="1" nextAc="seek">
                  <p:cTn id="430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200:03:16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1" fill="hold">
                          <p:stCondLst>
                            <p:cond delay="0"/>
                          </p:stCondLst>
                          <p:childTnLst>
                            <p:par>
                              <p:cTn id="4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5" dur="2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200:03:16.6"/>
                      </p:tgtEl>
                    </p:cond>
                  </p:nextCondLst>
                </p:seq>
                <p:seq concurrent="1" nextAc="seek">
                  <p:cTn id="436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200:03:23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7" fill="hold">
                          <p:stCondLst>
                            <p:cond delay="0"/>
                          </p:stCondLst>
                          <p:childTnLst>
                            <p:par>
                              <p:cTn id="4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0" dur="2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200:03:23.2"/>
                      </p:tgtEl>
                    </p:cond>
                  </p:nextCondLst>
                </p:seq>
                <p:seq concurrent="1" nextAc="seek">
                  <p:cTn id="442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200:03:23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3" fill="hold">
                          <p:stCondLst>
                            <p:cond delay="0"/>
                          </p:stCondLst>
                          <p:childTnLst>
                            <p:par>
                              <p:cTn id="4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7" dur="2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200:03:23.3"/>
                      </p:tgtEl>
                    </p:cond>
                  </p:nextCondLst>
                </p:seq>
                <p:seq concurrent="1" nextAc="seek">
                  <p:cTn id="448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200:03:26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9" fill="hold">
                          <p:stCondLst>
                            <p:cond delay="0"/>
                          </p:stCondLst>
                          <p:childTnLst>
                            <p:par>
                              <p:cTn id="4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2" dur="2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200:03:26.1"/>
                      </p:tgtEl>
                    </p:cond>
                  </p:nextCondLst>
                </p:seq>
                <p:seq concurrent="1" nextAc="seek">
                  <p:cTn id="454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200:03:26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5" fill="hold">
                          <p:stCondLst>
                            <p:cond delay="0"/>
                          </p:stCondLst>
                          <p:childTnLst>
                            <p:par>
                              <p:cTn id="4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9" dur="2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200:03:26.2"/>
                      </p:tgtEl>
                    </p:cond>
                  </p:nextCondLst>
                </p:seq>
                <p:seq concurrent="1" nextAc="seek">
                  <p:cTn id="460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200:03:35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1" fill="hold">
                          <p:stCondLst>
                            <p:cond delay="0"/>
                          </p:stCondLst>
                          <p:childTnLst>
                            <p:par>
                              <p:cTn id="4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4" dur="2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200:03:35.7"/>
                      </p:tgtEl>
                    </p:cond>
                  </p:nextCondLst>
                </p:seq>
                <p:seq concurrent="1" nextAc="seek">
                  <p:cTn id="466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200:03:35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7" fill="hold">
                          <p:stCondLst>
                            <p:cond delay="0"/>
                          </p:stCondLst>
                          <p:childTnLst>
                            <p:par>
                              <p:cTn id="4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1" dur="2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200:03:35.8"/>
                      </p:tgtEl>
                    </p:cond>
                  </p:nextCondLst>
                </p:seq>
                <p:seq concurrent="1" nextAc="seek">
                  <p:cTn id="472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200:03:46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3" fill="hold">
                          <p:stCondLst>
                            <p:cond delay="0"/>
                          </p:stCondLst>
                          <p:childTnLst>
                            <p:par>
                              <p:cTn id="4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6" dur="2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200:03:46.3"/>
                      </p:tgtEl>
                    </p:cond>
                  </p:nextCondLst>
                </p:seq>
                <p:seq concurrent="1" nextAc="seek">
                  <p:cTn id="478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200:03:46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9" fill="hold">
                          <p:stCondLst>
                            <p:cond delay="0"/>
                          </p:stCondLst>
                          <p:childTnLst>
                            <p:par>
                              <p:cTn id="4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3" dur="2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200:03:46.4"/>
                      </p:tgtEl>
                    </p:cond>
                  </p:nextCondLst>
                </p:seq>
                <p:seq concurrent="1" nextAc="seek">
                  <p:cTn id="484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200:03:51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5" fill="hold">
                          <p:stCondLst>
                            <p:cond delay="0"/>
                          </p:stCondLst>
                          <p:childTnLst>
                            <p:par>
                              <p:cTn id="4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8" dur="2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200:03:51.5"/>
                      </p:tgtEl>
                    </p:cond>
                  </p:nextCondLst>
                </p:seq>
                <p:seq concurrent="1" nextAc="seek">
                  <p:cTn id="490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200:03:51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1" fill="hold">
                          <p:stCondLst>
                            <p:cond delay="0"/>
                          </p:stCondLst>
                          <p:childTnLst>
                            <p:par>
                              <p:cTn id="4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5" dur="2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200:03:51.6"/>
                      </p:tgtEl>
                    </p:cond>
                  </p:nextCondLst>
                </p:seq>
                <p:seq concurrent="1" nextAc="seek">
                  <p:cTn id="496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200:03:54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7" fill="hold">
                          <p:stCondLst>
                            <p:cond delay="0"/>
                          </p:stCondLst>
                          <p:childTnLst>
                            <p:par>
                              <p:cTn id="4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0" dur="2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200:03:54.6"/>
                      </p:tgtEl>
                    </p:cond>
                  </p:nextCondLst>
                </p:seq>
                <p:seq concurrent="1" nextAc="seek">
                  <p:cTn id="502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200:03:54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3" fill="hold">
                          <p:stCondLst>
                            <p:cond delay="0"/>
                          </p:stCondLst>
                          <p:childTnLst>
                            <p:par>
                              <p:cTn id="5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7" dur="2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200:03:54.7"/>
                      </p:tgtEl>
                    </p:cond>
                  </p:nextCondLst>
                </p:seq>
                <p:seq concurrent="1" nextAc="seek">
                  <p:cTn id="508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200:03:59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9" fill="hold">
                          <p:stCondLst>
                            <p:cond delay="0"/>
                          </p:stCondLst>
                          <p:childTnLst>
                            <p:par>
                              <p:cTn id="5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2" dur="2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200:03:59.3"/>
                      </p:tgtEl>
                    </p:cond>
                  </p:nextCondLst>
                </p:seq>
                <p:seq concurrent="1" nextAc="seek">
                  <p:cTn id="514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200:03:59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5" fill="hold">
                          <p:stCondLst>
                            <p:cond delay="0"/>
                          </p:stCondLst>
                          <p:childTnLst>
                            <p:par>
                              <p:cTn id="5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9" dur="2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200:03:59.4"/>
                      </p:tgtEl>
                    </p:cond>
                  </p:nextCondLst>
                </p:seq>
                <p:seq concurrent="1" nextAc="seek">
                  <p:cTn id="520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200:04:01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1" fill="hold">
                          <p:stCondLst>
                            <p:cond delay="0"/>
                          </p:stCondLst>
                          <p:childTnLst>
                            <p:par>
                              <p:cTn id="5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4" dur="2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200:04:01.9"/>
                      </p:tgtEl>
                    </p:cond>
                  </p:nextCondLst>
                </p:seq>
                <p:seq concurrent="1" nextAc="seek">
                  <p:cTn id="526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200:04:02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7" fill="hold">
                          <p:stCondLst>
                            <p:cond delay="0"/>
                          </p:stCondLst>
                          <p:childTnLst>
                            <p:par>
                              <p:cTn id="5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1" dur="2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200:04:02.0"/>
                      </p:tgtEl>
                    </p:cond>
                  </p:nextCondLst>
                </p:seq>
                <p:seq concurrent="1" nextAc="seek">
                  <p:cTn id="532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200:04:12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3" fill="hold">
                          <p:stCondLst>
                            <p:cond delay="0"/>
                          </p:stCondLst>
                          <p:childTnLst>
                            <p:par>
                              <p:cTn id="5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6" dur="2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200:04:12.9"/>
                      </p:tgtEl>
                    </p:cond>
                  </p:nextCondLst>
                </p:seq>
                <p:seq concurrent="1" nextAc="seek">
                  <p:cTn id="538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200:04:13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9" fill="hold">
                          <p:stCondLst>
                            <p:cond delay="0"/>
                          </p:stCondLst>
                          <p:childTnLst>
                            <p:par>
                              <p:cTn id="5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3" dur="2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200:04:13.0"/>
                      </p:tgtEl>
                    </p:cond>
                  </p:nextCondLst>
                </p:seq>
                <p:seq concurrent="1" nextAc="seek">
                  <p:cTn id="544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200:04:21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5" fill="hold">
                          <p:stCondLst>
                            <p:cond delay="0"/>
                          </p:stCondLst>
                          <p:childTnLst>
                            <p:par>
                              <p:cTn id="5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8" dur="2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200:04:21.4"/>
                      </p:tgtEl>
                    </p:cond>
                  </p:nextCondLst>
                </p:seq>
                <p:seq concurrent="1" nextAc="seek">
                  <p:cTn id="550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200:04:21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1" fill="hold">
                          <p:stCondLst>
                            <p:cond delay="0"/>
                          </p:stCondLst>
                          <p:childTnLst>
                            <p:par>
                              <p:cTn id="5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5" dur="2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200:04:21.5"/>
                      </p:tgtEl>
                    </p:cond>
                  </p:nextCondLst>
                </p:seq>
                <p:seq concurrent="1" nextAc="seek">
                  <p:cTn id="556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200:04:30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7" fill="hold">
                          <p:stCondLst>
                            <p:cond delay="0"/>
                          </p:stCondLst>
                          <p:childTnLst>
                            <p:par>
                              <p:cTn id="5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0" dur="2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200:04:30.5"/>
                      </p:tgtEl>
                    </p:cond>
                  </p:nextCondLst>
                </p:seq>
                <p:seq concurrent="1" nextAc="seek">
                  <p:cTn id="562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200:04:30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3" fill="hold">
                          <p:stCondLst>
                            <p:cond delay="0"/>
                          </p:stCondLst>
                          <p:childTnLst>
                            <p:par>
                              <p:cTn id="5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7" dur="2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200:04:30.6"/>
                      </p:tgtEl>
                    </p:cond>
                  </p:nextCondLst>
                </p:seq>
                <p:seq concurrent="1" nextAc="seek">
                  <p:cTn id="568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200:04:34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9" fill="hold">
                          <p:stCondLst>
                            <p:cond delay="0"/>
                          </p:stCondLst>
                          <p:childTnLst>
                            <p:par>
                              <p:cTn id="5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2" dur="2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200:04:34.7"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23" grpId="0" animBg="1"/>
          <p:bldP spid="23" grpId="1" animBg="1"/>
          <p:bldP spid="24" grpId="0" animBg="1"/>
          <p:bldP spid="24" grpId="1" animBg="1"/>
          <p:bldP spid="25" grpId="0" animBg="1"/>
          <p:bldP spid="25" grpId="1" animBg="1"/>
          <p:bldP spid="26" grpId="0" animBg="1"/>
          <p:bldP spid="26" grpId="1" animBg="1"/>
          <p:bldP spid="27" grpId="0" animBg="1"/>
          <p:bldP spid="27" grpId="1" animBg="1"/>
          <p:bldP spid="28" grpId="0" animBg="1"/>
          <p:bldP spid="28" grpId="1" animBg="1"/>
          <p:bldP spid="29" grpId="0" animBg="1"/>
          <p:bldP spid="29" grpId="1" animBg="1"/>
          <p:bldP spid="30" grpId="0" animBg="1"/>
          <p:bldP spid="30" grpId="1" animBg="1"/>
          <p:bldP spid="31" grpId="0" animBg="1"/>
          <p:bldP spid="31" grpId="1" animBg="1"/>
          <p:bldP spid="33" grpId="0" animBg="1"/>
          <p:bldP spid="33" grpId="1" animBg="1"/>
          <p:bldP spid="34" grpId="0" animBg="1"/>
          <p:bldP spid="34" grpId="1" animBg="1"/>
          <p:bldP spid="67" grpId="0" animBg="1"/>
          <p:bldP spid="67" grpId="1" animBg="1"/>
          <p:bldP spid="68" grpId="0" animBg="1"/>
          <p:bldP spid="68" grpId="1" animBg="1"/>
          <p:bldP spid="69" grpId="0" animBg="1"/>
          <p:bldP spid="69" grpId="1" animBg="1"/>
          <p:bldP spid="70" grpId="0" animBg="1"/>
          <p:bldP spid="70" grpId="1" animBg="1"/>
          <p:bldP spid="71" grpId="0" animBg="1"/>
          <p:bldP spid="71" grpId="1" animBg="1"/>
          <p:bldP spid="72" grpId="0" animBg="1"/>
          <p:bldP spid="72" grpId="1" animBg="1"/>
          <p:bldP spid="73" grpId="0" animBg="1"/>
          <p:bldP spid="73" grpId="1" animBg="1"/>
          <p:bldP spid="75" grpId="0" animBg="1"/>
          <p:bldP spid="75" grpId="1" animBg="1"/>
          <p:bldP spid="76" grpId="0" animBg="1"/>
          <p:bldP spid="76" grpId="1" animBg="1"/>
          <p:bldP spid="77" grpId="0" animBg="1"/>
          <p:bldP spid="77" grpId="1" animBg="1"/>
          <p:bldP spid="78" grpId="0" animBg="1"/>
          <p:bldP spid="78" grpId="1" animBg="1"/>
          <p:bldP spid="79" grpId="0" animBg="1"/>
          <p:bldP spid="79" grpId="1" animBg="1"/>
          <p:bldP spid="80" grpId="0" animBg="1"/>
          <p:bldP spid="80" grpId="1" animBg="1"/>
          <p:bldP spid="81" grpId="0" animBg="1"/>
          <p:bldP spid="81" grpId="1" animBg="1"/>
          <p:bldP spid="82" grpId="0" animBg="1"/>
          <p:bldP spid="82" grpId="1" animBg="1"/>
          <p:bldP spid="83" grpId="0" animBg="1"/>
          <p:bldP spid="83" grpId="1" animBg="1"/>
          <p:bldP spid="84" grpId="0" animBg="1"/>
          <p:bldP spid="84" grpId="1" animBg="1"/>
          <p:bldP spid="85" grpId="0" animBg="1"/>
          <p:bldP spid="85" grpId="1" animBg="1"/>
          <p:bldP spid="86" grpId="0" animBg="1"/>
          <p:bldP spid="86" grpId="1" animBg="1"/>
          <p:bldP spid="87" grpId="0" animBg="1"/>
          <p:bldP spid="87" grpId="1" animBg="1"/>
          <p:bldP spid="88" grpId="0" animBg="1"/>
          <p:bldP spid="88" grpId="1" animBg="1"/>
          <p:bldP spid="89" grpId="0" animBg="1"/>
          <p:bldP spid="89" grpId="1" animBg="1"/>
          <p:bldP spid="90" grpId="0" animBg="1"/>
          <p:bldP spid="90" grpId="1" animBg="1"/>
          <p:bldP spid="91" grpId="0" animBg="1"/>
          <p:bldP spid="91" grpId="1" animBg="1"/>
          <p:bldP spid="62" grpId="0" animBg="1"/>
          <p:bldP spid="62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77129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62" grpId="0" animBg="1"/>
          <p:bldP spid="62" grpId="1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Placeholder 6"/>
          <p:cNvSpPr txBox="1">
            <a:spLocks/>
          </p:cNvSpPr>
          <p:nvPr/>
        </p:nvSpPr>
        <p:spPr>
          <a:xfrm>
            <a:off x="1118973" y="7746076"/>
            <a:ext cx="2487034" cy="429768"/>
          </a:xfrm>
          <a:prstGeom prst="rect">
            <a:avLst/>
          </a:prstGeom>
          <a:noFill/>
        </p:spPr>
        <p:txBody>
          <a:bodyPr vert="horz" lIns="125255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>
                <a:solidFill>
                  <a:schemeClr val="bg1"/>
                </a:solidFill>
                <a:latin typeface="Segoe UI Light" pitchFamily="34" charset="0"/>
              </a:rPr>
              <a:t>Press F5 to start, Esc to stop</a:t>
            </a:r>
            <a:endParaRPr lang="en-US" sz="15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3/4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pic>
        <p:nvPicPr>
          <p:cNvPr id="45" name="Picture 4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1015206" y="487209"/>
            <a:ext cx="68458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Segoe UI Light" pitchFamily="34" charset="0"/>
              </a:rPr>
              <a:t>Working with drop-down lists </a:t>
            </a:r>
            <a:endParaRPr lang="en-US" sz="2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59" name="ClosedCaptions"/>
          <p:cNvGrpSpPr/>
          <p:nvPr/>
        </p:nvGrpSpPr>
        <p:grpSpPr>
          <a:xfrm>
            <a:off x="8677656" y="611144"/>
            <a:ext cx="1449747" cy="304843"/>
            <a:chOff x="8787606" y="611187"/>
            <a:chExt cx="1449747" cy="304843"/>
          </a:xfrm>
        </p:grpSpPr>
        <p:sp>
          <p:nvSpPr>
            <p:cNvPr id="60" name="TextBox 59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61" name="Picture 60" descr="Screen Clipping"/>
            <p:cNvPicPr>
              <a:picLocks noChangeAspect="1"/>
            </p:cNvPicPr>
            <p:nvPr/>
          </p:nvPicPr>
          <p:blipFill>
            <a:blip r:embed="rId32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pic>
        <p:nvPicPr>
          <p:cNvPr id="2" name="Drop down lists with Excel 2013 m3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Drop down lists with Excel 2013 m300:00:00.0" time="33"/>
                    <p14:bmk name="Drop down lists with Excel 2013 m300:00:07.9" time="7967"/>
                    <p14:bmk name="Drop down lists with Excel 2013 m300:00:08.0" time="8067"/>
                    <p14:bmk name="Drop down lists with Excel 2013 m300:00:12.3" time="12367"/>
                    <p14:bmk name="Drop down lists with Excel 2013 m300:00:12.4" time="12467"/>
                    <p14:bmk name="Drop down lists with Excel 2013 m300:00:19.1" time="19100"/>
                    <p14:bmk name="Drop down lists with Excel 2013 m300:00:19.2" time="19200"/>
                    <p14:bmk name="Drop down lists with Excel 2013 m300:00:25.8" time="25800"/>
                    <p14:bmk name="Drop down lists with Excel 2013 m300:00:25.9" time="25900"/>
                    <p14:bmk name="Drop down lists with Excel 2013 m300:00:33.3" time="33300"/>
                    <p14:bmk name="Drop down lists with Excel 2013 m300:00:33.4" time="33400"/>
                    <p14:bmk name="Drop down lists with Excel 2013 m300:00:38.2" time="38233"/>
                    <p14:bmk name="Drop down lists with Excel 2013 m300:00:38.3" time="38333"/>
                    <p14:bmk name="Drop down lists with Excel 2013 m300:00:46.4" time="46467"/>
                    <p14:bmk name="Drop down lists with Excel 2013 m300:00:46.5" time="46567"/>
                    <p14:bmk name="Drop down lists with Excel 2013 m300:00:53.5" time="53567"/>
                    <p14:bmk name="Drop down lists with Excel 2013 m300:00:53.6" time="53667"/>
                    <p14:bmk name="Drop down lists with Excel 2013 m300:00:59.2" time="59200"/>
                    <p14:bmk name="Drop down lists with Excel 2013 m300:00:59.3" time="59300"/>
                    <p14:bmk name="Drop down lists with Excel 2013 m300:01:11.3" time="71367"/>
                    <p14:bmk name="Drop down lists with Excel 2013 m300:01:11.4" time="71467"/>
                    <p14:bmk name="Drop down lists with Excel 2013 m300:01:15.8" time="75867"/>
                    <p14:bmk name="Drop down lists with Excel 2013 m300:01:15.9" time="75967"/>
                    <p14:bmk name="Drop down lists with Excel 2013 m300:01:23.2" time="83267"/>
                    <p14:bmk name="Drop down lists with Excel 2013 m300:01:23.3" time="83367"/>
                    <p14:bmk name="Drop down lists with Excel 2013 m300:01:27.8" time="87833"/>
                    <p14:bmk name="Drop down lists with Excel 2013 m300:01:27.9" time="87933"/>
                    <p14:bmk name="Drop down lists with Excel 2013 m300:01:34.2" time="94233"/>
                    <p14:bmk name="Drop down lists with Excel 2013 m300:01:34.3" time="94333"/>
                    <p14:bmk name="Drop down lists with Excel 2013 m300:01:40.9" time="100933"/>
                    <p14:bmk name="Drop down lists with Excel 2013 m300:01:41.0" time="101033"/>
                    <p14:bmk name="Drop down lists with Excel 2013 m300:01:45.2" time="105267"/>
                    <p14:bmk name="Drop down lists with Excel 2013 m300:01:45.3" time="105367"/>
                    <p14:bmk name="Drop down lists with Excel 2013 m300:01:52.1" time="112100"/>
                    <p14:bmk name="Drop down lists with Excel 2013 m300:01:52.2" time="112200"/>
                    <p14:bmk name="Drop down lists with Excel 2013 m300:01:54.3" time="114367"/>
                    <p14:bmk name="Drop down lists with Excel 2013 m300:01:54.4" time="114467"/>
                    <p14:bmk name="Drop down lists with Excel 2013 m300:01:56.9" time="116900"/>
                    <p14:bmk name="Drop down lists with Excel 2013 m300:01:57.0" time="117000"/>
                    <p14:bmk name="Drop down lists with Excel 2013 m300:02:02.0" time="122033"/>
                    <p14:bmk name="Drop down lists with Excel 2013 m300:02:02.1" time="122133"/>
                    <p14:bmk name="Drop down lists with Excel 2013 m300:02:11.1" time="131100"/>
                    <p14:bmk name="Drop down lists with Excel 2013 m300:02:11.2" time="131200"/>
                    <p14:bmk name="Drop down lists with Excel 2013 m300:02:19.8" time="139800"/>
                    <p14:bmk name="Drop down lists with Excel 2013 m300:02:19.9" time="139900"/>
                    <p14:bmk name="Drop down lists with Excel 2013 m300:02:28.0" time="148000"/>
                    <p14:bmk name="Drop down lists with Excel 2013 m300:02:28.1" time="148100"/>
                    <p14:bmk name="Drop down lists with Excel 2013 m300:02:35.2" time="155200"/>
                    <p14:bmk name="Drop down lists with Excel 2013 m300:02:35.3" time="155300"/>
                    <p14:bmk name="Drop down lists with Excel 2013 m300:02:41.0" time="161033"/>
                    <p14:bmk name="Drop down lists with Excel 2013 m300:02:41.1" time="161133"/>
                    <p14:bmk name="Drop down lists with Excel 2013 m300:02:44.7" time="164767"/>
                  </p14:bmkLst>
                </p14:media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sp>
        <p:nvSpPr>
          <p:cNvPr id="16" name="Media Placeholder 15"/>
          <p:cNvSpPr>
            <a:spLocks noGrp="1"/>
          </p:cNvSpPr>
          <p:nvPr>
            <p:ph type="media" sz="quarter" idx="11"/>
          </p:nvPr>
        </p:nvSpPr>
        <p:spPr>
          <a:xfrm>
            <a:off x="3198576" y="8494776"/>
            <a:ext cx="1115568" cy="630936"/>
          </a:xfrm>
        </p:spPr>
      </p:sp>
      <p:sp>
        <p:nvSpPr>
          <p:cNvPr id="17" name="Media Placeholder 16"/>
          <p:cNvSpPr>
            <a:spLocks noGrp="1"/>
          </p:cNvSpPr>
          <p:nvPr>
            <p:ph type="media" sz="quarter" idx="12"/>
          </p:nvPr>
        </p:nvSpPr>
        <p:spPr>
          <a:xfrm>
            <a:off x="4563696" y="8494776"/>
            <a:ext cx="1115568" cy="630936"/>
          </a:xfrm>
        </p:spPr>
      </p:sp>
      <p:sp>
        <p:nvSpPr>
          <p:cNvPr id="18" name="Media Placeholder 17"/>
          <p:cNvSpPr>
            <a:spLocks noGrp="1"/>
          </p:cNvSpPr>
          <p:nvPr>
            <p:ph type="media" sz="quarter" idx="13"/>
          </p:nvPr>
        </p:nvSpPr>
        <p:spPr>
          <a:xfrm>
            <a:off x="5940429" y="8494776"/>
            <a:ext cx="1115568" cy="630936"/>
          </a:xfrm>
        </p:spPr>
      </p:sp>
      <p:sp>
        <p:nvSpPr>
          <p:cNvPr id="19" name="Media Placeholder 18"/>
          <p:cNvSpPr>
            <a:spLocks noGrp="1"/>
          </p:cNvSpPr>
          <p:nvPr>
            <p:ph type="media" sz="quarter" idx="15"/>
          </p:nvPr>
        </p:nvSpPr>
        <p:spPr>
          <a:xfrm>
            <a:off x="7309092" y="8494776"/>
            <a:ext cx="1115568" cy="630936"/>
          </a:xfrm>
        </p:spPr>
      </p:sp>
      <p:sp>
        <p:nvSpPr>
          <p:cNvPr id="20" name="Media Placeholder 19"/>
          <p:cNvSpPr>
            <a:spLocks noGrp="1"/>
          </p:cNvSpPr>
          <p:nvPr>
            <p:ph type="media" sz="quarter" idx="16"/>
          </p:nvPr>
        </p:nvSpPr>
        <p:spPr>
          <a:xfrm>
            <a:off x="8672013" y="8494776"/>
            <a:ext cx="1115568" cy="630936"/>
          </a:xfrm>
        </p:spPr>
      </p:sp>
      <p:sp>
        <p:nvSpPr>
          <p:cNvPr id="21" name="Media Placeholder 20"/>
          <p:cNvSpPr>
            <a:spLocks noGrp="1"/>
          </p:cNvSpPr>
          <p:nvPr>
            <p:ph type="media" sz="quarter" idx="17"/>
          </p:nvPr>
        </p:nvSpPr>
        <p:spPr>
          <a:xfrm>
            <a:off x="10038087" y="8494776"/>
            <a:ext cx="1115568" cy="630936"/>
          </a:xfrm>
        </p:spPr>
      </p:sp>
      <p:sp>
        <p:nvSpPr>
          <p:cNvPr id="63" name="Text Placeholder 6"/>
          <p:cNvSpPr txBox="1">
            <a:spLocks/>
          </p:cNvSpPr>
          <p:nvPr/>
        </p:nvSpPr>
        <p:spPr>
          <a:xfrm>
            <a:off x="7316233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4" name="Text Placeholder 6"/>
          <p:cNvSpPr txBox="1">
            <a:spLocks/>
          </p:cNvSpPr>
          <p:nvPr/>
        </p:nvSpPr>
        <p:spPr>
          <a:xfrm>
            <a:off x="8685362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75" name="Text Placeholder 6"/>
          <p:cNvSpPr txBox="1">
            <a:spLocks/>
          </p:cNvSpPr>
          <p:nvPr/>
        </p:nvSpPr>
        <p:spPr>
          <a:xfrm>
            <a:off x="10056504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76" name="Media Placeholder 8">
            <a:hlinkClick r:id="rId35" action="ppaction://hlinksldjump"/>
          </p:cNvPr>
          <p:cNvPicPr>
            <a:picLocks noGrp="1"/>
          </p:cNvPicPr>
          <p:nvPr>
            <p:ph type="media" sz="quarter" idx="11"/>
          </p:nvPr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081" y="8495913"/>
            <a:ext cx="1115568" cy="630936"/>
          </a:xfrm>
        </p:spPr>
      </p:pic>
      <p:pic>
        <p:nvPicPr>
          <p:cNvPr id="77" name="Media Placeholder 7">
            <a:hlinkClick r:id="rId37" action="ppaction://hlinksldjump"/>
          </p:cNvPr>
          <p:cNvPicPr>
            <a:picLocks noGrp="1"/>
          </p:cNvPicPr>
          <p:nvPr>
            <p:ph type="media" sz="quarter" idx="12"/>
          </p:nvPr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62" y="8496209"/>
            <a:ext cx="1115568" cy="630936"/>
          </a:xfrm>
        </p:spPr>
      </p:pic>
      <p:pic>
        <p:nvPicPr>
          <p:cNvPr id="78" name="Media Placeholder 6">
            <a:hlinkClick r:id="rId39" action="ppaction://hlinksldjump"/>
          </p:cNvPr>
          <p:cNvPicPr>
            <a:picLocks noGrp="1"/>
          </p:cNvPicPr>
          <p:nvPr>
            <p:ph type="media" sz="quarter" idx="13"/>
          </p:nvPr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568" cy="630936"/>
          </a:xfrm>
        </p:spPr>
      </p:pic>
      <p:pic>
        <p:nvPicPr>
          <p:cNvPr id="79" name="Media Placeholder 5">
            <a:hlinkClick r:id="rId41" action="ppaction://hlinksldjump"/>
          </p:cNvPr>
          <p:cNvPicPr>
            <a:picLocks noGrp="1"/>
          </p:cNvPicPr>
          <p:nvPr>
            <p:ph type="media" sz="quarter" idx="15"/>
          </p:nvPr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18" y="8495913"/>
            <a:ext cx="1115568" cy="630936"/>
          </a:xfrm>
        </p:spPr>
      </p:pic>
      <p:pic>
        <p:nvPicPr>
          <p:cNvPr id="84" name="Media Placeholder 3">
            <a:hlinkClick r:id="rId43" action="ppaction://hlinksldjump"/>
          </p:cNvPr>
          <p:cNvPicPr>
            <a:picLocks noGrp="1"/>
          </p:cNvPicPr>
          <p:nvPr>
            <p:ph type="media" sz="quarter" idx="16"/>
          </p:nvPr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512" y="8496209"/>
            <a:ext cx="1115568" cy="630936"/>
          </a:xfrm>
        </p:spPr>
      </p:pic>
      <p:pic>
        <p:nvPicPr>
          <p:cNvPr id="85" name="Media Placeholder 2">
            <a:hlinkClick r:id="rId45" action="ppaction://hlinksldjump"/>
          </p:cNvPr>
          <p:cNvPicPr>
            <a:picLocks noGrp="1"/>
          </p:cNvPicPr>
          <p:nvPr>
            <p:ph type="media" sz="quarter" idx="17"/>
          </p:nvPr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763" y="8495763"/>
            <a:ext cx="1115568" cy="630936"/>
          </a:xfrm>
        </p:spPr>
      </p:pic>
      <p:sp>
        <p:nvSpPr>
          <p:cNvPr id="86" name="Media Placeholder 10"/>
          <p:cNvSpPr>
            <a:spLocks noGrp="1"/>
          </p:cNvSpPr>
          <p:nvPr>
            <p:ph type="media" sz="quarter" idx="10"/>
          </p:nvPr>
        </p:nvSpPr>
        <p:spPr>
          <a:xfrm>
            <a:off x="1820496" y="8494776"/>
            <a:ext cx="1115568" cy="630936"/>
          </a:xfrm>
        </p:spPr>
      </p:sp>
      <p:sp>
        <p:nvSpPr>
          <p:cNvPr id="87" name="Rectangle 86"/>
          <p:cNvSpPr/>
          <p:nvPr/>
        </p:nvSpPr>
        <p:spPr>
          <a:xfrm>
            <a:off x="10311605" y="7818120"/>
            <a:ext cx="989807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10079542" y="7818120"/>
            <a:ext cx="301752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10384573" y="7818120"/>
            <a:ext cx="304065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10688638" y="7818120"/>
            <a:ext cx="304065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10997348" y="7818120"/>
            <a:ext cx="304065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hlinkClick r:id="rId35" action="ppaction://hlinksldjump"/>
          </p:cNvPr>
          <p:cNvSpPr/>
          <p:nvPr/>
        </p:nvSpPr>
        <p:spPr>
          <a:xfrm>
            <a:off x="3184287" y="8488431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4" name="Picture 93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sp useBgFill="1">
        <p:nvSpPr>
          <p:cNvPr id="48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46" name="Media Placeholder 11">
            <a:hlinkClick r:id="rId48" action="ppaction://hlinksldjump"/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385" y="8495913"/>
            <a:ext cx="1109380" cy="627836"/>
          </a:xfrm>
          <a:prstGeom prst="rect">
            <a:avLst/>
          </a:prstGeom>
        </p:spPr>
      </p:pic>
      <p:sp>
        <p:nvSpPr>
          <p:cNvPr id="49" name="Rectangle 48">
            <a:hlinkClick r:id="rId48" action="ppaction://hlinksldjump"/>
          </p:cNvPr>
          <p:cNvSpPr/>
          <p:nvPr/>
        </p:nvSpPr>
        <p:spPr>
          <a:xfrm>
            <a:off x="1811510" y="8484050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Text Placeholder 6"/>
          <p:cNvSpPr txBox="1">
            <a:spLocks/>
          </p:cNvSpPr>
          <p:nvPr/>
        </p:nvSpPr>
        <p:spPr>
          <a:xfrm>
            <a:off x="1833992" y="9220768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Drop-down lists</a:t>
            </a:r>
          </a:p>
        </p:txBody>
      </p:sp>
      <p:sp>
        <p:nvSpPr>
          <p:cNvPr id="51" name="Text Placeholder 6"/>
          <p:cNvSpPr txBox="1">
            <a:spLocks/>
          </p:cNvSpPr>
          <p:nvPr/>
        </p:nvSpPr>
        <p:spPr>
          <a:xfrm>
            <a:off x="3217465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Settings</a:t>
            </a:r>
          </a:p>
        </p:txBody>
      </p:sp>
      <p:sp>
        <p:nvSpPr>
          <p:cNvPr id="52" name="Text Placeholder 6"/>
          <p:cNvSpPr txBox="1">
            <a:spLocks/>
          </p:cNvSpPr>
          <p:nvPr/>
        </p:nvSpPr>
        <p:spPr>
          <a:xfrm>
            <a:off x="4569756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Messages</a:t>
            </a:r>
          </a:p>
        </p:txBody>
      </p:sp>
      <p:sp>
        <p:nvSpPr>
          <p:cNvPr id="53" name="Text Placeholder 6"/>
          <p:cNvSpPr txBox="1">
            <a:spLocks/>
          </p:cNvSpPr>
          <p:nvPr/>
        </p:nvSpPr>
        <p:spPr>
          <a:xfrm>
            <a:off x="5959580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Manage lists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32007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 2:47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693014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6:20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57613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1:01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955630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4:37</a:t>
            </a:r>
          </a:p>
        </p:txBody>
      </p:sp>
      <p:sp>
        <p:nvSpPr>
          <p:cNvPr id="4" name="Drop down lists with Excel 2013 m3Tohelppeople00:00:00.0-00:00:07.9"/>
          <p:cNvSpPr txBox="1"/>
          <p:nvPr>
            <p:custDataLst>
              <p:tags r:id="rId4"/>
            </p:custDataLst>
          </p:nvPr>
        </p:nvSpPr>
        <p:spPr>
          <a:xfrm>
            <a:off x="1235075" y="7009448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help people decide what drop-down list option to select, and even to let them know that a cell contains a drop-down list,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" name="Drop down lists with Excel 2013 m3youcancreate00:00:08.0-00:00:12.3"/>
          <p:cNvSpPr txBox="1"/>
          <p:nvPr>
            <p:custDataLst>
              <p:tags r:id="rId5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create a message that appears when they select a cell.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" name="Drop down lists with Excel 2013 m3Youcanadd00:00:12.4-00:00:19.1"/>
          <p:cNvSpPr txBox="1"/>
          <p:nvPr>
            <p:custDataLst>
              <p:tags r:id="rId6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add the message to all cells that contain the drop-down list, or just the first cell in a column.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" name="Drop down lists with Excel 2013 m3Selectthecells00:00:19.2-00:00:25.8"/>
          <p:cNvSpPr txBox="1"/>
          <p:nvPr>
            <p:custDataLst>
              <p:tags r:id="rId7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Select the cells that you want to create a message for, and click Data Validation.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" name="Drop down lists with Excel 2013 m3OntheInput00:00:25.9-00:00:33.3"/>
          <p:cNvSpPr txBox="1"/>
          <p:nvPr>
            <p:custDataLst>
              <p:tags r:id="rId8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On the Input Message tab, check the box next to Show input message when cell is selected.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0" name="Drop down lists with Excel 2013 m3Typeatitle00:00:33.4-00:00:38.2"/>
          <p:cNvSpPr txBox="1"/>
          <p:nvPr>
            <p:custDataLst>
              <p:tags r:id="rId9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Type a title if you want. It’ll appear in bold.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1" name="Drop down lists with Excel 2013 m3Typethemessage00:00:38.3-00:00:46.4"/>
          <p:cNvSpPr txBox="1"/>
          <p:nvPr>
            <p:custDataLst>
              <p:tags r:id="rId10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Type the message in the Input message box.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2" name="Drop down lists with Excel 2013 m3Nowwhenyou00:00:46.5-00:00:53.5"/>
          <p:cNvSpPr txBox="1"/>
          <p:nvPr>
            <p:custDataLst>
              <p:tags r:id="rId11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when you click a cell, the message pops up.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3" name="Drop down lists with Excel 2013 m3Youcanlet00:00:53.6-00:00:59.2"/>
          <p:cNvSpPr txBox="1"/>
          <p:nvPr>
            <p:custDataLst>
              <p:tags r:id="rId12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let people type blank entries in cells that have a drop-down list.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4" name="Drop down lists with Excel 2013 m3IfIgnoreblank00:00:59.3-00:01:11.3"/>
          <p:cNvSpPr txBox="1"/>
          <p:nvPr>
            <p:custDataLst>
              <p:tags r:id="rId13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Ignore blank is checked in the Data Validation dialog, which it is by default, people can enter blanks.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Drop down lists with Excel 2013 m3Ifyouuncheck00:01:11.4-00:01:15.8"/>
          <p:cNvSpPr txBox="1"/>
          <p:nvPr>
            <p:custDataLst>
              <p:tags r:id="rId14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you uncheck Ignore blank and someone enters a blank entry,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2" name="Drop down lists with Excel 2013 m3anerrormessage00:01:15.9-00:01:23.2"/>
          <p:cNvSpPr txBox="1"/>
          <p:nvPr>
            <p:custDataLst>
              <p:tags r:id="rId15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 error message shows if Error Alert is enabled for the drop-down list, as it is by default.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3" name="Drop down lists with Excel 2013 m3We’llgoover00:01:23.3-00:01:27.8"/>
          <p:cNvSpPr txBox="1"/>
          <p:nvPr>
            <p:custDataLst>
              <p:tags r:id="rId16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We’ll go over error messages next.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4" name="Drop down lists with Excel 2013 m3Bydefault,someone00:01:27.9-00:01:34.2"/>
          <p:cNvSpPr txBox="1"/>
          <p:nvPr>
            <p:custDataLst>
              <p:tags r:id="rId17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By default, someone can select or type only values that are in the drop-down list.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5" name="Drop down lists with Excel 2013 m3Iftheytype00:01:34.3-00:01:40.9"/>
          <p:cNvSpPr txBox="1"/>
          <p:nvPr>
            <p:custDataLst>
              <p:tags r:id="rId18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they type a different value, they get an error message and can’t enter the value if the default error style,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6" name="Drop down lists with Excel 2013 m3calledStop,is00:01:41.0-00:01:45.2"/>
          <p:cNvSpPr txBox="1"/>
          <p:nvPr>
            <p:custDataLst>
              <p:tags r:id="rId19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called Stop, is enabled for the drop-down list.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7" name="Drop down lists with Excel 2013 m3Youcanprovide00:01:45.3-00:01:52.1"/>
          <p:cNvSpPr txBox="1"/>
          <p:nvPr>
            <p:custDataLst>
              <p:tags r:id="rId20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provide your own error message and also allow people to type their own values. Here’s how: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8" name="Drop down lists with Excel 2013 m3Selectthecells00:01:52.2-00:01:54.3"/>
          <p:cNvSpPr txBox="1"/>
          <p:nvPr>
            <p:custDataLst>
              <p:tags r:id="rId21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Select the cells you want.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9" name="Drop down lists with Excel 2013 m3ClickDataValidation.00:01:54.4-00:01:56.9"/>
          <p:cNvSpPr txBox="1"/>
          <p:nvPr>
            <p:custDataLst>
              <p:tags r:id="rId22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Data Validation.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0" name="Drop down lists with Excel 2013 m3ClicktheError00:01:57.0-00:02:02.0"/>
          <p:cNvSpPr txBox="1"/>
          <p:nvPr>
            <p:custDataLst>
              <p:tags r:id="rId23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the Error Alert tab and check the box.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1" name="Drop down lists with Excel 2013 m3Thedefaulterror00:02:02.1-00:02:11.1"/>
          <p:cNvSpPr txBox="1"/>
          <p:nvPr>
            <p:custDataLst>
              <p:tags r:id="rId24"/>
            </p:custDataLst>
          </p:nvPr>
        </p:nvSpPr>
        <p:spPr>
          <a:xfrm>
            <a:off x="1235075" y="7009448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default error style is Stop. As we’ve seen, this prevents people from entering values that aren’t in the drop-down list.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2" name="Drop down lists with Excel 2013 m3Typeatitle00:02:11.2-00:02:19.8"/>
          <p:cNvSpPr txBox="1"/>
          <p:nvPr>
            <p:custDataLst>
              <p:tags r:id="rId25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Type a title if you want, and type the error message.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3" name="Drop down lists with Excel 2013 m3Whenpeopletype00:02:19.9-00:02:28.0"/>
          <p:cNvSpPr txBox="1"/>
          <p:nvPr>
            <p:custDataLst>
              <p:tags r:id="rId26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When people type a value that isn’t in the drop-down list, they now see your customized error message.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4" name="Drop down lists with Excel 2013 m3TheWarningand00:02:28.1-00:02:35.2"/>
          <p:cNvSpPr txBox="1"/>
          <p:nvPr>
            <p:custDataLst>
              <p:tags r:id="rId27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Warning and Information error messages allow people to enter a value that isn’t in the drop-down list.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5" name="Drop down lists with Excel 2013 m3Ifyoudon’t00:02:35.3-00:02:41.0"/>
          <p:cNvSpPr txBox="1"/>
          <p:nvPr>
            <p:custDataLst>
              <p:tags r:id="rId28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you don’t want an error message, clear the check box.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6" name="Drop down lists with Excel 2013 m3UpNext:Manage00:02:41.1-00:02:44.7"/>
          <p:cNvSpPr txBox="1"/>
          <p:nvPr>
            <p:custDataLst>
              <p:tags r:id="rId29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Up Next: Manage drop-down lists.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62" name="CCShade"/>
          <p:cNvSpPr/>
          <p:nvPr/>
        </p:nvSpPr>
        <p:spPr>
          <a:xfrm>
            <a:off x="1124712" y="6982334"/>
            <a:ext cx="10736262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095972"/>
      </p:ext>
    </p:extLst>
  </p:cSld>
  <p:clrMapOvr>
    <a:masterClrMapping/>
  </p:clrMapOvr>
  <p:transition advClick="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6753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3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3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300:00:07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300:00:07.9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300:00:08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300:00:08.0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300:00:12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300:00:12.3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300:00:12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300:00:12.4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300:00:19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300:00:19.1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300:00:19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300:00:19.2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300:00:25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300:00:25.8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300:00:25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300:00:25.9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300:00:33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300:00:33.3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300:00:33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300:00:33.4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300:00:38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300:00:38.2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300:00:38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300:00:38.3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300:00:46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300:00:46.4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300:00:46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300:00:46.5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300:00:53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300:00:53.5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300:00:53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300:00:53.6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300:00:59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300:00:59.2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300:00:59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300:00:59.3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300:01:11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300:01:11.3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300:01:11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300:01:11.4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300:01:15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300:01:15.8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300:01:15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300:01:15.9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300:01:23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300:01:23.2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300:01:23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300:01:23.3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300:01:27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300:01:27.8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300:01:27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300:01:27.9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300:01:34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300:01:34.2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300:01:34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300:01:34.3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300:01:40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300:01:40.9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300:01:41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300:01:41.0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300:01:45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300:01:45.2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300:01:45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2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300:01:45.3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300:01:52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4" dur="2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300:01:52.1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300:01:52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1" dur="2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300:01:52.2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300:01:54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6" dur="2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300:01:54.3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300:01:54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3" dur="2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300:01:54.4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300:01:56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2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300:01:56.9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300:01:57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5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300:01:57.0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300:02:02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0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300:02:02.0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300:02:02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7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300:02:02.1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300:02:11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2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300:02:11.1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300:02:11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9" dur="2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300:02:11.2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300:02:19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4" dur="2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300:02:19.8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300:02:19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1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300:02:19.9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300:02:28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6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300:02:28.0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300:02:28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3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300:02:28.1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300:02:35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8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300:02:35.2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300:02:35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5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300:02:35.3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300:02:41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0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300:02:41.0"/>
                      </p:tgtEl>
                    </p:cond>
                  </p:nextCondLst>
                </p:seq>
                <p:seq concurrent="1" nextAc="seek">
                  <p:cTn id="322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300:02:41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3" fill="hold">
                          <p:stCondLst>
                            <p:cond delay="0"/>
                          </p:stCondLst>
                          <p:childTnLst>
                            <p:par>
                              <p:cTn id="3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7" dur="2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300:02:41.1"/>
                      </p:tgtEl>
                    </p:cond>
                  </p:nextCondLst>
                </p:seq>
                <p:seq concurrent="1" nextAc="seek">
                  <p:cTn id="328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300:02:44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9" fill="hold">
                          <p:stCondLst>
                            <p:cond delay="0"/>
                          </p:stCondLst>
                          <p:childTnLst>
                            <p:par>
                              <p:cTn id="3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2" dur="2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300:02:44.7"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4" grpId="1" animBg="1"/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22" grpId="0" animBg="1"/>
          <p:bldP spid="22" grpId="1" animBg="1"/>
          <p:bldP spid="23" grpId="0" animBg="1"/>
          <p:bldP spid="23" grpId="1" animBg="1"/>
          <p:bldP spid="24" grpId="0" animBg="1"/>
          <p:bldP spid="24" grpId="1" animBg="1"/>
          <p:bldP spid="25" grpId="0" animBg="1"/>
          <p:bldP spid="25" grpId="1" animBg="1"/>
          <p:bldP spid="26" grpId="0" animBg="1"/>
          <p:bldP spid="26" grpId="1" animBg="1"/>
          <p:bldP spid="27" grpId="0" animBg="1"/>
          <p:bldP spid="27" grpId="1" animBg="1"/>
          <p:bldP spid="28" grpId="0" animBg="1"/>
          <p:bldP spid="28" grpId="1" animBg="1"/>
          <p:bldP spid="29" grpId="0" animBg="1"/>
          <p:bldP spid="29" grpId="1" animBg="1"/>
          <p:bldP spid="30" grpId="0" animBg="1"/>
          <p:bldP spid="30" grpId="1" animBg="1"/>
          <p:bldP spid="31" grpId="0" animBg="1"/>
          <p:bldP spid="31" grpId="1" animBg="1"/>
          <p:bldP spid="32" grpId="0" animBg="1"/>
          <p:bldP spid="32" grpId="1" animBg="1"/>
          <p:bldP spid="33" grpId="0" animBg="1"/>
          <p:bldP spid="33" grpId="1" animBg="1"/>
          <p:bldP spid="34" grpId="0" animBg="1"/>
          <p:bldP spid="34" grpId="1" animBg="1"/>
          <p:bldP spid="35" grpId="0" animBg="1"/>
          <p:bldP spid="35" grpId="1" animBg="1"/>
          <p:bldP spid="36" grpId="0" animBg="1"/>
          <p:bldP spid="36" grpId="1" animBg="1"/>
          <p:bldP spid="62" grpId="0" animBg="1"/>
          <p:bldP spid="62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6753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62" grpId="0" animBg="1"/>
          <p:bldP spid="62" grpId="1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Placeholder 6"/>
          <p:cNvSpPr txBox="1">
            <a:spLocks/>
          </p:cNvSpPr>
          <p:nvPr/>
        </p:nvSpPr>
        <p:spPr>
          <a:xfrm>
            <a:off x="1118973" y="7746076"/>
            <a:ext cx="2487034" cy="429768"/>
          </a:xfrm>
          <a:prstGeom prst="rect">
            <a:avLst/>
          </a:prstGeom>
          <a:noFill/>
        </p:spPr>
        <p:txBody>
          <a:bodyPr vert="horz" lIns="125255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>
                <a:solidFill>
                  <a:schemeClr val="bg1"/>
                </a:solidFill>
                <a:latin typeface="Segoe UI Light" pitchFamily="34" charset="0"/>
              </a:rPr>
              <a:t>Press F5 to start, Esc to stop</a:t>
            </a:r>
            <a:endParaRPr lang="en-US" sz="15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4/4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pic>
        <p:nvPicPr>
          <p:cNvPr id="45" name="Picture 4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1015206" y="487209"/>
            <a:ext cx="7010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Segoe UI Light" pitchFamily="34" charset="0"/>
              </a:rPr>
              <a:t>Working with drop-down lists </a:t>
            </a:r>
            <a:endParaRPr lang="en-US" sz="2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59" name="ClosedCaptions"/>
          <p:cNvGrpSpPr/>
          <p:nvPr/>
        </p:nvGrpSpPr>
        <p:grpSpPr>
          <a:xfrm>
            <a:off x="8677656" y="611144"/>
            <a:ext cx="1449747" cy="304843"/>
            <a:chOff x="8787606" y="611187"/>
            <a:chExt cx="1449747" cy="304843"/>
          </a:xfrm>
        </p:grpSpPr>
        <p:sp>
          <p:nvSpPr>
            <p:cNvPr id="60" name="TextBox 59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61" name="Picture 60" descr="Screen Clipping"/>
            <p:cNvPicPr>
              <a:picLocks noChangeAspect="1"/>
            </p:cNvPicPr>
            <p:nvPr/>
          </p:nvPicPr>
          <p:blipFill>
            <a:blip r:embed="rId55">
              <a:extLst>
                <a:ext uri="{BEBA8EAE-BF5A-486C-A8C5-ECC9F3942E4B}">
                  <a14:imgProps xmlns:a14="http://schemas.microsoft.com/office/drawing/2010/main">
                    <a14:imgLayer r:embed="rId56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pic>
        <p:nvPicPr>
          <p:cNvPr id="2" name="Drop down lists with Excel 2013 m4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Drop down lists with Excel 2013 m400:00:00.0" time="33"/>
                    <p14:bmk name="Drop down lists with Excel 2013 m400:00:05.2" time="5233"/>
                    <p14:bmk name="Drop down lists with Excel 2013 m400:00:05.3" time="5333"/>
                    <p14:bmk name="Drop down lists with Excel 2013 m400:00:11.9" time="11933"/>
                    <p14:bmk name="Drop down lists with Excel 2013 m400:00:12.0" time="12033"/>
                    <p14:bmk name="Drop down lists with Excel 2013 m400:00:16.3" time="16300"/>
                    <p14:bmk name="Drop down lists with Excel 2013 m400:00:16.4" time="16400"/>
                    <p14:bmk name="Drop down lists with Excel 2013 m400:00:23.7" time="23767"/>
                    <p14:bmk name="Drop down lists with Excel 2013 m400:00:23.8" time="23867"/>
                    <p14:bmk name="Drop down lists with Excel 2013 m400:00:29.1" time="29133"/>
                    <p14:bmk name="Drop down lists with Excel 2013 m400:00:29.2" time="29233"/>
                    <p14:bmk name="Drop down lists with Excel 2013 m400:00:34.5" time="34567"/>
                    <p14:bmk name="Drop down lists with Excel 2013 m400:00:34.6" time="34667"/>
                    <p14:bmk name="Drop down lists with Excel 2013 m400:00:40.1" time="40100"/>
                    <p14:bmk name="Drop down lists with Excel 2013 m400:00:40.2" time="40200"/>
                    <p14:bmk name="Drop down lists with Excel 2013 m400:00:51.8" time="51867"/>
                    <p14:bmk name="Drop down lists with Excel 2013 m400:00:51.9" time="51967"/>
                    <p14:bmk name="Drop down lists with Excel 2013 m400:01:00.0" time="60033"/>
                    <p14:bmk name="Drop down lists with Excel 2013 m400:01:00.1" time="60133"/>
                    <p14:bmk name="Drop down lists with Excel 2013 m400:01:06.2" time="66233"/>
                    <p14:bmk name="Drop down lists with Excel 2013 m400:01:06.3" time="66333"/>
                    <p14:bmk name="Drop down lists with Excel 2013 m400:01:15.2" time="75200"/>
                    <p14:bmk name="Drop down lists with Excel 2013 m400:01:15.3" time="75300"/>
                    <p14:bmk name="Drop down lists with Excel 2013 m400:01:25.8" time="85833"/>
                    <p14:bmk name="Drop down lists with Excel 2013 m400:01:25.9" time="85933"/>
                    <p14:bmk name="Drop down lists with Excel 2013 m400:01:34.1" time="94100"/>
                    <p14:bmk name="Drop down lists with Excel 2013 m400:01:34.2" time="94200"/>
                    <p14:bmk name="Drop down lists with Excel 2013 m400:01:41.0" time="101067"/>
                    <p14:bmk name="Drop down lists with Excel 2013 m400:01:41.1" time="101167"/>
                    <p14:bmk name="Drop down lists with Excel 2013 m400:01:46.1" time="106133"/>
                    <p14:bmk name="Drop down lists with Excel 2013 m400:01:46.2" time="106233"/>
                    <p14:bmk name="Drop down lists with Excel 2013 m400:01:51.0" time="111033"/>
                    <p14:bmk name="Drop down lists with Excel 2013 m400:01:51.1" time="111133"/>
                    <p14:bmk name="Drop down lists with Excel 2013 m400:01:57.4" time="117467"/>
                    <p14:bmk name="Drop down lists with Excel 2013 m400:01:57.5" time="117567"/>
                    <p14:bmk name="Drop down lists with Excel 2013 m400:02:12.2" time="132233"/>
                    <p14:bmk name="Drop down lists with Excel 2013 m400:02:12.3" time="132333"/>
                    <p14:bmk name="Drop down lists with Excel 2013 m400:02:17.9" time="137900"/>
                    <p14:bmk name="Drop down lists with Excel 2013 m400:02:18.0" time="138000"/>
                    <p14:bmk name="Drop down lists with Excel 2013 m400:02:27.3" time="147300"/>
                    <p14:bmk name="Drop down lists with Excel 2013 m400:02:27.4" time="147400"/>
                    <p14:bmk name="Drop down lists with Excel 2013 m400:02:37.6" time="157600"/>
                    <p14:bmk name="Drop down lists with Excel 2013 m400:02:37.7" time="157700"/>
                    <p14:bmk name="Drop down lists with Excel 2013 m400:02:46.6" time="166600"/>
                    <p14:bmk name="Drop down lists with Excel 2013 m400:02:46.7" time="166700"/>
                    <p14:bmk name="Drop down lists with Excel 2013 m400:02:52.9" time="172967"/>
                    <p14:bmk name="Drop down lists with Excel 2013 m400:02:53.0" time="173067"/>
                    <p14:bmk name="Drop down lists with Excel 2013 m400:02:56.4" time="176467"/>
                    <p14:bmk name="Drop down lists with Excel 2013 m400:02:56.5" time="176567"/>
                    <p14:bmk name="Drop down lists with Excel 2013 m400:03:00.1" time="180100"/>
                    <p14:bmk name="Drop down lists with Excel 2013 m400:03:00.2" time="180200"/>
                    <p14:bmk name="Drop down lists with Excel 2013 m400:03:13.4" time="193467"/>
                    <p14:bmk name="Drop down lists with Excel 2013 m400:03:13.5" time="193567"/>
                    <p14:bmk name="Drop down lists with Excel 2013 m400:03:18.5" time="198533"/>
                    <p14:bmk name="Drop down lists with Excel 2013 m400:03:18.6" time="198633"/>
                    <p14:bmk name="Drop down lists with Excel 2013 m400:03:22.0" time="202067"/>
                    <p14:bmk name="Drop down lists with Excel 2013 m400:03:22.1" time="202167"/>
                    <p14:bmk name="Drop down lists with Excel 2013 m400:03:31.4" time="211433"/>
                    <p14:bmk name="Drop down lists with Excel 2013 m400:03:31.5" time="211533"/>
                    <p14:bmk name="Drop down lists with Excel 2013 m400:03:42.0" time="222033"/>
                    <p14:bmk name="Drop down lists with Excel 2013 m400:03:42.1" time="222133"/>
                    <p14:bmk name="Drop down lists with Excel 2013 m400:03:47.1" time="227100"/>
                    <p14:bmk name="Drop down lists with Excel 2013 m400:03:47.2" time="227200"/>
                    <p14:bmk name="Drop down lists with Excel 2013 m400:03:52.3" time="232333"/>
                    <p14:bmk name="Drop down lists with Excel 2013 m400:03:52.4" time="232433"/>
                    <p14:bmk name="Drop down lists with Excel 2013 m400:04:03.8" time="243867"/>
                    <p14:bmk name="Drop down lists with Excel 2013 m400:04:03.9" time="243967"/>
                    <p14:bmk name="Drop down lists with Excel 2013 m400:04:14.0" time="254033"/>
                    <p14:bmk name="Drop down lists with Excel 2013 m400:04:14.1" time="254133"/>
                    <p14:bmk name="Drop down lists with Excel 2013 m400:04:24.1" time="264100"/>
                    <p14:bmk name="Drop down lists with Excel 2013 m400:04:24.2" time="264200"/>
                    <p14:bmk name="Drop down lists with Excel 2013 m400:04:29.7" time="269733"/>
                    <p14:bmk name="Drop down lists with Excel 2013 m400:04:29.8" time="269833"/>
                    <p14:bmk name="Drop down lists with Excel 2013 m400:04:40.9" time="280933"/>
                    <p14:bmk name="Drop down lists with Excel 2013 m400:04:41.0" time="281033"/>
                    <p14:bmk name="Drop down lists with Excel 2013 m400:04:53.2" time="293200"/>
                    <p14:bmk name="Drop down lists with Excel 2013 m400:04:53.3" time="293300"/>
                    <p14:bmk name="Drop down lists with Excel 2013 m400:04:58.8" time="298833"/>
                    <p14:bmk name="Drop down lists with Excel 2013 m400:04:58.9" time="298933"/>
                    <p14:bmk name="Drop down lists with Excel 2013 m400:05:13.7" time="313700"/>
                    <p14:bmk name="Drop down lists with Excel 2013 m400:05:13.8" time="313800"/>
                    <p14:bmk name="Drop down lists with Excel 2013 m400:05:20.7" time="320767"/>
                    <p14:bmk name="Drop down lists with Excel 2013 m400:05:20.8" time="320867"/>
                    <p14:bmk name="Drop down lists with Excel 2013 m400:05:28.8" time="328800"/>
                    <p14:bmk name="Drop down lists with Excel 2013 m400:05:28.9" time="328900"/>
                    <p14:bmk name="Drop down lists with Excel 2013 m400:05:38.2" time="338267"/>
                    <p14:bmk name="Drop down lists with Excel 2013 m400:05:38.3" time="338367"/>
                    <p14:bmk name="Drop down lists with Excel 2013 m400:05:53.1" time="353167"/>
                    <p14:bmk name="Drop down lists with Excel 2013 m400:05:53.2" time="353267"/>
                    <p14:bmk name="Drop down lists with Excel 2013 m400:05:58.5" time="358500"/>
                    <p14:bmk name="Drop down lists with Excel 2013 m400:05:58.6" time="358600"/>
                    <p14:bmk name="Drop down lists with Excel 2013 m400:06:03.8" time="363833"/>
                    <p14:bmk name="Drop down lists with Excel 2013 m400:06:03.9" time="363933"/>
                    <p14:bmk name="Drop down lists with Excel 2013 m400:06:09.3" time="369367"/>
                    <p14:bmk name="Drop down lists with Excel 2013 m400:06:09.4" time="369467"/>
                    <p14:bmk name="Drop down lists with Excel 2013 m400:06:11.2" time="371267"/>
                    <p14:bmk name="Drop down lists with Excel 2013 m400:06:11.3" time="371367"/>
                    <p14:bmk name="Drop down lists with Excel 2013 m400:06:18.1" time="378133"/>
                  </p14:bmkLst>
                </p14:media>
              </p:ext>
            </p:extLst>
          </p:nvPr>
        </p:nvPicPr>
        <p:blipFill>
          <a:blip r:embed="rId57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sp>
        <p:nvSpPr>
          <p:cNvPr id="16" name="Media Placeholder 15"/>
          <p:cNvSpPr>
            <a:spLocks noGrp="1"/>
          </p:cNvSpPr>
          <p:nvPr>
            <p:ph type="media" sz="quarter" idx="11"/>
          </p:nvPr>
        </p:nvSpPr>
        <p:spPr>
          <a:xfrm>
            <a:off x="3198576" y="8494776"/>
            <a:ext cx="1115568" cy="630936"/>
          </a:xfrm>
        </p:spPr>
      </p:sp>
      <p:sp>
        <p:nvSpPr>
          <p:cNvPr id="17" name="Media Placeholder 16"/>
          <p:cNvSpPr>
            <a:spLocks noGrp="1"/>
          </p:cNvSpPr>
          <p:nvPr>
            <p:ph type="media" sz="quarter" idx="12"/>
          </p:nvPr>
        </p:nvSpPr>
        <p:spPr>
          <a:xfrm>
            <a:off x="4563696" y="8494776"/>
            <a:ext cx="1115568" cy="630936"/>
          </a:xfrm>
        </p:spPr>
      </p:sp>
      <p:sp>
        <p:nvSpPr>
          <p:cNvPr id="18" name="Media Placeholder 17"/>
          <p:cNvSpPr>
            <a:spLocks noGrp="1"/>
          </p:cNvSpPr>
          <p:nvPr>
            <p:ph type="media" sz="quarter" idx="13"/>
          </p:nvPr>
        </p:nvSpPr>
        <p:spPr>
          <a:xfrm>
            <a:off x="5940429" y="8494776"/>
            <a:ext cx="1115568" cy="630936"/>
          </a:xfrm>
        </p:spPr>
      </p:sp>
      <p:sp>
        <p:nvSpPr>
          <p:cNvPr id="19" name="Media Placeholder 18"/>
          <p:cNvSpPr>
            <a:spLocks noGrp="1"/>
          </p:cNvSpPr>
          <p:nvPr>
            <p:ph type="media" sz="quarter" idx="15"/>
          </p:nvPr>
        </p:nvSpPr>
        <p:spPr>
          <a:xfrm>
            <a:off x="7309092" y="8494776"/>
            <a:ext cx="1115568" cy="630936"/>
          </a:xfrm>
        </p:spPr>
      </p:sp>
      <p:sp>
        <p:nvSpPr>
          <p:cNvPr id="20" name="Media Placeholder 19"/>
          <p:cNvSpPr>
            <a:spLocks noGrp="1"/>
          </p:cNvSpPr>
          <p:nvPr>
            <p:ph type="media" sz="quarter" idx="16"/>
          </p:nvPr>
        </p:nvSpPr>
        <p:spPr>
          <a:xfrm>
            <a:off x="8672013" y="8494776"/>
            <a:ext cx="1115568" cy="630936"/>
          </a:xfrm>
        </p:spPr>
      </p:sp>
      <p:sp>
        <p:nvSpPr>
          <p:cNvPr id="21" name="Media Placeholder 20"/>
          <p:cNvSpPr>
            <a:spLocks noGrp="1"/>
          </p:cNvSpPr>
          <p:nvPr>
            <p:ph type="media" sz="quarter" idx="17"/>
          </p:nvPr>
        </p:nvSpPr>
        <p:spPr>
          <a:xfrm>
            <a:off x="10038087" y="8494776"/>
            <a:ext cx="1115568" cy="630936"/>
          </a:xfrm>
        </p:spPr>
      </p:sp>
      <p:sp>
        <p:nvSpPr>
          <p:cNvPr id="63" name="Text Placeholder 6"/>
          <p:cNvSpPr txBox="1">
            <a:spLocks/>
          </p:cNvSpPr>
          <p:nvPr/>
        </p:nvSpPr>
        <p:spPr>
          <a:xfrm>
            <a:off x="7316233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4" name="Text Placeholder 6"/>
          <p:cNvSpPr txBox="1">
            <a:spLocks/>
          </p:cNvSpPr>
          <p:nvPr/>
        </p:nvSpPr>
        <p:spPr>
          <a:xfrm>
            <a:off x="8685362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75" name="Text Placeholder 6"/>
          <p:cNvSpPr txBox="1">
            <a:spLocks/>
          </p:cNvSpPr>
          <p:nvPr/>
        </p:nvSpPr>
        <p:spPr>
          <a:xfrm>
            <a:off x="10056504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76" name="Media Placeholder 8">
            <a:hlinkClick r:id="rId58" action="ppaction://hlinksldjump"/>
          </p:cNvPr>
          <p:cNvPicPr>
            <a:picLocks noGrp="1"/>
          </p:cNvPicPr>
          <p:nvPr>
            <p:ph type="media" sz="quarter" idx="11"/>
          </p:nvPr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081" y="8495913"/>
            <a:ext cx="1115568" cy="630936"/>
          </a:xfrm>
        </p:spPr>
      </p:pic>
      <p:pic>
        <p:nvPicPr>
          <p:cNvPr id="77" name="Media Placeholder 7">
            <a:hlinkClick r:id="rId60" action="ppaction://hlinksldjump"/>
          </p:cNvPr>
          <p:cNvPicPr>
            <a:picLocks noGrp="1"/>
          </p:cNvPicPr>
          <p:nvPr>
            <p:ph type="media" sz="quarter" idx="12"/>
          </p:nvPr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62" y="8496209"/>
            <a:ext cx="1115568" cy="630936"/>
          </a:xfrm>
        </p:spPr>
      </p:pic>
      <p:pic>
        <p:nvPicPr>
          <p:cNvPr id="78" name="Media Placeholder 6">
            <a:hlinkClick r:id="rId62" action="ppaction://hlinksldjump"/>
          </p:cNvPr>
          <p:cNvPicPr>
            <a:picLocks noGrp="1"/>
          </p:cNvPicPr>
          <p:nvPr>
            <p:ph type="media" sz="quarter" idx="13"/>
          </p:nvPr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568" cy="630936"/>
          </a:xfrm>
        </p:spPr>
      </p:pic>
      <p:pic>
        <p:nvPicPr>
          <p:cNvPr id="79" name="Media Placeholder 5">
            <a:hlinkClick r:id="rId64" action="ppaction://hlinksldjump"/>
          </p:cNvPr>
          <p:cNvPicPr>
            <a:picLocks noGrp="1"/>
          </p:cNvPicPr>
          <p:nvPr>
            <p:ph type="media" sz="quarter" idx="15"/>
          </p:nvPr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18" y="8495913"/>
            <a:ext cx="1115568" cy="630936"/>
          </a:xfrm>
        </p:spPr>
      </p:pic>
      <p:pic>
        <p:nvPicPr>
          <p:cNvPr id="84" name="Media Placeholder 3">
            <a:hlinkClick r:id="rId66" action="ppaction://hlinksldjump"/>
          </p:cNvPr>
          <p:cNvPicPr>
            <a:picLocks noGrp="1"/>
          </p:cNvPicPr>
          <p:nvPr>
            <p:ph type="media" sz="quarter" idx="16"/>
          </p:nvPr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512" y="8496209"/>
            <a:ext cx="1115568" cy="630936"/>
          </a:xfrm>
        </p:spPr>
      </p:pic>
      <p:pic>
        <p:nvPicPr>
          <p:cNvPr id="85" name="Media Placeholder 2">
            <a:hlinkClick r:id="rId68" action="ppaction://hlinksldjump"/>
          </p:cNvPr>
          <p:cNvPicPr>
            <a:picLocks noGrp="1"/>
          </p:cNvPicPr>
          <p:nvPr>
            <p:ph type="media" sz="quarter" idx="17"/>
          </p:nvPr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763" y="8495763"/>
            <a:ext cx="1115568" cy="630936"/>
          </a:xfrm>
        </p:spPr>
      </p:pic>
      <p:sp>
        <p:nvSpPr>
          <p:cNvPr id="86" name="Media Placeholder 10"/>
          <p:cNvSpPr>
            <a:spLocks noGrp="1"/>
          </p:cNvSpPr>
          <p:nvPr>
            <p:ph type="media" sz="quarter" idx="10"/>
          </p:nvPr>
        </p:nvSpPr>
        <p:spPr>
          <a:xfrm>
            <a:off x="1820496" y="8494776"/>
            <a:ext cx="1115568" cy="630936"/>
          </a:xfrm>
        </p:spPr>
      </p:sp>
      <p:sp>
        <p:nvSpPr>
          <p:cNvPr id="87" name="Rectangle 86"/>
          <p:cNvSpPr/>
          <p:nvPr/>
        </p:nvSpPr>
        <p:spPr>
          <a:xfrm>
            <a:off x="10311605" y="7818120"/>
            <a:ext cx="989807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10079542" y="7818120"/>
            <a:ext cx="301752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10384573" y="7818120"/>
            <a:ext cx="304065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10688638" y="7818120"/>
            <a:ext cx="304065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10997348" y="7818120"/>
            <a:ext cx="304065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pic>
        <p:nvPicPr>
          <p:cNvPr id="92" name="Media Placeholder 8">
            <a:hlinkClick r:id="rId58" action="ppaction://hlinksldjump"/>
          </p:cNvPr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081" y="8495913"/>
            <a:ext cx="1115476" cy="627836"/>
          </a:xfrm>
          <a:prstGeom prst="rect">
            <a:avLst/>
          </a:prstGeom>
        </p:spPr>
      </p:pic>
      <p:pic>
        <p:nvPicPr>
          <p:cNvPr id="93" name="Media Placeholder 7">
            <a:hlinkClick r:id="rId60" action="ppaction://hlinksldjump"/>
          </p:cNvPr>
          <p:cNvPicPr>
            <a:picLocks noChangeAspect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63" y="8496209"/>
            <a:ext cx="1114425" cy="627244"/>
          </a:xfrm>
          <a:prstGeom prst="rect">
            <a:avLst/>
          </a:prstGeom>
        </p:spPr>
      </p:pic>
      <p:pic>
        <p:nvPicPr>
          <p:cNvPr id="94" name="Media Placeholder 6">
            <a:hlinkClick r:id="rId62" action="ppaction://hlinksldjump"/>
          </p:cNvPr>
          <p:cNvPicPr>
            <a:picLocks noChangeAspect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476" cy="627836"/>
          </a:xfrm>
          <a:prstGeom prst="rect">
            <a:avLst/>
          </a:prstGeom>
        </p:spPr>
      </p:pic>
      <p:pic>
        <p:nvPicPr>
          <p:cNvPr id="95" name="Media Placeholder 5">
            <a:hlinkClick r:id="rId64" action="ppaction://hlinksldjump"/>
          </p:cNvPr>
          <p:cNvPicPr>
            <a:picLocks noChangeAspect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18" y="8495913"/>
            <a:ext cx="1115476" cy="627836"/>
          </a:xfrm>
          <a:prstGeom prst="rect">
            <a:avLst/>
          </a:prstGeom>
        </p:spPr>
      </p:pic>
      <p:pic>
        <p:nvPicPr>
          <p:cNvPr id="96" name="Media Placeholder 3">
            <a:hlinkClick r:id="rId66" action="ppaction://hlinksldjump"/>
          </p:cNvPr>
          <p:cNvPicPr>
            <a:picLocks noChangeAspect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513" y="8496209"/>
            <a:ext cx="1114425" cy="627244"/>
          </a:xfrm>
          <a:prstGeom prst="rect">
            <a:avLst/>
          </a:prstGeom>
        </p:spPr>
      </p:pic>
      <p:sp>
        <p:nvSpPr>
          <p:cNvPr id="100" name="Rectangle 99">
            <a:hlinkClick r:id="rId60" action="ppaction://hlinksldjump"/>
          </p:cNvPr>
          <p:cNvSpPr/>
          <p:nvPr/>
        </p:nvSpPr>
        <p:spPr>
          <a:xfrm>
            <a:off x="4555481" y="8484664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Rectangle 100">
            <a:hlinkClick r:id="rId58" action="ppaction://hlinksldjump"/>
          </p:cNvPr>
          <p:cNvSpPr/>
          <p:nvPr/>
        </p:nvSpPr>
        <p:spPr>
          <a:xfrm>
            <a:off x="3186745" y="8488431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" name="Picture 10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sp useBgFill="1">
        <p:nvSpPr>
          <p:cNvPr id="53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54" name="Media Placeholder 11">
            <a:hlinkClick r:id="rId71" action="ppaction://hlinksldjump"/>
          </p:cNvPr>
          <p:cNvPicPr>
            <a:picLocks noChangeAspect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385" y="8495913"/>
            <a:ext cx="1109380" cy="627836"/>
          </a:xfrm>
          <a:prstGeom prst="rect">
            <a:avLst/>
          </a:prstGeom>
        </p:spPr>
      </p:pic>
      <p:sp>
        <p:nvSpPr>
          <p:cNvPr id="55" name="Rectangle 54">
            <a:hlinkClick r:id="rId71" action="ppaction://hlinksldjump"/>
          </p:cNvPr>
          <p:cNvSpPr/>
          <p:nvPr/>
        </p:nvSpPr>
        <p:spPr>
          <a:xfrm>
            <a:off x="1811510" y="8484050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Text Placeholder 6"/>
          <p:cNvSpPr txBox="1">
            <a:spLocks/>
          </p:cNvSpPr>
          <p:nvPr/>
        </p:nvSpPr>
        <p:spPr>
          <a:xfrm>
            <a:off x="1833992" y="9220768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Drop-down lists</a:t>
            </a:r>
          </a:p>
        </p:txBody>
      </p:sp>
      <p:sp>
        <p:nvSpPr>
          <p:cNvPr id="57" name="Text Placeholder 6"/>
          <p:cNvSpPr txBox="1">
            <a:spLocks/>
          </p:cNvSpPr>
          <p:nvPr/>
        </p:nvSpPr>
        <p:spPr>
          <a:xfrm>
            <a:off x="3217465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Settings</a:t>
            </a:r>
          </a:p>
        </p:txBody>
      </p:sp>
      <p:sp>
        <p:nvSpPr>
          <p:cNvPr id="64" name="Text Placeholder 6"/>
          <p:cNvSpPr txBox="1">
            <a:spLocks/>
          </p:cNvSpPr>
          <p:nvPr/>
        </p:nvSpPr>
        <p:spPr>
          <a:xfrm>
            <a:off x="4569756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Messages</a:t>
            </a:r>
          </a:p>
        </p:txBody>
      </p:sp>
      <p:sp>
        <p:nvSpPr>
          <p:cNvPr id="65" name="Text Placeholder 6"/>
          <p:cNvSpPr txBox="1">
            <a:spLocks/>
          </p:cNvSpPr>
          <p:nvPr/>
        </p:nvSpPr>
        <p:spPr>
          <a:xfrm>
            <a:off x="5959580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Manage lists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532007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 2:47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693014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6:20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257613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1:01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3955630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4:37</a:t>
            </a:r>
          </a:p>
        </p:txBody>
      </p:sp>
      <p:sp>
        <p:nvSpPr>
          <p:cNvPr id="6" name="Drop down lists with Excel 2013 m4Topreventanyone00:00:00.0-00:00:05.2"/>
          <p:cNvSpPr txBox="1"/>
          <p:nvPr>
            <p:custDataLst>
              <p:tags r:id="rId4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prevent anyone from accidentally changing the drop-down list data,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" name="Drop down lists with Excel 2013 m4youcanhide00:00:05.3-00:00:11.9"/>
          <p:cNvSpPr txBox="1"/>
          <p:nvPr>
            <p:custDataLst>
              <p:tags r:id="rId5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hide the columns, rows, or the entire worksheet that contains the data.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" name="Drop down lists with Excel 2013 m4Youcanthen00:00:12.0-00:00:16.3"/>
          <p:cNvSpPr txBox="1"/>
          <p:nvPr>
            <p:custDataLst>
              <p:tags r:id="rId6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then unhide them if you need to make changes.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" name="Drop down lists with Excel 2013 m4Youcanalso00:00:16.4-00:00:23.7"/>
          <p:cNvSpPr txBox="1"/>
          <p:nvPr>
            <p:custDataLst>
              <p:tags r:id="rId7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also lock and password protect the cells on the worksheet or even the entire worksheet.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0" name="Drop down lists with Excel 2013 m4Bypasswordprotecting00:00:23.8-00:00:29.1"/>
          <p:cNvSpPr txBox="1"/>
          <p:nvPr>
            <p:custDataLst>
              <p:tags r:id="rId8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By password protecting the data, only people with the password can make changes.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1" name="Drop down lists with Excel 2013 m4Butit’llalso00:00:29.2-00:00:34.5"/>
          <p:cNvSpPr txBox="1"/>
          <p:nvPr>
            <p:custDataLst>
              <p:tags r:id="rId9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 it’ll also require a little more effort on your part if you decide to make changes,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2" name="Drop down lists with Excel 2013 m4becauseyouhave00:00:34.6-00:00:40.1"/>
          <p:cNvSpPr txBox="1"/>
          <p:nvPr>
            <p:custDataLst>
              <p:tags r:id="rId10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because you have to unprotect the data first.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3" name="Drop down lists with Excel 2013 m4Tohidecolumns00:00:40.2-00:00:51.8"/>
          <p:cNvSpPr txBox="1"/>
          <p:nvPr>
            <p:custDataLst>
              <p:tags r:id="rId11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hide columns or rows, select the columns or rows, right-click them, and click Hide.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4" name="Drop down lists with Excel 2013 m4Tounhidethem,00:00:51.9-00:01:00.0"/>
          <p:cNvSpPr txBox="1"/>
          <p:nvPr>
            <p:custDataLst>
              <p:tags r:id="rId12"/>
            </p:custDataLst>
          </p:nvPr>
        </p:nvSpPr>
        <p:spPr>
          <a:xfrm>
            <a:off x="1235075" y="7009448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unhide them, select the column or row on one side of the hidden columns or rows, drag your mouse to the other side,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Drop down lists with Excel 2013 m4right-click,andclick00:01:00.1-00:01:06.2"/>
          <p:cNvSpPr txBox="1"/>
          <p:nvPr>
            <p:custDataLst>
              <p:tags r:id="rId13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right-click, and click Unhide.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2" name="Drop down lists with Excel 2013 m4Tohidea00:01:06.3-00:01:15.2"/>
          <p:cNvSpPr txBox="1"/>
          <p:nvPr>
            <p:custDataLst>
              <p:tags r:id="rId14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hide a worksheet, right-click the worksheet’s tab, and click Hide.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3" name="Drop down lists with Excel 2013 m4Tounhidea00:01:15.3-00:01:25.8"/>
          <p:cNvSpPr txBox="1"/>
          <p:nvPr>
            <p:custDataLst>
              <p:tags r:id="rId15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unhide a worksheet, right-click any worksheet tab, click Unhide, and click OK.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4" name="Drop down lists with Excel 2013 m4Bydefault,all00:01:25.9-00:01:34.1"/>
          <p:cNvSpPr txBox="1"/>
          <p:nvPr>
            <p:custDataLst>
              <p:tags r:id="rId16"/>
            </p:custDataLst>
          </p:nvPr>
        </p:nvSpPr>
        <p:spPr>
          <a:xfrm>
            <a:off x="1235075" y="7009448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By default, all cells on a worksheet are locked. But this has no effect until the worksheet is password protected.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5" name="Drop down lists with Excel 2013 m4Topasswordprotect00:01:34.2-00:01:41.0"/>
          <p:cNvSpPr txBox="1"/>
          <p:nvPr>
            <p:custDataLst>
              <p:tags r:id="rId17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password protect a worksheet, right-click its tab and click Protect Sheet.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6" name="Drop down lists with Excel 2013 m4Enterthepassword00:01:41.1-00:01:46.1"/>
          <p:cNvSpPr txBox="1"/>
          <p:nvPr>
            <p:custDataLst>
              <p:tags r:id="rId18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Enter the password and click OK.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7" name="Drop down lists with Excel 2013 m4Reenterthepassword00:01:46.2-00:01:51.0"/>
          <p:cNvSpPr txBox="1"/>
          <p:nvPr>
            <p:custDataLst>
              <p:tags r:id="rId19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Reenter the password and click OK again.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8" name="Drop down lists with Excel 2013 m4NowifI00:01:51.1-00:01:57.4"/>
          <p:cNvSpPr txBox="1"/>
          <p:nvPr>
            <p:custDataLst>
              <p:tags r:id="rId20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if I try to type in any cell on the worksheet, I get an error.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9" name="Drop down lists with Excel 2013 m4Tounprotecta00:01:57.5-00:02:12.2"/>
          <p:cNvSpPr txBox="1"/>
          <p:nvPr>
            <p:custDataLst>
              <p:tags r:id="rId21"/>
            </p:custDataLst>
          </p:nvPr>
        </p:nvSpPr>
        <p:spPr>
          <a:xfrm>
            <a:off x="1235075" y="7009448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unprotect a worksheet, right-click the worksheet’s tab, click Unprotect Sheet, enter the password, and click OK.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0" name="Drop down lists with Excel 2013 m4Tolockspecific00:02:12.3-00:02:17.9"/>
          <p:cNvSpPr txBox="1"/>
          <p:nvPr>
            <p:custDataLst>
              <p:tags r:id="rId22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lock specific cells, you first have to change the default for the worksheet.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1" name="Drop down lists with Excel 2013 m4Selecttheentire00:02:18.0-00:02:27.3"/>
          <p:cNvSpPr txBox="1"/>
          <p:nvPr>
            <p:custDataLst>
              <p:tags r:id="rId23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Select the entire worksheet, right-click it, and click Format Cells.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2" name="Drop down lists with Excel 2013 m4InFormatCells,00:02:27.4-00:02:37.6"/>
          <p:cNvSpPr txBox="1"/>
          <p:nvPr>
            <p:custDataLst>
              <p:tags r:id="rId24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Format Cells, click the Protection tab, uncheck Locked, and click OK.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3" name="Drop down lists with Excel 2013 m4Selectthespecific00:02:37.7-00:02:46.6"/>
          <p:cNvSpPr txBox="1"/>
          <p:nvPr>
            <p:custDataLst>
              <p:tags r:id="rId25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Select the specific cells you want to lock, right-click them, and click Format Cells.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4" name="Drop down lists with Excel 2013 m4InFormatCells,00:02:46.7-00:02:52.9"/>
          <p:cNvSpPr txBox="1"/>
          <p:nvPr>
            <p:custDataLst>
              <p:tags r:id="rId26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Format Cells, check Locked, and click OK.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5" name="Drop down lists with Excel 2013 m4Thenpasswordprotect00:02:53.0-00:02:56.4"/>
          <p:cNvSpPr txBox="1"/>
          <p:nvPr>
            <p:custDataLst>
              <p:tags r:id="rId27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 password protect the worksheet.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6" name="Drop down lists with Excel 2013 m4Onlythesecells00:02:56.5-00:03:00.1"/>
          <p:cNvSpPr txBox="1"/>
          <p:nvPr>
            <p:custDataLst>
              <p:tags r:id="rId28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Only these cells on the worksheet are locked.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7" name="Drop down lists with Excel 2013 m4Icantype00:03:00.2-00:03:13.4"/>
          <p:cNvSpPr txBox="1"/>
          <p:nvPr>
            <p:custDataLst>
              <p:tags r:id="rId29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can type in an unlocked cell, but if I try to type in a locked cell I get an error.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0" name="Drop down lists with Excel 2013 m4Tochangethe00:03:13.5-00:03:18.5"/>
          <p:cNvSpPr txBox="1"/>
          <p:nvPr>
            <p:custDataLst>
              <p:tags r:id="rId30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change the options for a drop-down list you edit the data for the drop-down list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1" name="Drop down lists with Excel 2013 m4andthepossibly00:03:18.6-00:03:22.0"/>
          <p:cNvSpPr txBox="1"/>
          <p:nvPr>
            <p:custDataLst>
              <p:tags r:id="rId31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the possibly the data validation Source field.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2" name="Drop down lists with Excel 2013 m4Foradrop-down00:03:22.1-00:03:31.4"/>
          <p:cNvSpPr txBox="1"/>
          <p:nvPr>
            <p:custDataLst>
              <p:tags r:id="rId32"/>
            </p:custDataLst>
          </p:nvPr>
        </p:nvSpPr>
        <p:spPr>
          <a:xfrm>
            <a:off x="1235075" y="7009448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a drop-down list that uses a comma-delimited list in the Source field, select the cells with the drop-down list,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3" name="Drop down lists with Excel 2013 m4andinthe00:03:31.5-00:03:42.0"/>
          <p:cNvSpPr txBox="1"/>
          <p:nvPr>
            <p:custDataLst>
              <p:tags r:id="rId33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in the data validation Source field make the desired changes to the comma-delimited list.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4" name="Drop down lists with Excel 2013 m4AndclickOK.00:03:42.1-00:03:47.1"/>
          <p:cNvSpPr txBox="1"/>
          <p:nvPr>
            <p:custDataLst>
              <p:tags r:id="rId34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click OK.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6" name="Drop down lists with Excel 2013 m4Andwecan00:03:47.2-00:03:52.3"/>
          <p:cNvSpPr txBox="1"/>
          <p:nvPr>
            <p:custDataLst>
              <p:tags r:id="rId35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we can see the updated list options.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0" name="Drop down lists with Excel 2013 m4Foradrop-down00:03:52.4-00:04:03.8"/>
          <p:cNvSpPr txBox="1"/>
          <p:nvPr>
            <p:custDataLst>
              <p:tags r:id="rId36"/>
            </p:custDataLst>
          </p:nvPr>
        </p:nvSpPr>
        <p:spPr>
          <a:xfrm>
            <a:off x="1235075" y="7009448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a drop-down list that’s based on a cell range, click a cell in the range and type the changes you want to make.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1" name="Drop down lists with Excel 2013 m4Toinserta00:04:03.9-00:04:14.0"/>
          <p:cNvSpPr txBox="1"/>
          <p:nvPr>
            <p:custDataLst>
              <p:tags r:id="rId37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insert a drop-down list option, right-click a cell in the range, click Insert, click OK,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2" name="Drop down lists with Excel 2013 m4andtypeyour00:04:14.1-00:04:24.1"/>
          <p:cNvSpPr txBox="1"/>
          <p:nvPr>
            <p:custDataLst>
              <p:tags r:id="rId38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type your new option in the cell. Deleting a cell works similarly.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3" name="Drop down lists with Excel 2013 m4Andagain,we00:04:24.2-00:04:29.7"/>
          <p:cNvSpPr txBox="1"/>
          <p:nvPr>
            <p:custDataLst>
              <p:tags r:id="rId39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again, we can see the updated list options.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0" name="Drop down lists with Excel 2013 m4Youcanalso00:04:29.8-00:04:40.9"/>
          <p:cNvSpPr txBox="1"/>
          <p:nvPr>
            <p:custDataLst>
              <p:tags r:id="rId40"/>
            </p:custDataLst>
          </p:nvPr>
        </p:nvSpPr>
        <p:spPr>
          <a:xfrm>
            <a:off x="1235075" y="7009448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also select the cells in the drop-down list, click Data Validation, and set Source to the new cell range.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1" name="Drop down lists with Excel 2013 m4Foradrop-down00:04:41.0-00:04:53.2"/>
          <p:cNvSpPr txBox="1"/>
          <p:nvPr>
            <p:custDataLst>
              <p:tags r:id="rId41"/>
            </p:custDataLst>
          </p:nvPr>
        </p:nvSpPr>
        <p:spPr>
          <a:xfrm>
            <a:off x="1235075" y="7009448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a drop-down list that’s based on a named range, click a cell in the range and type the change you want to make.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2" name="Drop down lists with Excel 2013 m4Toinserta00:04:53.3-00:04:58.8"/>
          <p:cNvSpPr txBox="1"/>
          <p:nvPr>
            <p:custDataLst>
              <p:tags r:id="rId42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insert a drop-down list option, right-click a cell in the range,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3" name="Drop down lists with Excel 2013 m4clickInsert,click00:04:58.9-00:05:13.7"/>
          <p:cNvSpPr txBox="1"/>
          <p:nvPr>
            <p:custDataLst>
              <p:tags r:id="rId43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Insert, click OK, and type your new option in the cell. Deleting a cell works similarly.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7" name="Drop down lists with Excel 2013 m4Andagain,we00:05:13.8-00:05:20.7"/>
          <p:cNvSpPr txBox="1"/>
          <p:nvPr>
            <p:custDataLst>
              <p:tags r:id="rId44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again, we can see the updated list options.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8" name="Drop down lists with Excel 2013 m4Toeditor00:05:20.8-00:05:28.8"/>
          <p:cNvSpPr txBox="1"/>
          <p:nvPr>
            <p:custDataLst>
              <p:tags r:id="rId45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edit or delete a named range, click the Formulas tab, and click Name Manager.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9" name="Drop down lists with Excel 2013 m4InNameManager,00:05:28.9-00:05:38.2"/>
          <p:cNvSpPr txBox="1"/>
          <p:nvPr>
            <p:custDataLst>
              <p:tags r:id="rId46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Name Manager, select the desired name, and click Edit or Delete.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03" name="Drop down lists with Excel 2013 m4Todeletea00:05:38.3-00:05:53.1"/>
          <p:cNvSpPr txBox="1"/>
          <p:nvPr>
            <p:custDataLst>
              <p:tags r:id="rId47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delete a drop-down list from cells, select the cells, click Data Validation, click Clear All, and click OK.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04" name="Drop down lists with Excel 2013 m4Thedrop-downlist00:05:53.2-00:05:58.5"/>
          <p:cNvSpPr txBox="1"/>
          <p:nvPr>
            <p:custDataLst>
              <p:tags r:id="rId48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drop-down list is removed from the cells, but not the values that have been selected. 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05" name="Drop down lists with Excel 2013 m4Youcanremove00:05:58.6-00:06:03.8"/>
          <p:cNvSpPr txBox="1"/>
          <p:nvPr>
            <p:custDataLst>
              <p:tags r:id="rId49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remove those by pressing Delete.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06" name="Drop down lists with Excel 2013 m4Nowyou’vegot00:06:03.9-00:06:09.3"/>
          <p:cNvSpPr txBox="1"/>
          <p:nvPr>
            <p:custDataLst>
              <p:tags r:id="rId50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you’ve got a pretty good idea about how to apply and use drop-down lists in Excel.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07" name="Drop down lists with Excel 2013 m4Ofcourse,there’s00:06:09.4-00:06:11.2"/>
          <p:cNvSpPr txBox="1"/>
          <p:nvPr>
            <p:custDataLst>
              <p:tags r:id="rId51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Of course, there’s always more to learn.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08" name="Drop down lists with Excel 2013 m4Socheckout00:06:11.3-00:06:18.1"/>
          <p:cNvSpPr txBox="1"/>
          <p:nvPr>
            <p:custDataLst>
              <p:tags r:id="rId52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check out the course summary at the end, and best of all, explore Excel 2013 on your own.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62" name="CCShade"/>
          <p:cNvSpPr/>
          <p:nvPr/>
        </p:nvSpPr>
        <p:spPr>
          <a:xfrm>
            <a:off x="1124712" y="6982334"/>
            <a:ext cx="10736262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091448"/>
      </p:ext>
    </p:extLst>
  </p:cSld>
  <p:clrMapOvr>
    <a:masterClrMapping/>
  </p:clrMapOvr>
  <p:transition advClick="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80527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4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4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400:00:05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400:00:05.2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400:00:05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400:00:05.3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400:00:11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400:00:11.9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400:00:12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400:00:12.0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400:00:16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400:00:16.3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400:00:16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400:00:16.4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400:00:23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400:00:23.7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400:00:23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400:00:23.8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400:00:29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400:00:29.1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400:00:29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400:00:29.2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400:00:34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400:00:34.5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400:00:34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400:00:34.6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400:00:40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400:00:40.1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400:00:40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400:00:40.2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400:00:51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400:00:51.8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400:00:51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400:00:51.9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400:01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400:01:00.0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400:01:00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400:01:00.1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400:01:06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400:01:06.2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400:01:06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400:01:06.3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400:01:15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400:01:15.2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400:01:15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400:01:15.3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400:01:25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400:01:25.8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400:01:25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400:01:25.9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400:01:34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400:01:34.1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400:01:34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400:01:34.2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400:01:41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400:01:41.0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400:01:41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400:01:41.1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400:01:46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400:01:46.1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400:01:46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400:01:46.2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400:01:51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400:01:51.0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400:01:51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2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400:01:51.1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400:01:57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4" dur="2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400:01:57.4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400:01:57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1" dur="2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400:01:57.5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400:02:12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6" dur="2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400:02:12.2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400:02:12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3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400:02:12.3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400:02:17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400:02:17.9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400:02:18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5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400:02:18.0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400:02:27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0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400:02:27.3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400:02:27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7" dur="2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400:02:27.4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400:02:37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2" dur="2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400:02:37.6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400:02:37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9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400:02:37.7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400:02:46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4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400:02:46.6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400:02:46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1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400:02:46.7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400:02:52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6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400:02:52.9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400:02:53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3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400:02:53.0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400:02:56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8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400:02:56.4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400:02:56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5" dur="2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400:02:56.5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400:03:00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0" dur="2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400:03:00.1"/>
                      </p:tgtEl>
                    </p:cond>
                  </p:nextCondLst>
                </p:seq>
                <p:seq concurrent="1" nextAc="seek">
                  <p:cTn id="322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400:03:00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3" fill="hold">
                          <p:stCondLst>
                            <p:cond delay="0"/>
                          </p:stCondLst>
                          <p:childTnLst>
                            <p:par>
                              <p:cTn id="3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7" dur="2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400:03:00.2"/>
                      </p:tgtEl>
                    </p:cond>
                  </p:nextCondLst>
                </p:seq>
                <p:seq concurrent="1" nextAc="seek">
                  <p:cTn id="328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400:03:13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9" fill="hold">
                          <p:stCondLst>
                            <p:cond delay="0"/>
                          </p:stCondLst>
                          <p:childTnLst>
                            <p:par>
                              <p:cTn id="3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2" dur="2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400:03:13.4"/>
                      </p:tgtEl>
                    </p:cond>
                  </p:nextCondLst>
                </p:seq>
                <p:seq concurrent="1" nextAc="seek">
                  <p:cTn id="334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400:03:13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9" dur="2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400:03:13.5"/>
                      </p:tgtEl>
                    </p:cond>
                  </p:nextCondLst>
                </p:seq>
                <p:seq concurrent="1" nextAc="seek">
                  <p:cTn id="340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400:03:18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1" fill="hold">
                          <p:stCondLst>
                            <p:cond delay="0"/>
                          </p:stCondLst>
                          <p:childTnLst>
                            <p:par>
                              <p:cTn id="3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4" dur="2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400:03:18.5"/>
                      </p:tgtEl>
                    </p:cond>
                  </p:nextCondLst>
                </p:seq>
                <p:seq concurrent="1" nextAc="seek">
                  <p:cTn id="346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400:03:18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7" fill="hold">
                          <p:stCondLst>
                            <p:cond delay="0"/>
                          </p:stCondLst>
                          <p:childTnLst>
                            <p:par>
                              <p:cTn id="3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1" dur="2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400:03:18.6"/>
                      </p:tgtEl>
                    </p:cond>
                  </p:nextCondLst>
                </p:seq>
                <p:seq concurrent="1" nextAc="seek">
                  <p:cTn id="352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400:03:22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3" fill="hold">
                          <p:stCondLst>
                            <p:cond delay="0"/>
                          </p:stCondLst>
                          <p:childTnLst>
                            <p:par>
                              <p:cTn id="3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6" dur="2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400:03:22.0"/>
                      </p:tgtEl>
                    </p:cond>
                  </p:nextCondLst>
                </p:seq>
                <p:seq concurrent="1" nextAc="seek">
                  <p:cTn id="358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400:03:22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9" fill="hold">
                          <p:stCondLst>
                            <p:cond delay="0"/>
                          </p:stCondLst>
                          <p:childTnLst>
                            <p:par>
                              <p:cTn id="3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3" dur="2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400:03:22.1"/>
                      </p:tgtEl>
                    </p:cond>
                  </p:nextCondLst>
                </p:seq>
                <p:seq concurrent="1" nextAc="seek">
                  <p:cTn id="364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400:03:31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5" fill="hold">
                          <p:stCondLst>
                            <p:cond delay="0"/>
                          </p:stCondLst>
                          <p:childTnLst>
                            <p:par>
                              <p:cTn id="3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8" dur="2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400:03:31.4"/>
                      </p:tgtEl>
                    </p:cond>
                  </p:nextCondLst>
                </p:seq>
                <p:seq concurrent="1" nextAc="seek">
                  <p:cTn id="370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400:03:31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1" fill="hold">
                          <p:stCondLst>
                            <p:cond delay="0"/>
                          </p:stCondLst>
                          <p:childTnLst>
                            <p:par>
                              <p:cTn id="3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5" dur="2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400:03:31.5"/>
                      </p:tgtEl>
                    </p:cond>
                  </p:nextCondLst>
                </p:seq>
                <p:seq concurrent="1" nextAc="seek">
                  <p:cTn id="376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400:03:42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7" fill="hold">
                          <p:stCondLst>
                            <p:cond delay="0"/>
                          </p:stCondLst>
                          <p:childTnLst>
                            <p:par>
                              <p:cTn id="3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0" dur="2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400:03:42.0"/>
                      </p:tgtEl>
                    </p:cond>
                  </p:nextCondLst>
                </p:seq>
                <p:seq concurrent="1" nextAc="seek">
                  <p:cTn id="382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400:03:42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3" fill="hold">
                          <p:stCondLst>
                            <p:cond delay="0"/>
                          </p:stCondLst>
                          <p:childTnLst>
                            <p:par>
                              <p:cTn id="3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7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400:03:42.1"/>
                      </p:tgtEl>
                    </p:cond>
                  </p:nextCondLst>
                </p:seq>
                <p:seq concurrent="1" nextAc="seek">
                  <p:cTn id="388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400:03:47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9" fill="hold">
                          <p:stCondLst>
                            <p:cond delay="0"/>
                          </p:stCondLst>
                          <p:childTnLst>
                            <p:par>
                              <p:cTn id="3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2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400:03:47.1"/>
                      </p:tgtEl>
                    </p:cond>
                  </p:nextCondLst>
                </p:seq>
                <p:seq concurrent="1" nextAc="seek">
                  <p:cTn id="394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400:03:47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5" fill="hold">
                          <p:stCondLst>
                            <p:cond delay="0"/>
                          </p:stCondLst>
                          <p:childTnLst>
                            <p:par>
                              <p:cTn id="3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9" dur="2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400:03:47.2"/>
                      </p:tgtEl>
                    </p:cond>
                  </p:nextCondLst>
                </p:seq>
                <p:seq concurrent="1" nextAc="seek">
                  <p:cTn id="400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400:03:52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1" fill="hold">
                          <p:stCondLst>
                            <p:cond delay="0"/>
                          </p:stCondLst>
                          <p:childTnLst>
                            <p:par>
                              <p:cTn id="4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4" dur="2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400:03:52.3"/>
                      </p:tgtEl>
                    </p:cond>
                  </p:nextCondLst>
                </p:seq>
                <p:seq concurrent="1" nextAc="seek">
                  <p:cTn id="406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400:03:52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7" fill="hold">
                          <p:stCondLst>
                            <p:cond delay="0"/>
                          </p:stCondLst>
                          <p:childTnLst>
                            <p:par>
                              <p:cTn id="4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1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400:03:52.4"/>
                      </p:tgtEl>
                    </p:cond>
                  </p:nextCondLst>
                </p:seq>
                <p:seq concurrent="1" nextAc="seek">
                  <p:cTn id="412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400:04:03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3" fill="hold">
                          <p:stCondLst>
                            <p:cond delay="0"/>
                          </p:stCondLst>
                          <p:childTnLst>
                            <p:par>
                              <p:cTn id="4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6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400:04:03.8"/>
                      </p:tgtEl>
                    </p:cond>
                  </p:nextCondLst>
                </p:seq>
                <p:seq concurrent="1" nextAc="seek">
                  <p:cTn id="418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400:04:03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9" fill="hold">
                          <p:stCondLst>
                            <p:cond delay="0"/>
                          </p:stCondLst>
                          <p:childTnLst>
                            <p:par>
                              <p:cTn id="4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3" dur="2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400:04:03.9"/>
                      </p:tgtEl>
                    </p:cond>
                  </p:nextCondLst>
                </p:seq>
                <p:seq concurrent="1" nextAc="seek">
                  <p:cTn id="424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400:04:14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5" fill="hold">
                          <p:stCondLst>
                            <p:cond delay="0"/>
                          </p:stCondLst>
                          <p:childTnLst>
                            <p:par>
                              <p:cTn id="4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8" dur="2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400:04:14.0"/>
                      </p:tgtEl>
                    </p:cond>
                  </p:nextCondLst>
                </p:seq>
                <p:seq concurrent="1" nextAc="seek">
                  <p:cTn id="430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400:04:14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1" fill="hold">
                          <p:stCondLst>
                            <p:cond delay="0"/>
                          </p:stCondLst>
                          <p:childTnLst>
                            <p:par>
                              <p:cTn id="4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5" dur="2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400:04:14.1"/>
                      </p:tgtEl>
                    </p:cond>
                  </p:nextCondLst>
                </p:seq>
                <p:seq concurrent="1" nextAc="seek">
                  <p:cTn id="436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400:04:24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7" fill="hold">
                          <p:stCondLst>
                            <p:cond delay="0"/>
                          </p:stCondLst>
                          <p:childTnLst>
                            <p:par>
                              <p:cTn id="4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0" dur="2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400:04:24.1"/>
                      </p:tgtEl>
                    </p:cond>
                  </p:nextCondLst>
                </p:seq>
                <p:seq concurrent="1" nextAc="seek">
                  <p:cTn id="442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400:04:24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3" fill="hold">
                          <p:stCondLst>
                            <p:cond delay="0"/>
                          </p:stCondLst>
                          <p:childTnLst>
                            <p:par>
                              <p:cTn id="4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7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400:04:24.2"/>
                      </p:tgtEl>
                    </p:cond>
                  </p:nextCondLst>
                </p:seq>
                <p:seq concurrent="1" nextAc="seek">
                  <p:cTn id="448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400:04:29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9" fill="hold">
                          <p:stCondLst>
                            <p:cond delay="0"/>
                          </p:stCondLst>
                          <p:childTnLst>
                            <p:par>
                              <p:cTn id="4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2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400:04:29.7"/>
                      </p:tgtEl>
                    </p:cond>
                  </p:nextCondLst>
                </p:seq>
                <p:seq concurrent="1" nextAc="seek">
                  <p:cTn id="454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400:04:29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5" fill="hold">
                          <p:stCondLst>
                            <p:cond delay="0"/>
                          </p:stCondLst>
                          <p:childTnLst>
                            <p:par>
                              <p:cTn id="4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9" dur="2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400:04:29.8"/>
                      </p:tgtEl>
                    </p:cond>
                  </p:nextCondLst>
                </p:seq>
                <p:seq concurrent="1" nextAc="seek">
                  <p:cTn id="460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400:04:40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1" fill="hold">
                          <p:stCondLst>
                            <p:cond delay="0"/>
                          </p:stCondLst>
                          <p:childTnLst>
                            <p:par>
                              <p:cTn id="4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4" dur="2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400:04:40.9"/>
                      </p:tgtEl>
                    </p:cond>
                  </p:nextCondLst>
                </p:seq>
                <p:seq concurrent="1" nextAc="seek">
                  <p:cTn id="466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400:04:41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7" fill="hold">
                          <p:stCondLst>
                            <p:cond delay="0"/>
                          </p:stCondLst>
                          <p:childTnLst>
                            <p:par>
                              <p:cTn id="4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1" dur="2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400:04:41.0"/>
                      </p:tgtEl>
                    </p:cond>
                  </p:nextCondLst>
                </p:seq>
                <p:seq concurrent="1" nextAc="seek">
                  <p:cTn id="472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400:04:53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3" fill="hold">
                          <p:stCondLst>
                            <p:cond delay="0"/>
                          </p:stCondLst>
                          <p:childTnLst>
                            <p:par>
                              <p:cTn id="4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6" dur="2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400:04:53.2"/>
                      </p:tgtEl>
                    </p:cond>
                  </p:nextCondLst>
                </p:seq>
                <p:seq concurrent="1" nextAc="seek">
                  <p:cTn id="478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400:04:53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9" fill="hold">
                          <p:stCondLst>
                            <p:cond delay="0"/>
                          </p:stCondLst>
                          <p:childTnLst>
                            <p:par>
                              <p:cTn id="4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3" dur="2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400:04:53.3"/>
                      </p:tgtEl>
                    </p:cond>
                  </p:nextCondLst>
                </p:seq>
                <p:seq concurrent="1" nextAc="seek">
                  <p:cTn id="484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400:04:58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5" fill="hold">
                          <p:stCondLst>
                            <p:cond delay="0"/>
                          </p:stCondLst>
                          <p:childTnLst>
                            <p:par>
                              <p:cTn id="4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8" dur="2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400:04:58.8"/>
                      </p:tgtEl>
                    </p:cond>
                  </p:nextCondLst>
                </p:seq>
                <p:seq concurrent="1" nextAc="seek">
                  <p:cTn id="490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400:04:58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1" fill="hold">
                          <p:stCondLst>
                            <p:cond delay="0"/>
                          </p:stCondLst>
                          <p:childTnLst>
                            <p:par>
                              <p:cTn id="4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5" dur="2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400:04:58.9"/>
                      </p:tgtEl>
                    </p:cond>
                  </p:nextCondLst>
                </p:seq>
                <p:seq concurrent="1" nextAc="seek">
                  <p:cTn id="496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400:05:13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7" fill="hold">
                          <p:stCondLst>
                            <p:cond delay="0"/>
                          </p:stCondLst>
                          <p:childTnLst>
                            <p:par>
                              <p:cTn id="4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0" dur="2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400:05:13.7"/>
                      </p:tgtEl>
                    </p:cond>
                  </p:nextCondLst>
                </p:seq>
                <p:seq concurrent="1" nextAc="seek">
                  <p:cTn id="502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400:05:13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3" fill="hold">
                          <p:stCondLst>
                            <p:cond delay="0"/>
                          </p:stCondLst>
                          <p:childTnLst>
                            <p:par>
                              <p:cTn id="5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7" dur="2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400:05:13.8"/>
                      </p:tgtEl>
                    </p:cond>
                  </p:nextCondLst>
                </p:seq>
                <p:seq concurrent="1" nextAc="seek">
                  <p:cTn id="508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400:05:20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9" fill="hold">
                          <p:stCondLst>
                            <p:cond delay="0"/>
                          </p:stCondLst>
                          <p:childTnLst>
                            <p:par>
                              <p:cTn id="5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2" dur="2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400:05:20.7"/>
                      </p:tgtEl>
                    </p:cond>
                  </p:nextCondLst>
                </p:seq>
                <p:seq concurrent="1" nextAc="seek">
                  <p:cTn id="514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400:05:20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5" fill="hold">
                          <p:stCondLst>
                            <p:cond delay="0"/>
                          </p:stCondLst>
                          <p:childTnLst>
                            <p:par>
                              <p:cTn id="5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9" dur="2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400:05:20.8"/>
                      </p:tgtEl>
                    </p:cond>
                  </p:nextCondLst>
                </p:seq>
                <p:seq concurrent="1" nextAc="seek">
                  <p:cTn id="520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400:05:28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1" fill="hold">
                          <p:stCondLst>
                            <p:cond delay="0"/>
                          </p:stCondLst>
                          <p:childTnLst>
                            <p:par>
                              <p:cTn id="5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4" dur="2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400:05:28.8"/>
                      </p:tgtEl>
                    </p:cond>
                  </p:nextCondLst>
                </p:seq>
                <p:seq concurrent="1" nextAc="seek">
                  <p:cTn id="526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400:05:28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7" fill="hold">
                          <p:stCondLst>
                            <p:cond delay="0"/>
                          </p:stCondLst>
                          <p:childTnLst>
                            <p:par>
                              <p:cTn id="5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1" dur="2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400:05:28.9"/>
                      </p:tgtEl>
                    </p:cond>
                  </p:nextCondLst>
                </p:seq>
                <p:seq concurrent="1" nextAc="seek">
                  <p:cTn id="532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400:05:38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3" fill="hold">
                          <p:stCondLst>
                            <p:cond delay="0"/>
                          </p:stCondLst>
                          <p:childTnLst>
                            <p:par>
                              <p:cTn id="5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6" dur="2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400:05:38.2"/>
                      </p:tgtEl>
                    </p:cond>
                  </p:nextCondLst>
                </p:seq>
                <p:seq concurrent="1" nextAc="seek">
                  <p:cTn id="538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400:05:38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9" fill="hold">
                          <p:stCondLst>
                            <p:cond delay="0"/>
                          </p:stCondLst>
                          <p:childTnLst>
                            <p:par>
                              <p:cTn id="5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3" dur="2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400:05:38.3"/>
                      </p:tgtEl>
                    </p:cond>
                  </p:nextCondLst>
                </p:seq>
                <p:seq concurrent="1" nextAc="seek">
                  <p:cTn id="544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400:05:53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5" fill="hold">
                          <p:stCondLst>
                            <p:cond delay="0"/>
                          </p:stCondLst>
                          <p:childTnLst>
                            <p:par>
                              <p:cTn id="5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8" dur="2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400:05:53.1"/>
                      </p:tgtEl>
                    </p:cond>
                  </p:nextCondLst>
                </p:seq>
                <p:seq concurrent="1" nextAc="seek">
                  <p:cTn id="550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400:05:53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1" fill="hold">
                          <p:stCondLst>
                            <p:cond delay="0"/>
                          </p:stCondLst>
                          <p:childTnLst>
                            <p:par>
                              <p:cTn id="5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5" dur="2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400:05:53.2"/>
                      </p:tgtEl>
                    </p:cond>
                  </p:nextCondLst>
                </p:seq>
                <p:seq concurrent="1" nextAc="seek">
                  <p:cTn id="556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400:05:58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7" fill="hold">
                          <p:stCondLst>
                            <p:cond delay="0"/>
                          </p:stCondLst>
                          <p:childTnLst>
                            <p:par>
                              <p:cTn id="5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0" dur="2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400:05:58.5"/>
                      </p:tgtEl>
                    </p:cond>
                  </p:nextCondLst>
                </p:seq>
                <p:seq concurrent="1" nextAc="seek">
                  <p:cTn id="562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400:05:58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3" fill="hold">
                          <p:stCondLst>
                            <p:cond delay="0"/>
                          </p:stCondLst>
                          <p:childTnLst>
                            <p:par>
                              <p:cTn id="5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7" dur="2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400:05:58.6"/>
                      </p:tgtEl>
                    </p:cond>
                  </p:nextCondLst>
                </p:seq>
                <p:seq concurrent="1" nextAc="seek">
                  <p:cTn id="568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400:06:03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9" fill="hold">
                          <p:stCondLst>
                            <p:cond delay="0"/>
                          </p:stCondLst>
                          <p:childTnLst>
                            <p:par>
                              <p:cTn id="5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2" dur="2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400:06:03.8"/>
                      </p:tgtEl>
                    </p:cond>
                  </p:nextCondLst>
                </p:seq>
                <p:seq concurrent="1" nextAc="seek">
                  <p:cTn id="574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400:06:03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5" fill="hold">
                          <p:stCondLst>
                            <p:cond delay="0"/>
                          </p:stCondLst>
                          <p:childTnLst>
                            <p:par>
                              <p:cTn id="5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9" dur="20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400:06:03.9"/>
                      </p:tgtEl>
                    </p:cond>
                  </p:nextCondLst>
                </p:seq>
                <p:seq concurrent="1" nextAc="seek">
                  <p:cTn id="580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400:06:09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1" fill="hold">
                          <p:stCondLst>
                            <p:cond delay="0"/>
                          </p:stCondLst>
                          <p:childTnLst>
                            <p:par>
                              <p:cTn id="5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4" dur="20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400:06:09.3"/>
                      </p:tgtEl>
                    </p:cond>
                  </p:nextCondLst>
                </p:seq>
                <p:seq concurrent="1" nextAc="seek">
                  <p:cTn id="586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400:06:09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7" fill="hold">
                          <p:stCondLst>
                            <p:cond delay="0"/>
                          </p:stCondLst>
                          <p:childTnLst>
                            <p:par>
                              <p:cTn id="5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1" dur="20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400:06:09.4"/>
                      </p:tgtEl>
                    </p:cond>
                  </p:nextCondLst>
                </p:seq>
                <p:seq concurrent="1" nextAc="seek">
                  <p:cTn id="592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400:06:11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3" fill="hold">
                          <p:stCondLst>
                            <p:cond delay="0"/>
                          </p:stCondLst>
                          <p:childTnLst>
                            <p:par>
                              <p:cTn id="5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6" dur="20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400:06:11.2"/>
                      </p:tgtEl>
                    </p:cond>
                  </p:nextCondLst>
                </p:seq>
                <p:seq concurrent="1" nextAc="seek">
                  <p:cTn id="598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400:06:11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9" fill="hold">
                          <p:stCondLst>
                            <p:cond delay="0"/>
                          </p:stCondLst>
                          <p:childTnLst>
                            <p:par>
                              <p:cTn id="6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3" dur="20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400:06:11.3"/>
                      </p:tgtEl>
                    </p:cond>
                  </p:nextCondLst>
                </p:seq>
                <p:seq concurrent="1" nextAc="seek">
                  <p:cTn id="604" restart="whenNotActive" fill="hold" evtFilter="cancelBubble" nodeType="interactiveSeq">
                    <p:stCondLst>
                      <p:cond evt="onMediaBookmark" delay="0">
                        <p:tgtEl>
                          <p14:bmkTgt spid="2" bmkName="Drop down lists with Excel 2013 m400:06:18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5" fill="hold">
                          <p:stCondLst>
                            <p:cond delay="0"/>
                          </p:stCondLst>
                          <p:childTnLst>
                            <p:par>
                              <p:cTn id="6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8" dur="20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Drop down lists with Excel 2013 m400:06:18.1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22" grpId="0" animBg="1"/>
          <p:bldP spid="22" grpId="1" animBg="1"/>
          <p:bldP spid="23" grpId="0" animBg="1"/>
          <p:bldP spid="23" grpId="1" animBg="1"/>
          <p:bldP spid="24" grpId="0" animBg="1"/>
          <p:bldP spid="24" grpId="1" animBg="1"/>
          <p:bldP spid="25" grpId="0" animBg="1"/>
          <p:bldP spid="25" grpId="1" animBg="1"/>
          <p:bldP spid="26" grpId="0" animBg="1"/>
          <p:bldP spid="26" grpId="1" animBg="1"/>
          <p:bldP spid="27" grpId="0" animBg="1"/>
          <p:bldP spid="27" grpId="1" animBg="1"/>
          <p:bldP spid="28" grpId="0" animBg="1"/>
          <p:bldP spid="28" grpId="1" animBg="1"/>
          <p:bldP spid="29" grpId="0" animBg="1"/>
          <p:bldP spid="29" grpId="1" animBg="1"/>
          <p:bldP spid="30" grpId="0" animBg="1"/>
          <p:bldP spid="30" grpId="1" animBg="1"/>
          <p:bldP spid="31" grpId="0" animBg="1"/>
          <p:bldP spid="31" grpId="1" animBg="1"/>
          <p:bldP spid="32" grpId="0" animBg="1"/>
          <p:bldP spid="32" grpId="1" animBg="1"/>
          <p:bldP spid="33" grpId="0" animBg="1"/>
          <p:bldP spid="33" grpId="1" animBg="1"/>
          <p:bldP spid="34" grpId="0" animBg="1"/>
          <p:bldP spid="34" grpId="1" animBg="1"/>
          <p:bldP spid="35" grpId="0" animBg="1"/>
          <p:bldP spid="35" grpId="1" animBg="1"/>
          <p:bldP spid="36" grpId="0" animBg="1"/>
          <p:bldP spid="36" grpId="1" animBg="1"/>
          <p:bldP spid="37" grpId="0" animBg="1"/>
          <p:bldP spid="37" grpId="1" animBg="1"/>
          <p:bldP spid="40" grpId="0" animBg="1"/>
          <p:bldP spid="40" grpId="1" animBg="1"/>
          <p:bldP spid="41" grpId="0" animBg="1"/>
          <p:bldP spid="41" grpId="1" animBg="1"/>
          <p:bldP spid="42" grpId="0" animBg="1"/>
          <p:bldP spid="42" grpId="1" animBg="1"/>
          <p:bldP spid="43" grpId="0" animBg="1"/>
          <p:bldP spid="43" grpId="1" animBg="1"/>
          <p:bldP spid="44" grpId="0" animBg="1"/>
          <p:bldP spid="44" grpId="1" animBg="1"/>
          <p:bldP spid="46" grpId="0" animBg="1"/>
          <p:bldP spid="46" grpId="1" animBg="1"/>
          <p:bldP spid="70" grpId="0" animBg="1"/>
          <p:bldP spid="70" grpId="1" animBg="1"/>
          <p:bldP spid="71" grpId="0" animBg="1"/>
          <p:bldP spid="71" grpId="1" animBg="1"/>
          <p:bldP spid="72" grpId="0" animBg="1"/>
          <p:bldP spid="72" grpId="1" animBg="1"/>
          <p:bldP spid="73" grpId="0" animBg="1"/>
          <p:bldP spid="73" grpId="1" animBg="1"/>
          <p:bldP spid="80" grpId="0" animBg="1"/>
          <p:bldP spid="80" grpId="1" animBg="1"/>
          <p:bldP spid="81" grpId="0" animBg="1"/>
          <p:bldP spid="81" grpId="1" animBg="1"/>
          <p:bldP spid="82" grpId="0" animBg="1"/>
          <p:bldP spid="82" grpId="1" animBg="1"/>
          <p:bldP spid="83" grpId="0" animBg="1"/>
          <p:bldP spid="83" grpId="1" animBg="1"/>
          <p:bldP spid="97" grpId="0" animBg="1"/>
          <p:bldP spid="97" grpId="1" animBg="1"/>
          <p:bldP spid="98" grpId="0" animBg="1"/>
          <p:bldP spid="98" grpId="1" animBg="1"/>
          <p:bldP spid="99" grpId="0" animBg="1"/>
          <p:bldP spid="99" grpId="1" animBg="1"/>
          <p:bldP spid="103" grpId="0" animBg="1"/>
          <p:bldP spid="103" grpId="1" animBg="1"/>
          <p:bldP spid="104" grpId="0" animBg="1"/>
          <p:bldP spid="104" grpId="1" animBg="1"/>
          <p:bldP spid="105" grpId="0" animBg="1"/>
          <p:bldP spid="105" grpId="1" animBg="1"/>
          <p:bldP spid="106" grpId="0" animBg="1"/>
          <p:bldP spid="106" grpId="1" animBg="1"/>
          <p:bldP spid="107" grpId="0" animBg="1"/>
          <p:bldP spid="107" grpId="1" animBg="1"/>
          <p:bldP spid="108" grpId="0" animBg="1"/>
          <p:bldP spid="108" grpId="1" animBg="1"/>
          <p:bldP spid="62" grpId="0" animBg="1"/>
          <p:bldP spid="62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80527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62" grpId="0" animBg="1"/>
          <p:bldP spid="62" grpId="1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2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3" name="Straight Connector 1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3" name="Picture 22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300390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015207" y="487212"/>
            <a:ext cx="8215089" cy="415474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2100" dirty="0" smtClean="0">
                <a:solidFill>
                  <a:prstClr val="white"/>
                </a:solidFill>
                <a:latin typeface="Segoe UI Light" pitchFamily="34" charset="0"/>
              </a:rPr>
              <a:t>Course summary—Working with drop-down lists </a:t>
            </a:r>
            <a:endParaRPr lang="en-US" sz="2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58" name="Text Placeholder 6"/>
          <p:cNvSpPr txBox="1">
            <a:spLocks/>
          </p:cNvSpPr>
          <p:nvPr/>
        </p:nvSpPr>
        <p:spPr>
          <a:xfrm>
            <a:off x="7316233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87" name="Text Placeholder 6"/>
          <p:cNvSpPr txBox="1">
            <a:spLocks/>
          </p:cNvSpPr>
          <p:nvPr/>
        </p:nvSpPr>
        <p:spPr>
          <a:xfrm>
            <a:off x="8685362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88" name="Text Placeholder 6"/>
          <p:cNvSpPr txBox="1">
            <a:spLocks/>
          </p:cNvSpPr>
          <p:nvPr/>
        </p:nvSpPr>
        <p:spPr>
          <a:xfrm>
            <a:off x="10056504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89" name="Media Placeholder 8">
            <a:hlinkClick r:id="rId5" action="ppaction://hlinksldjump"/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081" y="8495913"/>
            <a:ext cx="1115568" cy="630936"/>
          </a:xfrm>
          <a:prstGeom prst="rect">
            <a:avLst/>
          </a:prstGeom>
        </p:spPr>
      </p:pic>
      <p:pic>
        <p:nvPicPr>
          <p:cNvPr id="90" name="Media Placeholder 7">
            <a:hlinkClick r:id="rId7" action="ppaction://hlinksldjump"/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62" y="8496209"/>
            <a:ext cx="1115568" cy="630936"/>
          </a:xfrm>
          <a:prstGeom prst="rect">
            <a:avLst/>
          </a:prstGeom>
        </p:spPr>
      </p:pic>
      <p:pic>
        <p:nvPicPr>
          <p:cNvPr id="91" name="Media Placeholder 6">
            <a:hlinkClick r:id="rId9" action="ppaction://hlinksldjump"/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568" cy="630936"/>
          </a:xfrm>
          <a:prstGeom prst="rect">
            <a:avLst/>
          </a:prstGeom>
        </p:spPr>
      </p:pic>
      <p:pic>
        <p:nvPicPr>
          <p:cNvPr id="92" name="Media Placeholder 5">
            <a:hlinkClick r:id="rId11" action="ppaction://hlinksldjump"/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18" y="8495913"/>
            <a:ext cx="1115568" cy="630936"/>
          </a:xfrm>
          <a:prstGeom prst="rect">
            <a:avLst/>
          </a:prstGeom>
        </p:spPr>
      </p:pic>
      <p:pic>
        <p:nvPicPr>
          <p:cNvPr id="93" name="Media Placeholder 3">
            <a:hlinkClick r:id="rId13" action="ppaction://hlinksldjump"/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512" y="8496209"/>
            <a:ext cx="1115568" cy="630936"/>
          </a:xfrm>
          <a:prstGeom prst="rect">
            <a:avLst/>
          </a:prstGeom>
        </p:spPr>
      </p:pic>
      <p:pic>
        <p:nvPicPr>
          <p:cNvPr id="94" name="Media Placeholder 2">
            <a:hlinkClick r:id="rId2" action="ppaction://hlinksldjump"/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763" y="8495763"/>
            <a:ext cx="1115568" cy="630936"/>
          </a:xfrm>
          <a:prstGeom prst="rect">
            <a:avLst/>
          </a:prstGeom>
        </p:spPr>
      </p:pic>
      <p:pic>
        <p:nvPicPr>
          <p:cNvPr id="95" name="Media Placeholder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081" y="8495913"/>
            <a:ext cx="1115476" cy="627836"/>
          </a:xfrm>
          <a:prstGeom prst="rect">
            <a:avLst/>
          </a:prstGeom>
        </p:spPr>
      </p:pic>
      <p:pic>
        <p:nvPicPr>
          <p:cNvPr id="96" name="Media Placeholder 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63" y="8496209"/>
            <a:ext cx="1114425" cy="627244"/>
          </a:xfrm>
          <a:prstGeom prst="rect">
            <a:avLst/>
          </a:prstGeom>
        </p:spPr>
      </p:pic>
      <p:pic>
        <p:nvPicPr>
          <p:cNvPr id="97" name="Media Placeholder 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476" cy="627836"/>
          </a:xfrm>
          <a:prstGeom prst="rect">
            <a:avLst/>
          </a:prstGeom>
        </p:spPr>
      </p:pic>
      <p:pic>
        <p:nvPicPr>
          <p:cNvPr id="98" name="Media Placeholder 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18" y="8495913"/>
            <a:ext cx="1115476" cy="627836"/>
          </a:xfrm>
          <a:prstGeom prst="rect">
            <a:avLst/>
          </a:prstGeom>
        </p:spPr>
      </p:pic>
      <p:pic>
        <p:nvPicPr>
          <p:cNvPr id="99" name="Media Placeholder 3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513" y="8496209"/>
            <a:ext cx="1114425" cy="627244"/>
          </a:xfrm>
          <a:prstGeom prst="rect">
            <a:avLst/>
          </a:prstGeom>
        </p:spPr>
      </p:pic>
      <p:sp>
        <p:nvSpPr>
          <p:cNvPr id="100" name="Rectangle 99">
            <a:hlinkClick r:id="rId7" action="ppaction://hlinksldjump"/>
          </p:cNvPr>
          <p:cNvSpPr/>
          <p:nvPr/>
        </p:nvSpPr>
        <p:spPr>
          <a:xfrm>
            <a:off x="4555481" y="8484664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Rectangle 100">
            <a:hlinkClick r:id="rId5" action="ppaction://hlinksldjump"/>
          </p:cNvPr>
          <p:cNvSpPr/>
          <p:nvPr/>
        </p:nvSpPr>
        <p:spPr>
          <a:xfrm>
            <a:off x="3184287" y="8490889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TextBox 101"/>
          <p:cNvSpPr txBox="1"/>
          <p:nvPr/>
        </p:nvSpPr>
        <p:spPr>
          <a:xfrm>
            <a:off x="731690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10040261" y="8068154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8678777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1823288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3211301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456489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594764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109" name="Rectangle 108">
            <a:hlinkClick r:id="rId9" action="ppaction://hlinksldjump"/>
          </p:cNvPr>
          <p:cNvSpPr/>
          <p:nvPr/>
        </p:nvSpPr>
        <p:spPr>
          <a:xfrm>
            <a:off x="5927934" y="848885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44" name="Media Placeholder 11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385" y="8495913"/>
            <a:ext cx="1109380" cy="627836"/>
          </a:xfrm>
          <a:prstGeom prst="rect">
            <a:avLst/>
          </a:prstGeom>
        </p:spPr>
      </p:pic>
      <p:sp>
        <p:nvSpPr>
          <p:cNvPr id="45" name="Rectangle 44">
            <a:hlinkClick r:id="rId18" action="ppaction://hlinksldjump"/>
          </p:cNvPr>
          <p:cNvSpPr/>
          <p:nvPr/>
        </p:nvSpPr>
        <p:spPr>
          <a:xfrm>
            <a:off x="1823385" y="8474525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Text Placeholder 6"/>
          <p:cNvSpPr txBox="1">
            <a:spLocks/>
          </p:cNvSpPr>
          <p:nvPr/>
        </p:nvSpPr>
        <p:spPr>
          <a:xfrm>
            <a:off x="1833992" y="9220768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Drop-down lists</a:t>
            </a:r>
          </a:p>
        </p:txBody>
      </p:sp>
      <p:sp>
        <p:nvSpPr>
          <p:cNvPr id="47" name="Text Placeholder 6"/>
          <p:cNvSpPr txBox="1">
            <a:spLocks/>
          </p:cNvSpPr>
          <p:nvPr/>
        </p:nvSpPr>
        <p:spPr>
          <a:xfrm>
            <a:off x="3217465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Settings</a:t>
            </a:r>
          </a:p>
        </p:txBody>
      </p:sp>
      <p:sp>
        <p:nvSpPr>
          <p:cNvPr id="48" name="Text Placeholder 6"/>
          <p:cNvSpPr txBox="1">
            <a:spLocks/>
          </p:cNvSpPr>
          <p:nvPr/>
        </p:nvSpPr>
        <p:spPr>
          <a:xfrm>
            <a:off x="4569756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Messages</a:t>
            </a:r>
          </a:p>
        </p:txBody>
      </p:sp>
      <p:sp>
        <p:nvSpPr>
          <p:cNvPr id="49" name="Text Placeholder 6"/>
          <p:cNvSpPr txBox="1">
            <a:spLocks/>
          </p:cNvSpPr>
          <p:nvPr/>
        </p:nvSpPr>
        <p:spPr>
          <a:xfrm>
            <a:off x="5959580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Manage lists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32007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 2:47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693014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6:20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57613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1:01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955630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4:37</a:t>
            </a:r>
          </a:p>
        </p:txBody>
      </p:sp>
      <p:sp>
        <p:nvSpPr>
          <p:cNvPr id="55" name="Text Placeholder 6"/>
          <p:cNvSpPr txBox="1">
            <a:spLocks/>
          </p:cNvSpPr>
          <p:nvPr/>
        </p:nvSpPr>
        <p:spPr>
          <a:xfrm>
            <a:off x="1903015" y="1246341"/>
            <a:ext cx="4352544" cy="6070446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Create a drop-down list</a:t>
            </a:r>
          </a:p>
          <a:p>
            <a:pPr marL="0" indent="0">
              <a:buNone/>
            </a:pP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You can make a worksheet more efficient by providing drop-down lists. Someone using your worksheet clicks an arrow, and then clicks an entry in the list. </a:t>
            </a:r>
            <a:endParaRPr lang="en-US" sz="1400" dirty="0" smtClean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342900" indent="-342900">
              <a:spcBef>
                <a:spcPts val="400"/>
              </a:spcBef>
              <a:buFont typeface="+mj-lt"/>
              <a:buAutoNum type="arabicPeriod"/>
            </a:pP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Select the cells that you want to contain the lists.</a:t>
            </a:r>
          </a:p>
          <a:p>
            <a:pPr marL="342900" indent="-342900">
              <a:spcBef>
                <a:spcPts val="400"/>
              </a:spcBef>
              <a:buFont typeface="+mj-lt"/>
              <a:buAutoNum type="arabicPeriod"/>
            </a:pP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On the ribbon, click </a:t>
            </a:r>
            <a:r>
              <a:rPr lang="en-US" sz="1400" b="1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Data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 &gt; </a:t>
            </a:r>
            <a:r>
              <a:rPr lang="en-US" sz="1400" b="1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Data </a:t>
            </a:r>
            <a:r>
              <a:rPr lang="en-US" sz="1400" b="1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Validation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</a:p>
          <a:p>
            <a:pPr marL="342900" indent="-342900">
              <a:spcBef>
                <a:spcPts val="400"/>
              </a:spcBef>
              <a:buFont typeface="+mj-lt"/>
              <a:buAutoNum type="arabicPeriod"/>
            </a:pP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In the dialog, 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set </a:t>
            </a:r>
            <a:r>
              <a:rPr lang="en-US" sz="1400" b="1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Allow 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to </a:t>
            </a:r>
            <a:r>
              <a:rPr lang="en-US" sz="1400" b="1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List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</a:p>
          <a:p>
            <a:pPr marL="342900" indent="-342900">
              <a:spcBef>
                <a:spcPts val="400"/>
              </a:spcBef>
              <a:buFont typeface="+mj-lt"/>
              <a:buAutoNum type="arabicPeriod"/>
            </a:pP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Click in </a:t>
            </a:r>
            <a:r>
              <a:rPr lang="en-US" sz="1400" b="1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Source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, type the 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text or numbers 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(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separated by 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commas, for a comma-delimited list) you want in your drop down list, and 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click </a:t>
            </a:r>
            <a:r>
              <a:rPr lang="en-US" sz="1400" b="1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OK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Lock cells to protect them </a:t>
            </a:r>
          </a:p>
          <a:p>
            <a:pPr marL="0" indent="0">
              <a:buNone/>
            </a:pPr>
            <a:r>
              <a:rPr lang="en-US" sz="1400" dirty="0">
                <a:latin typeface="Segoe UI Light" pitchFamily="34" charset="0"/>
              </a:rPr>
              <a:t>Your boss wanted you to protect a workbook, but she also wanted to be able to change a few cells after you were done. So, </a:t>
            </a:r>
            <a:r>
              <a:rPr lang="en-US" sz="1400" dirty="0" smtClean="0">
                <a:latin typeface="Segoe UI Light" pitchFamily="34" charset="0"/>
              </a:rPr>
              <a:t>you unlocked some cells. </a:t>
            </a:r>
            <a:r>
              <a:rPr lang="en-US" sz="1400" dirty="0">
                <a:latin typeface="Segoe UI Light" pitchFamily="34" charset="0"/>
              </a:rPr>
              <a:t>Now your boss is done, so you can lock the cells. Here's how. </a:t>
            </a:r>
          </a:p>
          <a:p>
            <a:pPr lvl="0">
              <a:buFont typeface="+mj-lt"/>
              <a:buAutoNum type="arabicPeriod"/>
            </a:pPr>
            <a:r>
              <a:rPr lang="en-US" sz="1400" dirty="0">
                <a:latin typeface="Segoe UI Light" pitchFamily="34" charset="0"/>
              </a:rPr>
              <a:t>Select the cells you want to lock.</a:t>
            </a:r>
          </a:p>
          <a:p>
            <a:pPr lvl="0">
              <a:buFont typeface="+mj-lt"/>
              <a:buAutoNum type="arabicPeriod"/>
            </a:pPr>
            <a:r>
              <a:rPr lang="en-US" sz="1400" dirty="0">
                <a:latin typeface="Segoe UI Light" pitchFamily="34" charset="0"/>
              </a:rPr>
              <a:t>Click </a:t>
            </a:r>
            <a:r>
              <a:rPr lang="en-US" sz="1400" b="1" dirty="0">
                <a:latin typeface="Segoe UI Light" pitchFamily="34" charset="0"/>
              </a:rPr>
              <a:t>Home</a:t>
            </a:r>
            <a:r>
              <a:rPr lang="en-US" sz="1400" dirty="0">
                <a:latin typeface="Segoe UI Light" pitchFamily="34" charset="0"/>
              </a:rPr>
              <a:t>, then click the </a:t>
            </a:r>
            <a:r>
              <a:rPr lang="en-US" sz="1400" b="1" dirty="0">
                <a:latin typeface="Segoe UI Light" pitchFamily="34" charset="0"/>
              </a:rPr>
              <a:t>Format Cell</a:t>
            </a:r>
            <a:r>
              <a:rPr lang="en-US" sz="1400" dirty="0">
                <a:latin typeface="Segoe UI Light" pitchFamily="34" charset="0"/>
              </a:rPr>
              <a:t> dialog box launcher (the arrow to the right of </a:t>
            </a:r>
            <a:r>
              <a:rPr lang="en-US" sz="1400" b="1" dirty="0">
                <a:latin typeface="Segoe UI Light" pitchFamily="34" charset="0"/>
              </a:rPr>
              <a:t>Alignment</a:t>
            </a:r>
            <a:r>
              <a:rPr lang="en-US" sz="1400" dirty="0">
                <a:latin typeface="Segoe UI Light" pitchFamily="34" charset="0"/>
              </a:rPr>
              <a:t> in the ribbon). </a:t>
            </a:r>
          </a:p>
          <a:p>
            <a:pPr lvl="0">
              <a:buFont typeface="+mj-lt"/>
              <a:buAutoNum type="arabicPeriod"/>
            </a:pPr>
            <a:r>
              <a:rPr lang="en-US" sz="1400" dirty="0">
                <a:latin typeface="Segoe UI Light" pitchFamily="34" charset="0"/>
              </a:rPr>
              <a:t>Click the </a:t>
            </a:r>
            <a:r>
              <a:rPr lang="en-US" sz="1400" b="1" dirty="0">
                <a:latin typeface="Segoe UI Light" pitchFamily="34" charset="0"/>
              </a:rPr>
              <a:t>Protection</a:t>
            </a:r>
            <a:r>
              <a:rPr lang="en-US" sz="1400" dirty="0">
                <a:latin typeface="Segoe UI Light" pitchFamily="34" charset="0"/>
              </a:rPr>
              <a:t> tab, </a:t>
            </a:r>
            <a:r>
              <a:rPr lang="en-US" sz="1400" dirty="0" smtClean="0">
                <a:latin typeface="Segoe UI Light" pitchFamily="34" charset="0"/>
              </a:rPr>
              <a:t>check </a:t>
            </a:r>
            <a:r>
              <a:rPr lang="en-US" sz="1400" dirty="0">
                <a:latin typeface="Segoe UI Light" pitchFamily="34" charset="0"/>
              </a:rPr>
              <a:t>the </a:t>
            </a:r>
            <a:r>
              <a:rPr lang="en-US" sz="1400" b="1" dirty="0">
                <a:latin typeface="Segoe UI Light" pitchFamily="34" charset="0"/>
              </a:rPr>
              <a:t>Locked</a:t>
            </a:r>
            <a:r>
              <a:rPr lang="en-US" sz="1400" dirty="0">
                <a:latin typeface="Segoe UI Light" pitchFamily="34" charset="0"/>
              </a:rPr>
              <a:t> </a:t>
            </a:r>
            <a:r>
              <a:rPr lang="en-US" sz="1400" dirty="0" smtClean="0">
                <a:latin typeface="Segoe UI Light" pitchFamily="34" charset="0"/>
              </a:rPr>
              <a:t>box</a:t>
            </a:r>
            <a:r>
              <a:rPr lang="en-US" sz="1400" dirty="0">
                <a:latin typeface="Segoe UI Light" pitchFamily="34" charset="0"/>
              </a:rPr>
              <a:t>, and </a:t>
            </a:r>
            <a:r>
              <a:rPr lang="en-US" sz="1400" dirty="0" smtClean="0">
                <a:latin typeface="Segoe UI Light" pitchFamily="34" charset="0"/>
              </a:rPr>
              <a:t>click </a:t>
            </a:r>
            <a:r>
              <a:rPr lang="en-US" sz="1400" b="1" dirty="0">
                <a:latin typeface="Segoe UI Light" pitchFamily="34" charset="0"/>
              </a:rPr>
              <a:t>OK</a:t>
            </a:r>
            <a:r>
              <a:rPr lang="en-US" sz="1400" dirty="0">
                <a:latin typeface="Segoe UI Light" pitchFamily="34" charset="0"/>
              </a:rPr>
              <a:t>. </a:t>
            </a:r>
          </a:p>
          <a:p>
            <a:pPr lvl="0">
              <a:buFont typeface="+mj-lt"/>
              <a:buAutoNum type="arabicPeriod"/>
            </a:pPr>
            <a:r>
              <a:rPr lang="en-US" sz="1400" dirty="0">
                <a:latin typeface="Segoe UI Light" pitchFamily="34" charset="0"/>
              </a:rPr>
              <a:t>Click </a:t>
            </a:r>
            <a:r>
              <a:rPr lang="en-US" sz="1400" b="1" dirty="0">
                <a:latin typeface="Segoe UI Light" pitchFamily="34" charset="0"/>
              </a:rPr>
              <a:t>Review</a:t>
            </a:r>
            <a:r>
              <a:rPr lang="en-US" sz="1400" dirty="0">
                <a:latin typeface="Segoe UI Light" pitchFamily="34" charset="0"/>
              </a:rPr>
              <a:t> &gt; </a:t>
            </a:r>
            <a:r>
              <a:rPr lang="en-US" sz="1400" b="1" dirty="0">
                <a:latin typeface="Segoe UI Light" pitchFamily="34" charset="0"/>
              </a:rPr>
              <a:t>Protect Sheet</a:t>
            </a:r>
            <a:r>
              <a:rPr lang="en-US" sz="1400" dirty="0">
                <a:latin typeface="Segoe UI Light" pitchFamily="34" charset="0"/>
              </a:rPr>
              <a:t> or </a:t>
            </a:r>
            <a:r>
              <a:rPr lang="en-US" sz="1400" b="1" dirty="0">
                <a:latin typeface="Segoe UI Light" pitchFamily="34" charset="0"/>
              </a:rPr>
              <a:t>Protect Workbook</a:t>
            </a:r>
            <a:r>
              <a:rPr lang="en-US" sz="1400" dirty="0">
                <a:latin typeface="Segoe UI Light" pitchFamily="34" charset="0"/>
              </a:rPr>
              <a:t> and reapply protection</a:t>
            </a:r>
            <a:r>
              <a:rPr lang="en-US" sz="1400" dirty="0" smtClean="0">
                <a:latin typeface="Segoe UI Light" pitchFamily="34" charset="0"/>
              </a:rPr>
              <a:t>.</a:t>
            </a:r>
            <a:endParaRPr lang="en-US" sz="1400" dirty="0">
              <a:latin typeface="Segoe UI Light" pitchFamily="34" charset="0"/>
            </a:endParaRPr>
          </a:p>
        </p:txBody>
      </p:sp>
      <p:sp>
        <p:nvSpPr>
          <p:cNvPr id="56" name="Text Placeholder 6"/>
          <p:cNvSpPr txBox="1">
            <a:spLocks/>
          </p:cNvSpPr>
          <p:nvPr/>
        </p:nvSpPr>
        <p:spPr>
          <a:xfrm>
            <a:off x="6744775" y="1246748"/>
            <a:ext cx="4347570" cy="607003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Create input and error messages</a:t>
            </a:r>
            <a:endParaRPr lang="en-US" sz="2400" b="1" dirty="0">
              <a:solidFill>
                <a:srgbClr val="C00000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None/>
            </a:pP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To help people decide what drop-down list option to select, and even to let them know that a cell contains a drop-down list, you can create a message that appears when they select a cell. You can add the message to all cells that contain the drop-down list, or just the first cell in a column.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Select 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the cells that you want to create a message for, and click </a:t>
            </a:r>
            <a:r>
              <a:rPr lang="en-US" sz="1400" b="1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Data Validation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On the </a:t>
            </a:r>
            <a:r>
              <a:rPr lang="en-US" sz="1400" b="1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Input Message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 tab, check the box next to </a:t>
            </a:r>
            <a:r>
              <a:rPr lang="en-US" sz="1400" b="1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Show input message when cell is selected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.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Type a title if you want. It’ll appear in bold.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Type the message in the </a:t>
            </a:r>
            <a:r>
              <a:rPr lang="en-US" sz="1400" b="1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Input message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 box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. Now </a:t>
            </a:r>
            <a:r>
              <a:rPr lang="en-US" sz="1400" dirty="0">
                <a:latin typeface="Segoe UI Light" pitchFamily="34" charset="0"/>
                <a:ea typeface="Segoe UI" pitchFamily="34" charset="0"/>
                <a:cs typeface="Segoe UI" pitchFamily="34" charset="0"/>
              </a:rPr>
              <a:t>when you click a cell, the message pops up</a:t>
            </a:r>
            <a:r>
              <a:rPr lang="en-US" sz="1400" dirty="0" smtClean="0"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</a:p>
          <a:p>
            <a:pPr marL="0" indent="0">
              <a:buFont typeface="Arial" pitchFamily="34" charset="0"/>
              <a:buNone/>
            </a:pP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See </a:t>
            </a: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also</a:t>
            </a:r>
          </a:p>
          <a:p>
            <a:pPr>
              <a:buFont typeface="Arial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0"/>
              </a:rPr>
              <a:t>More training courses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1"/>
              </a:rPr>
              <a:t>Office Compatibility Pack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2"/>
              </a:rPr>
              <a:t>Create a drop-down list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3"/>
              </a:rPr>
              <a:t>Add or remove items from a drop-down list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4"/>
              </a:rPr>
              <a:t>Remove a drop-down list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5"/>
              </a:rPr>
              <a:t>Lock cells to protect </a:t>
            </a:r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25"/>
              </a:rPr>
              <a:t>them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09505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754171" y="3887787"/>
            <a:ext cx="2572781" cy="5040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2"/>
              </a:rPr>
              <a:t>Check out more courses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11" name="TextBox 10">
            <a:hlinkClick r:id="rId3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3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4" name="Straight Connector 13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4" name="Picture 23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015208" y="487212"/>
            <a:ext cx="46229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 smtClean="0">
                <a:solidFill>
                  <a:prstClr val="white"/>
                </a:solidFill>
                <a:latin typeface="Segoe UI Light" pitchFamily="34" charset="0"/>
              </a:rPr>
              <a:t>Rating and comments</a:t>
            </a:r>
            <a:endParaRPr lang="en-US" sz="2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64" name="Text Placeholder 2"/>
          <p:cNvSpPr txBox="1">
            <a:spLocks/>
          </p:cNvSpPr>
          <p:nvPr/>
        </p:nvSpPr>
        <p:spPr>
          <a:xfrm>
            <a:off x="979618" y="2792169"/>
            <a:ext cx="8363938" cy="62300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C00000"/>
                </a:solidFill>
                <a:latin typeface="Segoe UI Light" pitchFamily="34" charset="0"/>
              </a:rPr>
              <a:t>Thank you for viewing this course!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6">
            <a:duotone>
              <a:srgbClr val="FF8A00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00000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143" y="3963923"/>
            <a:ext cx="457264" cy="457264"/>
          </a:xfrm>
          <a:prstGeom prst="rect">
            <a:avLst/>
          </a:prstGeom>
        </p:spPr>
      </p:pic>
      <p:grpSp>
        <p:nvGrpSpPr>
          <p:cNvPr id="66" name="Group 65"/>
          <p:cNvGrpSpPr/>
          <p:nvPr/>
        </p:nvGrpSpPr>
        <p:grpSpPr>
          <a:xfrm>
            <a:off x="1061743" y="3532622"/>
            <a:ext cx="762001" cy="152399"/>
            <a:chOff x="405606" y="2897187"/>
            <a:chExt cx="762000" cy="152400"/>
          </a:xfrm>
        </p:grpSpPr>
        <p:pic>
          <p:nvPicPr>
            <p:cNvPr id="67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6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8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9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4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0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8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52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2" name="Text Placeholder 2"/>
          <p:cNvSpPr txBox="1">
            <a:spLocks/>
          </p:cNvSpPr>
          <p:nvPr/>
        </p:nvSpPr>
        <p:spPr>
          <a:xfrm>
            <a:off x="1899944" y="2694180"/>
            <a:ext cx="8564063" cy="1131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75"/>
              </a:spcAft>
              <a:buSzPct val="90000"/>
              <a:buFont typeface="Arial" pitchFamily="34" charset="0"/>
              <a:buNone/>
              <a:defRPr sz="3000" kern="1200" spc="-75" baseline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+mn-ea"/>
                <a:cs typeface="+mn-cs"/>
              </a:defRPr>
            </a:lvl1pPr>
            <a:lvl2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472742" algn="l"/>
              </a:tabLst>
              <a:defRPr sz="1500" kern="1200" spc="-38" baseline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endParaRPr lang="en-US" sz="16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</a:endParaRPr>
          </a:p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endParaRPr lang="en-US" sz="16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</a:endParaRPr>
          </a:p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1700" spc="0" dirty="0">
                <a:gradFill flip="none" rotWithShape="1">
                  <a:gsLst>
                    <a:gs pos="0">
                      <a:srgbClr val="000000">
                        <a:lumMod val="65000"/>
                        <a:lumOff val="3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</a:rPr>
              <a:t>How did we do? </a:t>
            </a:r>
            <a:r>
              <a:rPr lang="en-US" sz="1700" spc="0" dirty="0" smtClean="0">
                <a:gradFill flip="none" rotWithShape="1">
                  <a:gsLst>
                    <a:gs pos="0">
                      <a:srgbClr val="000000">
                        <a:lumMod val="65000"/>
                        <a:lumOff val="3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hlinkClick r:id="rId9"/>
              </a:rPr>
              <a:t>Please tell us what you think</a:t>
            </a:r>
            <a:endParaRPr lang="en-US" sz="17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hlinkClick r:id="rId10"/>
            </a:endParaRPr>
          </a:p>
        </p:txBody>
      </p:sp>
      <p:sp>
        <p:nvSpPr>
          <p:cNvPr id="54" name="Text Placeholder 6"/>
          <p:cNvSpPr txBox="1">
            <a:spLocks/>
          </p:cNvSpPr>
          <p:nvPr/>
        </p:nvSpPr>
        <p:spPr>
          <a:xfrm>
            <a:off x="7316233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5" name="Text Placeholder 6"/>
          <p:cNvSpPr txBox="1">
            <a:spLocks/>
          </p:cNvSpPr>
          <p:nvPr/>
        </p:nvSpPr>
        <p:spPr>
          <a:xfrm>
            <a:off x="8685362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56" name="Text Placeholder 6"/>
          <p:cNvSpPr txBox="1">
            <a:spLocks/>
          </p:cNvSpPr>
          <p:nvPr/>
        </p:nvSpPr>
        <p:spPr>
          <a:xfrm>
            <a:off x="10056504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57" name="Media Placeholder 2">
            <a:hlinkClick r:id="rId11" action="ppaction://hlinksldjump"/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763" y="8495763"/>
            <a:ext cx="1115568" cy="630936"/>
          </a:xfrm>
          <a:prstGeom prst="rect">
            <a:avLst/>
          </a:prstGeom>
        </p:spPr>
      </p:pic>
      <p:pic>
        <p:nvPicPr>
          <p:cNvPr id="58" name="Media Placeholder 6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476" cy="627836"/>
          </a:xfrm>
          <a:prstGeom prst="rect">
            <a:avLst/>
          </a:prstGeom>
        </p:spPr>
      </p:pic>
      <p:pic>
        <p:nvPicPr>
          <p:cNvPr id="59" name="Media Placeholder 5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18" y="8495913"/>
            <a:ext cx="1115476" cy="627836"/>
          </a:xfrm>
          <a:prstGeom prst="rect">
            <a:avLst/>
          </a:prstGeom>
        </p:spPr>
      </p:pic>
      <p:sp>
        <p:nvSpPr>
          <p:cNvPr id="76" name="TextBox 75"/>
          <p:cNvSpPr txBox="1"/>
          <p:nvPr/>
        </p:nvSpPr>
        <p:spPr>
          <a:xfrm>
            <a:off x="731690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10040261" y="8068154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8678777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1823288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3211301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456489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594764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83" name="Rectangle 82">
            <a:hlinkClick r:id="rId15" action="ppaction://hlinksldjump"/>
          </p:cNvPr>
          <p:cNvSpPr/>
          <p:nvPr/>
        </p:nvSpPr>
        <p:spPr>
          <a:xfrm>
            <a:off x="7299145" y="8494573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5" name="Rectangle 84">
            <a:hlinkClick r:id="rId13" action="ppaction://hlinksldjump"/>
          </p:cNvPr>
          <p:cNvSpPr/>
          <p:nvPr/>
        </p:nvSpPr>
        <p:spPr>
          <a:xfrm>
            <a:off x="5930392" y="848885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6" name="Media Placeholder 3">
            <a:hlinkClick r:id="rId3" action="ppaction://hlinksldjump"/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512" y="8496209"/>
            <a:ext cx="1115568" cy="630936"/>
          </a:xfrm>
          <a:prstGeom prst="rect">
            <a:avLst/>
          </a:prstGeom>
        </p:spPr>
      </p:pic>
      <p:pic>
        <p:nvPicPr>
          <p:cNvPr id="87" name="Media Placeholder 8">
            <a:hlinkClick r:id="rId18" action="ppaction://hlinksldjump"/>
          </p:cNvPr>
          <p:cNvPicPr>
            <a:picLocks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079" y="8494776"/>
            <a:ext cx="1115568" cy="630936"/>
          </a:xfrm>
          <a:prstGeom prst="rect">
            <a:avLst/>
          </a:prstGeom>
        </p:spPr>
      </p:pic>
      <p:pic>
        <p:nvPicPr>
          <p:cNvPr id="88" name="Media Placeholder 7">
            <a:hlinkClick r:id="rId20" action="ppaction://hlinksldjump"/>
          </p:cNvPr>
          <p:cNvPicPr>
            <a:picLocks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63" y="8494776"/>
            <a:ext cx="1115568" cy="630936"/>
          </a:xfrm>
          <a:prstGeom prst="rect">
            <a:avLst/>
          </a:prstGeom>
        </p:spPr>
      </p:pic>
      <p:sp>
        <p:nvSpPr>
          <p:cNvPr id="75" name="Rectangle 74">
            <a:hlinkClick r:id="rId18" action="ppaction://hlinksldjump"/>
          </p:cNvPr>
          <p:cNvSpPr/>
          <p:nvPr/>
        </p:nvSpPr>
        <p:spPr>
          <a:xfrm>
            <a:off x="3179489" y="8482947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Rectangle 73">
            <a:hlinkClick r:id="rId20" action="ppaction://hlinksldjump"/>
          </p:cNvPr>
          <p:cNvSpPr/>
          <p:nvPr/>
        </p:nvSpPr>
        <p:spPr>
          <a:xfrm>
            <a:off x="4555599" y="8482947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44" name="Media Placeholder 11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385" y="8495913"/>
            <a:ext cx="1109380" cy="627836"/>
          </a:xfrm>
          <a:prstGeom prst="rect">
            <a:avLst/>
          </a:prstGeom>
        </p:spPr>
      </p:pic>
      <p:sp>
        <p:nvSpPr>
          <p:cNvPr id="47" name="Rectangle 46">
            <a:hlinkClick r:id="rId24" action="ppaction://hlinksldjump"/>
          </p:cNvPr>
          <p:cNvSpPr/>
          <p:nvPr/>
        </p:nvSpPr>
        <p:spPr>
          <a:xfrm>
            <a:off x="1823385" y="8474525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ext Placeholder 6"/>
          <p:cNvSpPr txBox="1">
            <a:spLocks/>
          </p:cNvSpPr>
          <p:nvPr/>
        </p:nvSpPr>
        <p:spPr>
          <a:xfrm>
            <a:off x="1833992" y="9220768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Drop-down lists</a:t>
            </a:r>
          </a:p>
        </p:txBody>
      </p:sp>
      <p:sp>
        <p:nvSpPr>
          <p:cNvPr id="49" name="Text Placeholder 6"/>
          <p:cNvSpPr txBox="1">
            <a:spLocks/>
          </p:cNvSpPr>
          <p:nvPr/>
        </p:nvSpPr>
        <p:spPr>
          <a:xfrm>
            <a:off x="3217465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Settings</a:t>
            </a:r>
          </a:p>
        </p:txBody>
      </p:sp>
      <p:sp>
        <p:nvSpPr>
          <p:cNvPr id="50" name="Text Placeholder 6"/>
          <p:cNvSpPr txBox="1">
            <a:spLocks/>
          </p:cNvSpPr>
          <p:nvPr/>
        </p:nvSpPr>
        <p:spPr>
          <a:xfrm>
            <a:off x="4569756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Messages</a:t>
            </a:r>
          </a:p>
        </p:txBody>
      </p:sp>
      <p:sp>
        <p:nvSpPr>
          <p:cNvPr id="51" name="Text Placeholder 6"/>
          <p:cNvSpPr txBox="1">
            <a:spLocks/>
          </p:cNvSpPr>
          <p:nvPr/>
        </p:nvSpPr>
        <p:spPr>
          <a:xfrm>
            <a:off x="5959580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Manage lists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32007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 2:47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693014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6:20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57613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1:01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3955630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4:37</a:t>
            </a:r>
          </a:p>
        </p:txBody>
      </p:sp>
    </p:spTree>
    <p:extLst>
      <p:ext uri="{BB962C8B-B14F-4D97-AF65-F5344CB8AC3E}">
        <p14:creationId xmlns:p14="http://schemas.microsoft.com/office/powerpoint/2010/main" val="133845634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9" name="TextBox 8">
            <a:hlinkClick r:id="rId2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2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2" name="Straight Connector 11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2" name="Picture 2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015208" y="487212"/>
            <a:ext cx="46229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</a:rPr>
              <a:t>Help</a:t>
            </a:r>
          </a:p>
        </p:txBody>
      </p:sp>
      <p:sp>
        <p:nvSpPr>
          <p:cNvPr id="50" name="Text Placeholder 6"/>
          <p:cNvSpPr txBox="1">
            <a:spLocks/>
          </p:cNvSpPr>
          <p:nvPr/>
        </p:nvSpPr>
        <p:spPr>
          <a:xfrm>
            <a:off x="7316233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1" name="Text Placeholder 6"/>
          <p:cNvSpPr txBox="1">
            <a:spLocks/>
          </p:cNvSpPr>
          <p:nvPr/>
        </p:nvSpPr>
        <p:spPr>
          <a:xfrm>
            <a:off x="8685362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52" name="Text Placeholder 6"/>
          <p:cNvSpPr txBox="1">
            <a:spLocks/>
          </p:cNvSpPr>
          <p:nvPr/>
        </p:nvSpPr>
        <p:spPr>
          <a:xfrm>
            <a:off x="10056504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53" name="Media Placeholder 2">
            <a:hlinkClick r:id="rId5" action="ppaction://hlinksldjump"/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763" y="8495763"/>
            <a:ext cx="1115568" cy="630936"/>
          </a:xfrm>
          <a:prstGeom prst="rect">
            <a:avLst/>
          </a:prstGeom>
        </p:spPr>
      </p:pic>
      <p:pic>
        <p:nvPicPr>
          <p:cNvPr id="54" name="Media Placeholder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476" cy="627836"/>
          </a:xfrm>
          <a:prstGeom prst="rect">
            <a:avLst/>
          </a:prstGeom>
        </p:spPr>
      </p:pic>
      <p:pic>
        <p:nvPicPr>
          <p:cNvPr id="55" name="Media Placeholder 5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18" y="8495913"/>
            <a:ext cx="1115476" cy="627836"/>
          </a:xfrm>
          <a:prstGeom prst="rect">
            <a:avLst/>
          </a:prstGeom>
        </p:spPr>
      </p:pic>
      <p:pic>
        <p:nvPicPr>
          <p:cNvPr id="56" name="Media Placeholder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513" y="8496209"/>
            <a:ext cx="1114425" cy="627244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731690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0040261" y="8068154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8678777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823288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3211301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456489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594764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71" name="Rectangle 70">
            <a:hlinkClick r:id="rId9" action="ppaction://hlinksldjump"/>
          </p:cNvPr>
          <p:cNvSpPr/>
          <p:nvPr/>
        </p:nvSpPr>
        <p:spPr>
          <a:xfrm>
            <a:off x="7301603" y="8494573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Rectangle 71">
            <a:hlinkClick r:id="rId2" action="ppaction://hlinksldjump"/>
          </p:cNvPr>
          <p:cNvSpPr/>
          <p:nvPr/>
        </p:nvSpPr>
        <p:spPr>
          <a:xfrm>
            <a:off x="8670560" y="848898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Rectangle 72">
            <a:hlinkClick r:id="rId7" action="ppaction://hlinksldjump"/>
          </p:cNvPr>
          <p:cNvSpPr/>
          <p:nvPr/>
        </p:nvSpPr>
        <p:spPr>
          <a:xfrm>
            <a:off x="5932850" y="848885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4" name="Media Placeholder 8">
            <a:hlinkClick r:id="rId12" action="ppaction://hlinksldjump"/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079" y="8494776"/>
            <a:ext cx="1115568" cy="630936"/>
          </a:xfrm>
          <a:prstGeom prst="rect">
            <a:avLst/>
          </a:prstGeom>
        </p:spPr>
      </p:pic>
      <p:pic>
        <p:nvPicPr>
          <p:cNvPr id="75" name="Media Placeholder 7">
            <a:hlinkClick r:id="rId14" action="ppaction://hlinksldjump"/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63" y="8494776"/>
            <a:ext cx="1115568" cy="630936"/>
          </a:xfrm>
          <a:prstGeom prst="rect">
            <a:avLst/>
          </a:prstGeom>
        </p:spPr>
      </p:pic>
      <p:sp>
        <p:nvSpPr>
          <p:cNvPr id="57" name="Rectangle 56">
            <a:hlinkClick r:id="rId14" action="ppaction://hlinksldjump"/>
          </p:cNvPr>
          <p:cNvSpPr/>
          <p:nvPr/>
        </p:nvSpPr>
        <p:spPr>
          <a:xfrm>
            <a:off x="4557939" y="8484664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Rectangle 62">
            <a:hlinkClick r:id="rId12" action="ppaction://hlinksldjump"/>
          </p:cNvPr>
          <p:cNvSpPr/>
          <p:nvPr/>
        </p:nvSpPr>
        <p:spPr>
          <a:xfrm>
            <a:off x="3184287" y="8490889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sp>
        <p:nvSpPr>
          <p:cNvPr id="43" name="Text Placeholder 2"/>
          <p:cNvSpPr txBox="1">
            <a:spLocks/>
          </p:cNvSpPr>
          <p:nvPr/>
        </p:nvSpPr>
        <p:spPr>
          <a:xfrm>
            <a:off x="1247881" y="1601787"/>
            <a:ext cx="9349050" cy="838201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Using PowerPoint’s video controls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Point at the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bottom edge of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any video to start, stop,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pause, or rewind. You drag to rewind.  </a:t>
            </a:r>
            <a:endParaRPr lang="en-US" sz="1700" dirty="0">
              <a:gradFill flip="none" rotWithShape="1">
                <a:gsLst>
                  <a:gs pos="0">
                    <a:prstClr val="black">
                      <a:lumMod val="65000"/>
                      <a:lumOff val="35000"/>
                    </a:prstClr>
                  </a:gs>
                  <a:gs pos="86000">
                    <a:prstClr val="black">
                      <a:lumMod val="75000"/>
                      <a:lumOff val="25000"/>
                    </a:prst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44" name="Text Placeholder 2"/>
          <p:cNvSpPr txBox="1">
            <a:spLocks/>
          </p:cNvSpPr>
          <p:nvPr/>
        </p:nvSpPr>
        <p:spPr>
          <a:xfrm>
            <a:off x="1262858" y="4317693"/>
            <a:ext cx="9334074" cy="990600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Going places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You can go to any part of a course by clicking the thumbnails (light or shaded) below the video. You can also click the forward and back arrows, or press Page Up or Page Down. </a:t>
            </a: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45" name="Text Placeholder 2"/>
          <p:cNvSpPr txBox="1">
            <a:spLocks/>
          </p:cNvSpPr>
          <p:nvPr/>
        </p:nvSpPr>
        <p:spPr>
          <a:xfrm>
            <a:off x="1243806" y="3272498"/>
            <a:ext cx="9774889" cy="990603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Stopping a course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you’re viewing online, click your browser’s Back button. If you’re viewing offline, press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Esc. If you’re watching a video,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press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Esc once to stop the video, again to stop the course.</a:t>
            </a: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958" y="5819417"/>
            <a:ext cx="1038095" cy="209524"/>
          </a:xfrm>
          <a:prstGeom prst="rect">
            <a:avLst/>
          </a:prstGeom>
        </p:spPr>
      </p:pic>
      <p:sp>
        <p:nvSpPr>
          <p:cNvPr id="40" name="Subtitle 2"/>
          <p:cNvSpPr txBox="1">
            <a:spLocks/>
          </p:cNvSpPr>
          <p:nvPr/>
        </p:nvSpPr>
        <p:spPr>
          <a:xfrm>
            <a:off x="1257300" y="5370843"/>
            <a:ext cx="10501313" cy="1295399"/>
          </a:xfrm>
          <a:prstGeom prst="rect">
            <a:avLst/>
          </a:prstGeom>
        </p:spPr>
        <p:txBody>
          <a:bodyPr vert="horz" lIns="130022" tIns="65012" rIns="130022" bIns="65012" rtlCol="0">
            <a:normAutofit/>
          </a:bodyPr>
          <a:lstStyle>
            <a:lvl1pPr marL="487587" indent="-487587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6438" indent="-406323" algn="l" defTabSz="13002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288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404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520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5635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5751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5866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5981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download a course and the videos don’t play</a:t>
            </a:r>
          </a:p>
          <a:p>
            <a:pPr marL="176213" indent="0">
              <a:buFont typeface="Arial" pitchFamily="34" charset="0"/>
              <a:buNone/>
            </a:pP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Click </a:t>
            </a:r>
            <a:r>
              <a:rPr lang="en-US" sz="1700" b="1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Enable Editing                    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see that button. If that doesn’t work, you may have PowerPoint 2007 or earlier. If you do, you need to </a:t>
            </a:r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18"/>
              </a:rPr>
              <a:t>get the PowerPoint Viewer</a:t>
            </a:r>
            <a:r>
              <a:rPr lang="en-US" sz="17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. </a:t>
            </a:r>
            <a:r>
              <a:rPr lang="en-US" sz="170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have PowerPoint 2010, you need </a:t>
            </a:r>
            <a:r>
              <a:rPr lang="en-US" sz="170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  <a:hlinkClick r:id="rId19"/>
              </a:rPr>
              <a:t>the QuickTime player</a:t>
            </a:r>
            <a:r>
              <a:rPr lang="en-US" sz="170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, or you can </a:t>
            </a:r>
            <a:r>
              <a:rPr lang="en-US" sz="170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  <a:hlinkClick r:id="rId20"/>
              </a:rPr>
              <a:t>upgrade to PowerPoint 2013</a:t>
            </a:r>
            <a:r>
              <a:rPr lang="en-US" sz="170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  <a:endParaRPr lang="en-US" sz="1700" dirty="0"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86000">
                    <a:schemeClr val="tx1">
                      <a:lumMod val="75000"/>
                      <a:lumOff val="25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42" name="Media Placeholder 11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385" y="8495913"/>
            <a:ext cx="1109380" cy="627836"/>
          </a:xfrm>
          <a:prstGeom prst="rect">
            <a:avLst/>
          </a:prstGeom>
        </p:spPr>
      </p:pic>
      <p:sp>
        <p:nvSpPr>
          <p:cNvPr id="48" name="Rectangle 47">
            <a:hlinkClick r:id="rId21" action="ppaction://hlinksldjump"/>
          </p:cNvPr>
          <p:cNvSpPr/>
          <p:nvPr/>
        </p:nvSpPr>
        <p:spPr>
          <a:xfrm>
            <a:off x="1823385" y="8474525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 Placeholder 6"/>
          <p:cNvSpPr txBox="1">
            <a:spLocks/>
          </p:cNvSpPr>
          <p:nvPr/>
        </p:nvSpPr>
        <p:spPr>
          <a:xfrm>
            <a:off x="1833992" y="9220768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Drop-down lists</a:t>
            </a:r>
          </a:p>
        </p:txBody>
      </p:sp>
      <p:sp>
        <p:nvSpPr>
          <p:cNvPr id="59" name="Text Placeholder 6"/>
          <p:cNvSpPr txBox="1">
            <a:spLocks/>
          </p:cNvSpPr>
          <p:nvPr/>
        </p:nvSpPr>
        <p:spPr>
          <a:xfrm>
            <a:off x="3217465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Settings</a:t>
            </a:r>
          </a:p>
        </p:txBody>
      </p:sp>
      <p:sp>
        <p:nvSpPr>
          <p:cNvPr id="60" name="Text Placeholder 6"/>
          <p:cNvSpPr txBox="1">
            <a:spLocks/>
          </p:cNvSpPr>
          <p:nvPr/>
        </p:nvSpPr>
        <p:spPr>
          <a:xfrm>
            <a:off x="4569756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Messages</a:t>
            </a:r>
          </a:p>
        </p:txBody>
      </p:sp>
      <p:sp>
        <p:nvSpPr>
          <p:cNvPr id="61" name="Text Placeholder 6"/>
          <p:cNvSpPr txBox="1">
            <a:spLocks/>
          </p:cNvSpPr>
          <p:nvPr/>
        </p:nvSpPr>
        <p:spPr>
          <a:xfrm>
            <a:off x="5959580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Manage lists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532007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 2:47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6693014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6:20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257613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1:01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3955630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4:37</a:t>
            </a:r>
          </a:p>
        </p:txBody>
      </p:sp>
      <p:pic>
        <p:nvPicPr>
          <p:cNvPr id="80" name="Picture 79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855" y="2393084"/>
            <a:ext cx="5657143" cy="5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90032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fe2a2c4-3c63-47ba-a98f-8d62f99577c0"/>
  <p:tag name="MEDIACAPTIONSPROMPTED" val="False"/>
  <p:tag name="TEMPPRESENTATIONFILE" val="C:\Users\Administrator\AppData\Local\Temp\tmpC974.tmp"/>
  <p:tag name="TEMPMEDIAFILENAME" val="C:\Users\Administrator\AppData\Local\Temp\tmpCF30_Drop down lists with Excel 2013 m1.mp4"/>
  <p:tag name="MEDIAFADEDURATION" val="0.2"/>
  <p:tag name="MEDIATRANSPARENCY" val="0.3"/>
  <p:tag name="MEDIACAPTIONSHIDDEN" val="False"/>
  <p:tag name="CUSTOMXMLPARTID" val="{7C308B96-71E5-4811-B833-4616B5DF184E}"/>
  <p:tag name="MEDIACAPTIONCOUNT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fe2a2c4-3c63-47ba-a98f-8d62f99577c0"/>
  <p:tag name="CAPTIONINTERNALID" val="4126ce71-f35e-4a4c-b3eb-529d11fbe1b7"/>
  <p:tag name="CAPTIONITEMSYSNAME" val="Drop down lists with Excel 2013 m1ClickinSource.00:00:36.7-00:00:38.3"/>
  <p:tag name="BOOKMARKENTRYNAME" val="Drop down lists with Excel 2013 m100:00:36.7"/>
  <p:tag name="BOOKMARKEXITNAME" val="Drop down lists with Excel 2013 m100:00:38.3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e1959c4-565d-4f04-809e-d785edf60de4"/>
  <p:tag name="CAPTIONINTERNALID" val="cec0f54f-16b6-4e07-ad3b-8ab9cbc28e15"/>
  <p:tag name="CAPTIONITEMSYSNAME" val="Drop down lists with Excel 2013 m4right-click,andclick00:01:00.1-00:01:06.2"/>
  <p:tag name="BOOKMARKENTRYNAME" val="Drop down lists with Excel 2013 m400:01:00.1"/>
  <p:tag name="BOOKMARKEXITNAME" val="Drop down lists with Excel 2013 m400:01:06.2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e1959c4-565d-4f04-809e-d785edf60de4"/>
  <p:tag name="CAPTIONINTERNALID" val="abf1f48a-799f-4326-84ba-cd430d6b7e18"/>
  <p:tag name="CAPTIONITEMSYSNAME" val="Drop down lists with Excel 2013 m4Tohidea00:01:06.3-00:01:15.2"/>
  <p:tag name="BOOKMARKENTRYNAME" val="Drop down lists with Excel 2013 m400:01:06.3"/>
  <p:tag name="BOOKMARKEXITNAME" val="Drop down lists with Excel 2013 m400:01:15.2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e1959c4-565d-4f04-809e-d785edf60de4"/>
  <p:tag name="CAPTIONINTERNALID" val="d2e7b70c-fdb5-48e7-9ced-e46578b7d024"/>
  <p:tag name="CAPTIONITEMSYSNAME" val="Drop down lists with Excel 2013 m4Tounhidea00:01:15.3-00:01:25.8"/>
  <p:tag name="BOOKMARKENTRYNAME" val="Drop down lists with Excel 2013 m400:01:15.3"/>
  <p:tag name="BOOKMARKEXITNAME" val="Drop down lists with Excel 2013 m400:01:25.8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e1959c4-565d-4f04-809e-d785edf60de4"/>
  <p:tag name="CAPTIONINTERNALID" val="0aa73b92-6cdf-4981-bcae-b40942fa6a14"/>
  <p:tag name="CAPTIONITEMSYSNAME" val="Drop down lists with Excel 2013 m4Bydefault,all00:01:25.9-00:01:34.1"/>
  <p:tag name="BOOKMARKENTRYNAME" val="Drop down lists with Excel 2013 m400:01:25.9"/>
  <p:tag name="BOOKMARKEXITNAME" val="Drop down lists with Excel 2013 m400:01:34.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e1959c4-565d-4f04-809e-d785edf60de4"/>
  <p:tag name="CAPTIONINTERNALID" val="020e147d-7263-488d-ad6e-c534b10b8030"/>
  <p:tag name="CAPTIONITEMSYSNAME" val="Drop down lists with Excel 2013 m4Topasswordprotect00:01:34.2-00:01:41.0"/>
  <p:tag name="BOOKMARKENTRYNAME" val="Drop down lists with Excel 2013 m400:01:34.2"/>
  <p:tag name="BOOKMARKEXITNAME" val="Drop down lists with Excel 2013 m400:01:41.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e1959c4-565d-4f04-809e-d785edf60de4"/>
  <p:tag name="CAPTIONINTERNALID" val="1f7b1eab-1ab0-49e2-879f-cb8c2ca9e509"/>
  <p:tag name="CAPTIONITEMSYSNAME" val="Drop down lists with Excel 2013 m4Enterthepassword00:01:41.1-00:01:46.1"/>
  <p:tag name="BOOKMARKENTRYNAME" val="Drop down lists with Excel 2013 m400:01:41.1"/>
  <p:tag name="BOOKMARKEXITNAME" val="Drop down lists with Excel 2013 m400:01:46.1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e1959c4-565d-4f04-809e-d785edf60de4"/>
  <p:tag name="CAPTIONINTERNALID" val="8150c2d0-a7a8-4a7e-9184-8e8ef1eaa072"/>
  <p:tag name="CAPTIONITEMSYSNAME" val="Drop down lists with Excel 2013 m4Reenterthepassword00:01:46.2-00:01:51.0"/>
  <p:tag name="BOOKMARKENTRYNAME" val="Drop down lists with Excel 2013 m400:01:46.2"/>
  <p:tag name="BOOKMARKEXITNAME" val="Drop down lists with Excel 2013 m400:01:51.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e1959c4-565d-4f04-809e-d785edf60de4"/>
  <p:tag name="CAPTIONINTERNALID" val="0bfa167d-cdc4-4530-bf89-7e9d97f25753"/>
  <p:tag name="CAPTIONITEMSYSNAME" val="Drop down lists with Excel 2013 m4NowifI00:01:51.1-00:01:57.4"/>
  <p:tag name="BOOKMARKENTRYNAME" val="Drop down lists with Excel 2013 m400:01:51.1"/>
  <p:tag name="BOOKMARKEXITNAME" val="Drop down lists with Excel 2013 m400:01:57.4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e1959c4-565d-4f04-809e-d785edf60de4"/>
  <p:tag name="CAPTIONINTERNALID" val="248ef064-871b-4c3e-876b-a5b8c2d6b9f1"/>
  <p:tag name="CAPTIONITEMSYSNAME" val="Drop down lists with Excel 2013 m4Tounprotecta00:01:57.5-00:02:12.2"/>
  <p:tag name="BOOKMARKENTRYNAME" val="Drop down lists with Excel 2013 m400:01:57.5"/>
  <p:tag name="BOOKMARKEXITNAME" val="Drop down lists with Excel 2013 m400:02:12.2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e1959c4-565d-4f04-809e-d785edf60de4"/>
  <p:tag name="CAPTIONINTERNALID" val="12c68851-a9b9-4d72-801c-c8e9bf43f402"/>
  <p:tag name="CAPTIONITEMSYSNAME" val="Drop down lists with Excel 2013 m4Tolockspecific00:02:12.3-00:02:17.9"/>
  <p:tag name="BOOKMARKENTRYNAME" val="Drop down lists with Excel 2013 m400:02:12.3"/>
  <p:tag name="BOOKMARKEXITNAME" val="Drop down lists with Excel 2013 m400:02:17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fe2a2c4-3c63-47ba-a98f-8d62f99577c0"/>
  <p:tag name="CAPTIONINTERNALID" val="825fbb0c-445c-4931-830c-7f062ecf773e"/>
  <p:tag name="CAPTIONITEMSYSNAME" val="Drop down lists with Excel 2013 m1Inthisexample,00:00:38.4-00:00:42.1"/>
  <p:tag name="BOOKMARKENTRYNAME" val="Drop down lists with Excel 2013 m100:00:38.4"/>
  <p:tag name="BOOKMARKEXITNAME" val="Drop down lists with Excel 2013 m100:00:42.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e1959c4-565d-4f04-809e-d785edf60de4"/>
  <p:tag name="CAPTIONINTERNALID" val="b938b34b-4749-4e03-82a3-c6456964c2c7"/>
  <p:tag name="CAPTIONITEMSYSNAME" val="Drop down lists with Excel 2013 m4Selecttheentire00:02:18.0-00:02:27.3"/>
  <p:tag name="BOOKMARKENTRYNAME" val="Drop down lists with Excel 2013 m400:02:18.0"/>
  <p:tag name="BOOKMARKEXITNAME" val="Drop down lists with Excel 2013 m400:02:27.3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e1959c4-565d-4f04-809e-d785edf60de4"/>
  <p:tag name="CAPTIONINTERNALID" val="30638c0b-1a53-49a6-b153-5dd0d9e78dd5"/>
  <p:tag name="CAPTIONITEMSYSNAME" val="Drop down lists with Excel 2013 m4InFormatCells,00:02:27.4-00:02:37.6"/>
  <p:tag name="BOOKMARKENTRYNAME" val="Drop down lists with Excel 2013 m400:02:27.4"/>
  <p:tag name="BOOKMARKEXITNAME" val="Drop down lists with Excel 2013 m400:02:37.6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e1959c4-565d-4f04-809e-d785edf60de4"/>
  <p:tag name="CAPTIONINTERNALID" val="828d7d16-bccf-4f3f-b696-6f2145f68791"/>
  <p:tag name="CAPTIONITEMSYSNAME" val="Drop down lists with Excel 2013 m4Selectthespecific00:02:37.7-00:02:46.6"/>
  <p:tag name="BOOKMARKENTRYNAME" val="Drop down lists with Excel 2013 m400:02:37.7"/>
  <p:tag name="BOOKMARKEXITNAME" val="Drop down lists with Excel 2013 m400:02:46.6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e1959c4-565d-4f04-809e-d785edf60de4"/>
  <p:tag name="CAPTIONINTERNALID" val="98b71061-678a-45fd-971f-b41dd2e9948f"/>
  <p:tag name="CAPTIONITEMSYSNAME" val="Drop down lists with Excel 2013 m4InFormatCells,00:02:46.7-00:02:52.9"/>
  <p:tag name="BOOKMARKENTRYNAME" val="Drop down lists with Excel 2013 m400:02:46.7"/>
  <p:tag name="BOOKMARKEXITNAME" val="Drop down lists with Excel 2013 m400:02:52.9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e1959c4-565d-4f04-809e-d785edf60de4"/>
  <p:tag name="CAPTIONINTERNALID" val="06943c4f-77dc-4751-981b-4f748912b397"/>
  <p:tag name="CAPTIONITEMSYSNAME" val="Drop down lists with Excel 2013 m4Thenpasswordprotect00:02:53.0-00:02:56.4"/>
  <p:tag name="BOOKMARKENTRYNAME" val="Drop down lists with Excel 2013 m400:02:53.0"/>
  <p:tag name="BOOKMARKEXITNAME" val="Drop down lists with Excel 2013 m400:02:56.4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e1959c4-565d-4f04-809e-d785edf60de4"/>
  <p:tag name="CAPTIONINTERNALID" val="bc9907e5-65af-4b50-8b04-ce5bebda2a38"/>
  <p:tag name="CAPTIONITEMSYSNAME" val="Drop down lists with Excel 2013 m4Onlythesecells00:02:56.5-00:03:00.1"/>
  <p:tag name="BOOKMARKENTRYNAME" val="Drop down lists with Excel 2013 m400:02:56.5"/>
  <p:tag name="BOOKMARKEXITNAME" val="Drop down lists with Excel 2013 m400:03:00.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e1959c4-565d-4f04-809e-d785edf60de4"/>
  <p:tag name="CAPTIONINTERNALID" val="6a658b45-2167-4e53-86bb-11d5ed06a1fc"/>
  <p:tag name="CAPTIONITEMSYSNAME" val="Drop down lists with Excel 2013 m4Icantype00:03:00.2-00:03:13.4"/>
  <p:tag name="BOOKMARKENTRYNAME" val="Drop down lists with Excel 2013 m400:03:00.2"/>
  <p:tag name="BOOKMARKEXITNAME" val="Drop down lists with Excel 2013 m400:03:13.4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e1959c4-565d-4f04-809e-d785edf60de4"/>
  <p:tag name="CAPTIONINTERNALID" val="0997bd61-4a29-4074-a875-a0b2c2d1232d"/>
  <p:tag name="CAPTIONITEMSYSNAME" val="Drop down lists with Excel 2013 m4Tochangethe00:03:13.5-00:03:18.5"/>
  <p:tag name="BOOKMARKENTRYNAME" val="Drop down lists with Excel 2013 m400:03:13.5"/>
  <p:tag name="BOOKMARKEXITNAME" val="Drop down lists with Excel 2013 m400:03:18.5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e1959c4-565d-4f04-809e-d785edf60de4"/>
  <p:tag name="CAPTIONINTERNALID" val="0e2c753c-b9a7-4bf5-8e74-e0d9c3e676ac"/>
  <p:tag name="CAPTIONITEMSYSNAME" val="Drop down lists with Excel 2013 m4andthepossibly00:03:18.6-00:03:22.0"/>
  <p:tag name="BOOKMARKENTRYNAME" val="Drop down lists with Excel 2013 m400:03:18.6"/>
  <p:tag name="BOOKMARKEXITNAME" val="Drop down lists with Excel 2013 m400:03:22.0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e1959c4-565d-4f04-809e-d785edf60de4"/>
  <p:tag name="CAPTIONINTERNALID" val="499deed5-6eff-4c72-a25b-23b5d4909147"/>
  <p:tag name="CAPTIONITEMSYSNAME" val="Drop down lists with Excel 2013 m4Foradrop-down00:03:22.1-00:03:31.4"/>
  <p:tag name="BOOKMARKENTRYNAME" val="Drop down lists with Excel 2013 m400:03:22.1"/>
  <p:tag name="BOOKMARKEXITNAME" val="Drop down lists with Excel 2013 m400:03:31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fe2a2c4-3c63-47ba-a98f-8d62f99577c0"/>
  <p:tag name="CAPTIONINTERNALID" val="66615ca2-a8f0-460a-8368-f73cd9443b31"/>
  <p:tag name="CAPTIONITEMSYSNAME" val="Drop down lists with Excel 2013 m1Thetextor00:00:42.2-00:00:47.3"/>
  <p:tag name="BOOKMARKENTRYNAME" val="Drop down lists with Excel 2013 m100:00:42.2"/>
  <p:tag name="BOOKMARKEXITNAME" val="Drop down lists with Excel 2013 m100:00:47.3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e1959c4-565d-4f04-809e-d785edf60de4"/>
  <p:tag name="CAPTIONINTERNALID" val="3edf92bc-2f10-43b8-ad23-0e3955bc7988"/>
  <p:tag name="CAPTIONITEMSYSNAME" val="Drop down lists with Excel 2013 m4andinthe00:03:31.5-00:03:42.0"/>
  <p:tag name="BOOKMARKENTRYNAME" val="Drop down lists with Excel 2013 m400:03:31.5"/>
  <p:tag name="BOOKMARKEXITNAME" val="Drop down lists with Excel 2013 m400:03:42.0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e1959c4-565d-4f04-809e-d785edf60de4"/>
  <p:tag name="CAPTIONINTERNALID" val="21df5b7d-d468-49d7-9556-551753ddab13"/>
  <p:tag name="CAPTIONITEMSYSNAME" val="Drop down lists with Excel 2013 m4AndclickOK.00:03:42.1-00:03:47.1"/>
  <p:tag name="BOOKMARKENTRYNAME" val="Drop down lists with Excel 2013 m400:03:42.1"/>
  <p:tag name="BOOKMARKEXITNAME" val="Drop down lists with Excel 2013 m400:03:47.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e1959c4-565d-4f04-809e-d785edf60de4"/>
  <p:tag name="CAPTIONINTERNALID" val="4037a97e-00bc-43b3-861f-f61fb1df3d16"/>
  <p:tag name="CAPTIONITEMSYSNAME" val="Drop down lists with Excel 2013 m4Andwecan00:03:47.2-00:03:52.3"/>
  <p:tag name="BOOKMARKENTRYNAME" val="Drop down lists with Excel 2013 m400:03:47.2"/>
  <p:tag name="BOOKMARKEXITNAME" val="Drop down lists with Excel 2013 m400:03:52.3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e1959c4-565d-4f04-809e-d785edf60de4"/>
  <p:tag name="CAPTIONINTERNALID" val="a354718d-6851-49ad-8b5c-6dc35ed2eacd"/>
  <p:tag name="CAPTIONITEMSYSNAME" val="Drop down lists with Excel 2013 m4Foradrop-down00:03:52.4-00:04:03.8"/>
  <p:tag name="BOOKMARKENTRYNAME" val="Drop down lists with Excel 2013 m400:03:52.4"/>
  <p:tag name="BOOKMARKEXITNAME" val="Drop down lists with Excel 2013 m400:04:03.8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e1959c4-565d-4f04-809e-d785edf60de4"/>
  <p:tag name="CAPTIONINTERNALID" val="5ff985c8-2658-4fdf-96a4-aa6bf6dd78a1"/>
  <p:tag name="CAPTIONITEMSYSNAME" val="Drop down lists with Excel 2013 m4Toinserta00:04:03.9-00:04:14.0"/>
  <p:tag name="BOOKMARKENTRYNAME" val="Drop down lists with Excel 2013 m400:04:03.9"/>
  <p:tag name="BOOKMARKEXITNAME" val="Drop down lists with Excel 2013 m400:04:14.0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e1959c4-565d-4f04-809e-d785edf60de4"/>
  <p:tag name="CAPTIONINTERNALID" val="d1b757d3-fb0b-425b-929e-1d997fb954ad"/>
  <p:tag name="CAPTIONITEMSYSNAME" val="Drop down lists with Excel 2013 m4andtypeyour00:04:14.1-00:04:24.1"/>
  <p:tag name="BOOKMARKENTRYNAME" val="Drop down lists with Excel 2013 m400:04:14.1"/>
  <p:tag name="BOOKMARKEXITNAME" val="Drop down lists with Excel 2013 m400:04:24.1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e1959c4-565d-4f04-809e-d785edf60de4"/>
  <p:tag name="CAPTIONINTERNALID" val="788d5521-7eb7-4ebc-93f1-76de3ed5169e"/>
  <p:tag name="CAPTIONITEMSYSNAME" val="Drop down lists with Excel 2013 m4Andagain,we00:04:24.2-00:04:29.7"/>
  <p:tag name="BOOKMARKENTRYNAME" val="Drop down lists with Excel 2013 m400:04:24.2"/>
  <p:tag name="BOOKMARKEXITNAME" val="Drop down lists with Excel 2013 m400:04:29.7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e1959c4-565d-4f04-809e-d785edf60de4"/>
  <p:tag name="CAPTIONINTERNALID" val="7e53ea75-cff1-49df-8e70-054d996111d1"/>
  <p:tag name="CAPTIONITEMSYSNAME" val="Drop down lists with Excel 2013 m4Youcanalso00:04:29.8-00:04:40.9"/>
  <p:tag name="BOOKMARKENTRYNAME" val="Drop down lists with Excel 2013 m400:04:29.8"/>
  <p:tag name="BOOKMARKEXITNAME" val="Drop down lists with Excel 2013 m400:04:40.9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e1959c4-565d-4f04-809e-d785edf60de4"/>
  <p:tag name="CAPTIONINTERNALID" val="302a5cba-c065-47ec-88e5-867749cec063"/>
  <p:tag name="CAPTIONITEMSYSNAME" val="Drop down lists with Excel 2013 m4Foradrop-down00:04:41.0-00:04:53.2"/>
  <p:tag name="BOOKMARKENTRYNAME" val="Drop down lists with Excel 2013 m400:04:41.0"/>
  <p:tag name="BOOKMARKEXITNAME" val="Drop down lists with Excel 2013 m400:04:53.2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e1959c4-565d-4f04-809e-d785edf60de4"/>
  <p:tag name="CAPTIONINTERNALID" val="97bc1457-80d8-43a4-adc7-49baa87a0375"/>
  <p:tag name="CAPTIONITEMSYSNAME" val="Drop down lists with Excel 2013 m4Toinserta00:04:53.3-00:04:58.8"/>
  <p:tag name="BOOKMARKENTRYNAME" val="Drop down lists with Excel 2013 m400:04:53.3"/>
  <p:tag name="BOOKMARKEXITNAME" val="Drop down lists with Excel 2013 m400:04:58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fe2a2c4-3c63-47ba-a98f-8d62f99577c0"/>
  <p:tag name="CAPTIONINTERNALID" val="0cf4688d-acae-496f-8646-56f90933e5b8"/>
  <p:tag name="CAPTIONITEMSYSNAME" val="Drop down lists with Excel 2013 m1AndclickOK.00:00:47.4-00:00:50.1"/>
  <p:tag name="BOOKMARKENTRYNAME" val="Drop down lists with Excel 2013 m100:00:47.4"/>
  <p:tag name="BOOKMARKEXITNAME" val="Drop down lists with Excel 2013 m100:00:50.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e1959c4-565d-4f04-809e-d785edf60de4"/>
  <p:tag name="CAPTIONINTERNALID" val="6c4bea2d-e9fa-4cc0-a2d3-d2441ab8eeb2"/>
  <p:tag name="CAPTIONITEMSYSNAME" val="Drop down lists with Excel 2013 m4clickInsert,click00:04:58.9-00:05:13.7"/>
  <p:tag name="BOOKMARKENTRYNAME" val="Drop down lists with Excel 2013 m400:04:58.9"/>
  <p:tag name="BOOKMARKEXITNAME" val="Drop down lists with Excel 2013 m400:05:13.7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e1959c4-565d-4f04-809e-d785edf60de4"/>
  <p:tag name="CAPTIONINTERNALID" val="2f7279b2-38dd-448a-a1e7-8efbe05cddcf"/>
  <p:tag name="CAPTIONITEMSYSNAME" val="Drop down lists with Excel 2013 m4Andagain,we00:05:13.8-00:05:20.7"/>
  <p:tag name="BOOKMARKENTRYNAME" val="Drop down lists with Excel 2013 m400:05:13.8"/>
  <p:tag name="BOOKMARKEXITNAME" val="Drop down lists with Excel 2013 m400:05:20.7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e1959c4-565d-4f04-809e-d785edf60de4"/>
  <p:tag name="CAPTIONINTERNALID" val="7a841a2f-8bd1-41c5-b5e1-45cd14e5641b"/>
  <p:tag name="CAPTIONITEMSYSNAME" val="Drop down lists with Excel 2013 m4Toeditor00:05:20.8-00:05:28.8"/>
  <p:tag name="BOOKMARKENTRYNAME" val="Drop down lists with Excel 2013 m400:05:20.8"/>
  <p:tag name="BOOKMARKEXITNAME" val="Drop down lists with Excel 2013 m400:05:28.8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e1959c4-565d-4f04-809e-d785edf60de4"/>
  <p:tag name="CAPTIONINTERNALID" val="3d92f9d0-86dc-4471-87f3-d384108dcbd9"/>
  <p:tag name="CAPTIONITEMSYSNAME" val="Drop down lists with Excel 2013 m4InNameManager,00:05:28.9-00:05:38.2"/>
  <p:tag name="BOOKMARKENTRYNAME" val="Drop down lists with Excel 2013 m400:05:28.9"/>
  <p:tag name="BOOKMARKEXITNAME" val="Drop down lists with Excel 2013 m400:05:38.2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e1959c4-565d-4f04-809e-d785edf60de4"/>
  <p:tag name="CAPTIONINTERNALID" val="d1b72490-cce5-4bad-9c0d-f23e901b8974"/>
  <p:tag name="CAPTIONITEMSYSNAME" val="Drop down lists with Excel 2013 m4Todeletea00:05:38.3-00:05:53.1"/>
  <p:tag name="BOOKMARKENTRYNAME" val="Drop down lists with Excel 2013 m400:05:38.3"/>
  <p:tag name="BOOKMARKEXITNAME" val="Drop down lists with Excel 2013 m400:05:53.1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e1959c4-565d-4f04-809e-d785edf60de4"/>
  <p:tag name="CAPTIONINTERNALID" val="c41ef20b-df32-4da2-a0b3-638f370d13ad"/>
  <p:tag name="CAPTIONITEMSYSNAME" val="Drop down lists with Excel 2013 m4Thedrop-downlist00:05:53.2-00:05:58.5"/>
  <p:tag name="BOOKMARKENTRYNAME" val="Drop down lists with Excel 2013 m400:05:53.2"/>
  <p:tag name="BOOKMARKEXITNAME" val="Drop down lists with Excel 2013 m400:05:58.5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e1959c4-565d-4f04-809e-d785edf60de4"/>
  <p:tag name="CAPTIONINTERNALID" val="cd33aaab-d3ed-4c05-974a-73f3b49b072d"/>
  <p:tag name="CAPTIONITEMSYSNAME" val="Drop down lists with Excel 2013 m4Youcanremove00:05:58.6-00:06:03.8"/>
  <p:tag name="BOOKMARKENTRYNAME" val="Drop down lists with Excel 2013 m400:05:58.6"/>
  <p:tag name="BOOKMARKEXITNAME" val="Drop down lists with Excel 2013 m400:06:03.8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e1959c4-565d-4f04-809e-d785edf60de4"/>
  <p:tag name="CAPTIONINTERNALID" val="0c3d9058-9e9a-4d6e-b1ac-6272861a9648"/>
  <p:tag name="CAPTIONITEMSYSNAME" val="Drop down lists with Excel 2013 m4Nowyou’vegot00:06:03.9-00:06:09.3"/>
  <p:tag name="BOOKMARKENTRYNAME" val="Drop down lists with Excel 2013 m400:06:03.9"/>
  <p:tag name="BOOKMARKEXITNAME" val="Drop down lists with Excel 2013 m400:06:09.3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e1959c4-565d-4f04-809e-d785edf60de4"/>
  <p:tag name="CAPTIONINTERNALID" val="a5c565ec-5400-44b0-ac99-1ee0ae0c5e92"/>
  <p:tag name="CAPTIONITEMSYSNAME" val="Drop down lists with Excel 2013 m4Ofcourse,there’s00:06:09.4-00:06:11.2"/>
  <p:tag name="BOOKMARKENTRYNAME" val="Drop down lists with Excel 2013 m400:06:09.4"/>
  <p:tag name="BOOKMARKEXITNAME" val="Drop down lists with Excel 2013 m400:06:11.2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e1959c4-565d-4f04-809e-d785edf60de4"/>
  <p:tag name="CAPTIONINTERNALID" val="8e4586fb-20e8-438e-a21e-459f81b3f04b"/>
  <p:tag name="CAPTIONITEMSYSNAME" val="Drop down lists with Excel 2013 m4Socheckout00:06:11.3-00:06:18.1"/>
  <p:tag name="BOOKMARKENTRYNAME" val="Drop down lists with Excel 2013 m400:06:11.3"/>
  <p:tag name="BOOKMARKEXITNAME" val="Drop down lists with Excel 2013 m400:06:18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fe2a2c4-3c63-47ba-a98f-8d62f99577c0"/>
  <p:tag name="CAPTIONINTERNALID" val="ce3c8065-d47f-47a7-ace3-55689bb85d8c"/>
  <p:tag name="CAPTIONITEMSYSNAME" val="Drop down lists with Excel 2013 m1Thecellsnow00:00:50.2-00:00:54.9"/>
  <p:tag name="BOOKMARKENTRYNAME" val="Drop down lists with Excel 2013 m100:00:50.2"/>
  <p:tag name="BOOKMARKEXITNAME" val="Drop down lists with Excel 2013 m100:00:54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fe2a2c4-3c63-47ba-a98f-8d62f99577c0"/>
  <p:tag name="CAPTIONINTERNALID" val="7fceaf5b-2402-410d-8ab3-2e27e851f08a"/>
  <p:tag name="CAPTIONITEMSYSNAME" val="Drop down lists with Excel 2013 m1Upnext,drop-down00:00:55.0-00:00:58.7"/>
  <p:tag name="BOOKMARKENTRYNAME" val="Drop down lists with Excel 2013 m100:00:55.0"/>
  <p:tag name="BOOKMARKEXITNAME" val="Drop down lists with Excel 2013 m100:00:58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90cd26d-a76d-49bb-9259-70698d677740"/>
  <p:tag name="MEDIACAPTIONSPROMPTED" val="False"/>
  <p:tag name="TEMPPRESENTATIONFILE" val="C:\Users\Administrator\AppData\Local\Temp\tmp94F0.tmp"/>
  <p:tag name="TEMPMEDIAFILENAME" val="C:\Users\Administrator\AppData\Local\Temp\tmp98A9_Drop down lists with Excel 2013 m2.mp4"/>
  <p:tag name="MEDIAFADEDURATION" val="0.2"/>
  <p:tag name="MEDIATRANSPARENCY" val="0.3"/>
  <p:tag name="MEDIACAPTIONSHIDDEN" val="False"/>
  <p:tag name="CUSTOMXMLPARTID" val="{91AD2EE2-B505-4E59-AA2B-17DCF41C110D}"/>
  <p:tag name="MEDIACAPTIONCOUNT" val="Tru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90cd26d-a76d-49bb-9259-70698d677740"/>
  <p:tag name="CAPTIONINTERNALID" val="2085a703-74b8-4910-9e98-fd6d02181bc6"/>
  <p:tag name="CAPTIONITEMSYSNAME" val="Drop down lists with Excel 2013 m2Youcanuse00:00:00.0-00:00:11.5"/>
  <p:tag name="BOOKMARKENTRYNAME" val="Drop down lists with Excel 2013 m200:00:00.0"/>
  <p:tag name="BOOKMARKEXITNAME" val="Drop down lists with Excel 2013 m200:00:11.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90cd26d-a76d-49bb-9259-70698d677740"/>
  <p:tag name="CAPTIONINTERNALID" val="342991fb-ce36-49cb-83a3-c10c61b27eb8"/>
  <p:tag name="CAPTIONITEMSYSNAME" val="Drop down lists with Excel 2013 m2Weuseda00:00:11.6-00:00:15.6"/>
  <p:tag name="BOOKMARKENTRYNAME" val="Drop down lists with Excel 2013 m200:00:11.6"/>
  <p:tag name="BOOKMARKEXITNAME" val="Drop down lists with Excel 2013 m200:00:15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90cd26d-a76d-49bb-9259-70698d677740"/>
  <p:tag name="CAPTIONINTERNALID" val="b6d33819-7238-4103-aa3a-9cfe423fce81"/>
  <p:tag name="CAPTIONITEMSYSNAME" val="Drop down lists with Excel 2013 m2Youmightuse00:00:15.7-00:00:22.2"/>
  <p:tag name="BOOKMARKENTRYNAME" val="Drop down lists with Excel 2013 m200:00:15.7"/>
  <p:tag name="BOOKMARKEXITNAME" val="Drop down lists with Excel 2013 m200:00:2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fe2a2c4-3c63-47ba-a98f-8d62f99577c0"/>
  <p:tag name="CAPTIONINTERNALID" val="69748248-24ee-4963-ba5f-a3d6d926fd59"/>
  <p:tag name="CAPTIONITEMSYSNAME" val="Drop down lists with Excel 2013 m1Dataentryis00:00:00.0-00:00:05.1"/>
  <p:tag name="BOOKMARKENTRYNAME" val="Drop down lists with Excel 2013 m100:00:00.0"/>
  <p:tag name="BOOKMARKEXITNAME" val="Drop down lists with Excel 2013 m100:00:05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90cd26d-a76d-49bb-9259-70698d677740"/>
  <p:tag name="CAPTIONINTERNALID" val="912f6019-fe19-4813-bc29-6bfbb9df9c1e"/>
  <p:tag name="CAPTIONITEMSYSNAME" val="Drop down lists with Excel 2013 m2Ifyouneed00:00:22.3-00:00:27.0"/>
  <p:tag name="BOOKMARKENTRYNAME" val="Drop down lists with Excel 2013 m200:00:22.3"/>
  <p:tag name="BOOKMARKEXITNAME" val="Drop down lists with Excel 2013 m200:00:27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90cd26d-a76d-49bb-9259-70698d677740"/>
  <p:tag name="CAPTIONINTERNALID" val="99f0c87d-986c-47ab-a739-b80b351aad23"/>
  <p:tag name="CAPTIONITEMSYSNAME" val="Drop down lists with Excel 2013 m2thistypeof00:00:27.1-00:00:31.8"/>
  <p:tag name="BOOKMARKENTRYNAME" val="Drop down lists with Excel 2013 m200:00:27.1"/>
  <p:tag name="BOOKMARKEXITNAME" val="Drop down lists with Excel 2013 m200:00:31.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90cd26d-a76d-49bb-9259-70698d677740"/>
  <p:tag name="CAPTIONINTERNALID" val="332ff6ea-8f47-4583-bc06-0dfb457ea619"/>
  <p:tag name="CAPTIONITEMSYSNAME" val="Drop down lists with Excel 2013 m2We’llcovermanaging00:00:31.9-00:00:36.4"/>
  <p:tag name="BOOKMARKENTRYNAME" val="Drop down lists with Excel 2013 m200:00:31.9"/>
  <p:tag name="BOOKMARKEXITNAME" val="Drop down lists with Excel 2013 m200:00:36.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90cd26d-a76d-49bb-9259-70698d677740"/>
  <p:tag name="CAPTIONINTERNALID" val="f68940de-7cd4-4b16-a92d-d13068c3d09c"/>
  <p:tag name="CAPTIONITEMSYSNAME" val="Drop down lists with Excel 2013 m2Acomma-delimitedlist00:00:36.5-00:00:41.0"/>
  <p:tag name="BOOKMARKENTRYNAME" val="Drop down lists with Excel 2013 m200:00:36.5"/>
  <p:tag name="BOOKMARKEXITNAME" val="Drop down lists with Excel 2013 m200:00:41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90cd26d-a76d-49bb-9259-70698d677740"/>
  <p:tag name="CAPTIONINTERNALID" val="3afdaebc-81f4-4834-ab6e-ae1ddb8b685c"/>
  <p:tag name="CAPTIONITEMSYSNAME" val="Drop down lists with Excel 2013 m2Thiscanbe00:00:41.1-00:00:46.9"/>
  <p:tag name="BOOKMARKENTRYNAME" val="Drop down lists with Excel 2013 m200:00:41.1"/>
  <p:tag name="BOOKMARKEXITNAME" val="Drop down lists with Excel 2013 m200:00:46.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90cd26d-a76d-49bb-9259-70698d677740"/>
  <p:tag name="CAPTIONINTERNALID" val="19ab2ed2-dc5b-4b03-aa5e-add3d24fbc3a"/>
  <p:tag name="CAPTIONITEMSYSNAME" val="Drop down lists with Excel 2013 m2Forexample,typing00:00:47.0-00:00:58.2"/>
  <p:tag name="BOOKMARKENTRYNAME" val="Drop down lists with Excel 2013 m200:00:47.0"/>
  <p:tag name="BOOKMARKEXITNAME" val="Drop down lists with Excel 2013 m200:00:58.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90cd26d-a76d-49bb-9259-70698d677740"/>
  <p:tag name="CAPTIONINTERNALID" val="455aa8d6-cdae-4137-8995-fef9cd159334"/>
  <p:tag name="CAPTIONITEMSYSNAME" val="Drop down lists with Excel 2013 m2Toavoidthe00:00:58.3-00:01:04.1"/>
  <p:tag name="BOOKMARKENTRYNAME" val="Drop down lists with Excel 2013 m200:00:58.3"/>
  <p:tag name="BOOKMARKEXITNAME" val="Drop down lists with Excel 2013 m200:01:04.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90cd26d-a76d-49bb-9259-70698d677740"/>
  <p:tag name="CAPTIONINTERNALID" val="d01dc32c-5487-4161-ae9a-c5aa27c81041"/>
  <p:tag name="CAPTIONITEMSYSNAME" val="Drop down lists with Excel 2013 m2Selectacell00:01:04.2-00:01:07.3"/>
  <p:tag name="BOOKMARKENTRYNAME" val="Drop down lists with Excel 2013 m200:01:04.2"/>
  <p:tag name="BOOKMARKEXITNAME" val="Drop down lists with Excel 2013 m200:01:07.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90cd26d-a76d-49bb-9259-70698d677740"/>
  <p:tag name="CAPTIONINTERNALID" val="63d7a800-543e-4b7d-8441-f41dd1a8d577"/>
  <p:tag name="CAPTIONITEMSYSNAME" val="Drop down lists with Excel 2013 m2ClicktheData00:01:07.4-00:01:12.2"/>
  <p:tag name="BOOKMARKENTRYNAME" val="Drop down lists with Excel 2013 m200:01:07.4"/>
  <p:tag name="BOOKMARKEXITNAME" val="Drop down lists with Excel 2013 m200:01:12.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90cd26d-a76d-49bb-9259-70698d677740"/>
  <p:tag name="CAPTIONINTERNALID" val="aff2ebe0-f9ec-41c4-8ea4-0611c10dd11e"/>
  <p:tag name="CAPTIONITEMSYSNAME" val="Drop down lists with Excel 2013 m2IntheData00:01:12.3-00:01:19.5"/>
  <p:tag name="BOOKMARKENTRYNAME" val="Drop down lists with Excel 2013 m200:01:12.3"/>
  <p:tag name="BOOKMARKEXITNAME" val="Drop down lists with Excel 2013 m200:01:19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fe2a2c4-3c63-47ba-a98f-8d62f99577c0"/>
  <p:tag name="CAPTIONINTERNALID" val="59c41bef-e5b8-4bac-8347-e781b529f71f"/>
  <p:tag name="CAPTIONITEMSYSNAME" val="Drop down lists with Excel 2013 m1tolimitthe00:00:05.2-00:00:08.7"/>
  <p:tag name="BOOKMARKENTRYNAME" val="Drop down lists with Excel 2013 m100:00:05.2"/>
  <p:tag name="BOOKMARKEXITNAME" val="Drop down lists with Excel 2013 m100:00:08.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90cd26d-a76d-49bb-9259-70698d677740"/>
  <p:tag name="CAPTIONINTERNALID" val="1d7efeb0-7b96-46a3-a483-333937754d01"/>
  <p:tag name="CAPTIONITEMSYSNAME" val="Drop down lists with Excel 2013 m2LeaveIn-celldropdown00:01:19.6-00:01:26.2"/>
  <p:tag name="BOOKMARKENTRYNAME" val="Drop down lists with Excel 2013 m200:01:19.6"/>
  <p:tag name="BOOKMARKEXITNAME" val="Drop down lists with Excel 2013 m200:01:26.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90cd26d-a76d-49bb-9259-70698d677740"/>
  <p:tag name="CAPTIONINTERNALID" val="4232f45f-6258-4d9c-a0fc-a082e6c108d6"/>
  <p:tag name="CAPTIONITEMSYSNAME" val="Drop down lists with Excel 2013 m2LeaveIgnoreblank00:01:26.3-00:01:31.7"/>
  <p:tag name="BOOKMARKENTRYNAME" val="Drop down lists with Excel 2013 m200:01:26.3"/>
  <p:tag name="BOOKMARKEXITNAME" val="Drop down lists with Excel 2013 m200:01:31.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90cd26d-a76d-49bb-9259-70698d677740"/>
  <p:tag name="CAPTIONINTERNALID" val="1985a1cc-1b7b-4a3a-8806-1622429788a1"/>
  <p:tag name="CAPTIONITEMSYSNAME" val="Drop down lists with Excel 2013 m2Toprovidethe00:01:31.8-00:01:39.6"/>
  <p:tag name="BOOKMARKENTRYNAME" val="Drop down lists with Excel 2013 m200:01:31.8"/>
  <p:tag name="BOOKMARKEXITNAME" val="Drop down lists with Excel 2013 m200:01:39.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90cd26d-a76d-49bb-9259-70698d677740"/>
  <p:tag name="CAPTIONINTERNALID" val="b1bfaaac-db7d-4861-9cc8-3561354ae93a"/>
  <p:tag name="CAPTIONITEMSYSNAME" val="Drop down lists with Excel 2013 m2•Itcan00:01:39.7-00:01:43.3"/>
  <p:tag name="BOOKMARKENTRYNAME" val="Drop down lists with Excel 2013 m200:01:39.7"/>
  <p:tag name="BOOKMARKEXITNAME" val="Drop down lists with Excel 2013 m200:01:43.3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90cd26d-a76d-49bb-9259-70698d677740"/>
  <p:tag name="CAPTIONINTERNALID" val="ea74f07b-5909-4339-8910-8aee5660392d"/>
  <p:tag name="CAPTIONITEMSYSNAME" val="Drop down lists with Excel 2013 m2givingyougreater00:01:43.4-00:01:51.2"/>
  <p:tag name="BOOKMARKENTRYNAME" val="Drop down lists with Excel 2013 m200:01:43.4"/>
  <p:tag name="BOOKMARKEXITNAME" val="Drop down lists with Excel 2013 m200:01:51.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90cd26d-a76d-49bb-9259-70698d677740"/>
  <p:tag name="CAPTIONINTERNALID" val="39fdaff0-a442-4d36-a710-28774279fe91"/>
  <p:tag name="CAPTIONITEMSYSNAME" val="Drop down lists with Excel 2013 m2•Therange00:01:51.3-00:01:54.9"/>
  <p:tag name="BOOKMARKENTRYNAME" val="Drop down lists with Excel 2013 m200:01:51.3"/>
  <p:tag name="BOOKMARKEXITNAME" val="Drop down lists with Excel 2013 m200:01:54.9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90cd26d-a76d-49bb-9259-70698d677740"/>
  <p:tag name="CAPTIONINTERNALID" val="4c34cc0a-502d-41f3-9a0e-d2d1332de1a8"/>
  <p:tag name="CAPTIONITEMSYSNAME" val="Drop down lists with Excel 2013 m2AndclickOK.00:01:55.0-00:01:57.4"/>
  <p:tag name="BOOKMARKENTRYNAME" val="Drop down lists with Excel 2013 m200:01:55.0"/>
  <p:tag name="BOOKMARKEXITNAME" val="Drop down lists with Excel 2013 m200:01:57.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90cd26d-a76d-49bb-9259-70698d677740"/>
  <p:tag name="CAPTIONINTERNALID" val="4c28fae5-f6c6-4ac7-be85-749311d7a163"/>
  <p:tag name="CAPTIONITEMSYSNAME" val="Drop down lists with Excel 2013 m2Verifythecell00:01:57.5-00:02:04.8"/>
  <p:tag name="BOOKMARKENTRYNAME" val="Drop down lists with Excel 2013 m200:01:57.5"/>
  <p:tag name="BOOKMARKEXITNAME" val="Drop down lists with Excel 2013 m200:02:04.8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90cd26d-a76d-49bb-9259-70698d677740"/>
  <p:tag name="CAPTIONINTERNALID" val="fc4fc29e-91cc-47d1-a189-373b233e1b8c"/>
  <p:tag name="CAPTIONITEMSYSNAME" val="Drop down lists with Excel 2013 m2Tousethis00:02:04.9-00:02:10.3"/>
  <p:tag name="BOOKMARKENTRYNAME" val="Drop down lists with Excel 2013 m200:02:04.9"/>
  <p:tag name="BOOKMARKEXITNAME" val="Drop down lists with Excel 2013 m200:02:10.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90cd26d-a76d-49bb-9259-70698d677740"/>
  <p:tag name="CAPTIONINTERNALID" val="d0c8d059-74b3-4c60-9588-2372b6a27db1"/>
  <p:tag name="CAPTIONITEMSYSNAME" val="Drop down lists with Excel 2013 m2Selectthecell.00:02:10.4-00:02:12.3"/>
  <p:tag name="BOOKMARKENTRYNAME" val="Drop down lists with Excel 2013 m200:02:10.4"/>
  <p:tag name="BOOKMARKEXITNAME" val="Drop down lists with Excel 2013 m200:02:12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fe2a2c4-3c63-47ba-a98f-8d62f99577c0"/>
  <p:tag name="CAPTIONINTERNALID" val="f1652527-1283-4a28-a797-d48b049e08a0"/>
  <p:tag name="CAPTIONITEMSYSNAME" val="Drop down lists with Excel 2013 m1Whenyouselect00:00:08.8-00:00:13.7"/>
  <p:tag name="BOOKMARKENTRYNAME" val="Drop down lists with Excel 2013 m100:00:08.8"/>
  <p:tag name="BOOKMARKEXITNAME" val="Drop down lists with Excel 2013 m100:00:13.7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90cd26d-a76d-49bb-9259-70698d677740"/>
  <p:tag name="CAPTIONINTERNALID" val="3a82734e-ceba-4d7e-8fd3-42173d11623d"/>
  <p:tag name="CAPTIONITEMSYSNAME" val="Drop down lists with Excel 2013 m2Ifitshows00:02:12.4-00:02:16.6"/>
  <p:tag name="BOOKMARKENTRYNAME" val="Drop down lists with Excel 2013 m200:02:12.4"/>
  <p:tag name="BOOKMARKEXITNAME" val="Drop down lists with Excel 2013 m200:02:16.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90cd26d-a76d-49bb-9259-70698d677740"/>
  <p:tag name="CAPTIONINTERNALID" val="03ca2c02-6e5e-4c3f-9cdf-fb2a8af1896c"/>
  <p:tag name="CAPTIONITEMSYSNAME" val="Drop down lists with Excel 2013 m2Thisway,text00:02:16.7-00:02:23.8"/>
  <p:tag name="BOOKMARKENTRYNAME" val="Drop down lists with Excel 2013 m200:02:16.7"/>
  <p:tag name="BOOKMARKEXITNAME" val="Drop down lists with Excel 2013 m200:02:23.8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90cd26d-a76d-49bb-9259-70698d677740"/>
  <p:tag name="CAPTIONINTERNALID" val="e90e1294-fe45-4a0a-99d0-55a728d4b68a"/>
  <p:tag name="CAPTIONITEMSYSNAME" val="Drop down lists with Excel 2013 m2Youcanuse00:02:23.9-00:02:29.8"/>
  <p:tag name="BOOKMARKENTRYNAME" val="Drop down lists with Excel 2013 m200:02:23.9"/>
  <p:tag name="BOOKMARKEXITNAME" val="Drop down lists with Excel 2013 m200:02:29.8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90cd26d-a76d-49bb-9259-70698d677740"/>
  <p:tag name="CAPTIONINTERNALID" val="9e67298d-f7ad-4e61-92d9-44a0e5b4d01e"/>
  <p:tag name="CAPTIONITEMSYSNAME" val="Drop down lists with Excel 2013 m2Thenselectthe00:02:29.9-00:02:32.3"/>
  <p:tag name="BOOKMARKENTRYNAME" val="Drop down lists with Excel 2013 m200:02:29.9"/>
  <p:tag name="BOOKMARKEXITNAME" val="Drop down lists with Excel 2013 m200:02:32.3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90cd26d-a76d-49bb-9259-70698d677740"/>
  <p:tag name="CAPTIONINTERNALID" val="8c8f1066-e821-47ec-9959-f50f722fd371"/>
  <p:tag name="CAPTIONITEMSYSNAME" val="Drop down lists with Excel 2013 m2AndpressCtrl00:02:32.4-00:02:36.6"/>
  <p:tag name="BOOKMARKENTRYNAME" val="Drop down lists with Excel 2013 m200:02:32.4"/>
  <p:tag name="BOOKMARKEXITNAME" val="Drop down lists with Excel 2013 m200:02:36.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90cd26d-a76d-49bb-9259-70698d677740"/>
  <p:tag name="CAPTIONINTERNALID" val="b3108499-2826-4464-8a62-2e85fc450896"/>
  <p:tag name="CAPTIONITEMSYSNAME" val="Drop down lists with Excel 2013 m2Thesecellsnow00:02:36.7-00:02:41.1"/>
  <p:tag name="BOOKMARKENTRYNAME" val="Drop down lists with Excel 2013 m200:02:36.7"/>
  <p:tag name="BOOKMARKEXITNAME" val="Drop down lists with Excel 2013 m200:02:41.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90cd26d-a76d-49bb-9259-70698d677740"/>
  <p:tag name="CAPTIONINTERNALID" val="6a554465-eeb6-49d7-b728-7893386bab54"/>
  <p:tag name="CAPTIONITEMSYSNAME" val="Drop down lists with Excel 2013 m2Anamedrange,00:02:41.2-00:02:52.1"/>
  <p:tag name="BOOKMARKENTRYNAME" val="Drop down lists with Excel 2013 m200:02:41.2"/>
  <p:tag name="BOOKMARKEXITNAME" val="Drop down lists with Excel 2013 m200:02:52.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90cd26d-a76d-49bb-9259-70698d677740"/>
  <p:tag name="CAPTIONINTERNALID" val="023169d0-4564-4ba7-87ff-43c5904cb6b7"/>
  <p:tag name="CAPTIONITEMSYSNAME" val="Drop down lists with Excel 2013 m2Tousea00:02:52.2-00:02:58.3"/>
  <p:tag name="BOOKMARKENTRYNAME" val="Drop down lists with Excel 2013 m200:02:52.2"/>
  <p:tag name="BOOKMARKEXITNAME" val="Drop down lists with Excel 2013 m200:02:58.3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90cd26d-a76d-49bb-9259-70698d677740"/>
  <p:tag name="CAPTIONINTERNALID" val="4ff8fd4f-0db3-4493-9dc7-48b574aed662"/>
  <p:tag name="CAPTIONITEMSYSNAME" val="Drop down lists with Excel 2013 m2Selectthecell00:02:58.4-00:03:03.2"/>
  <p:tag name="BOOKMARKENTRYNAME" val="Drop down lists with Excel 2013 m200:02:58.4"/>
  <p:tag name="BOOKMARKEXITNAME" val="Drop down lists with Excel 2013 m200:03:03.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90cd26d-a76d-49bb-9259-70698d677740"/>
  <p:tag name="CAPTIONINTERNALID" val="1289576d-99c6-42c7-860b-711d63232d9a"/>
  <p:tag name="CAPTIONITEMSYSNAME" val="Drop down lists with Excel 2013 m2IntheName00:03:03.3-00:03:11.1"/>
  <p:tag name="BOOKMARKENTRYNAME" val="Drop down lists with Excel 2013 m200:03:03.3"/>
  <p:tag name="BOOKMARKEXITNAME" val="Drop down lists with Excel 2013 m200:03:11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fe2a2c4-3c63-47ba-a98f-8d62f99577c0"/>
  <p:tag name="CAPTIONINTERNALID" val="b4c46c9d-adff-49eb-a984-acf6a4759e7e"/>
  <p:tag name="CAPTIONITEMSYSNAME" val="Drop down lists with Excel 2013 m1Clickitand00:00:13.8-00:00:17.4"/>
  <p:tag name="BOOKMARKENTRYNAME" val="Drop down lists with Excel 2013 m100:00:13.8"/>
  <p:tag name="BOOKMARKEXITNAME" val="Drop down lists with Excel 2013 m100:00:17.4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90cd26d-a76d-49bb-9259-70698d677740"/>
  <p:tag name="CAPTIONINTERNALID" val="f2fe24b7-7d65-4dfe-b5bb-166f933f1ecb"/>
  <p:tag name="CAPTIONITEMSYSNAME" val="Drop down lists with Excel 2013 m2•Thefirst00:03:11.2-00:03:16.5"/>
  <p:tag name="BOOKMARKENTRYNAME" val="Drop down lists with Excel 2013 m200:03:11.2"/>
  <p:tag name="BOOKMARKEXITNAME" val="Drop down lists with Excel 2013 m200:03:16.5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90cd26d-a76d-49bb-9259-70698d677740"/>
  <p:tag name="CAPTIONINTERNALID" val="5af26318-9d56-40eb-9eb9-47ada2f2617c"/>
  <p:tag name="CAPTIONITEMSYSNAME" val="Drop down lists with Excel 2013 m2•Therest00:03:16.6-00:03:23.2"/>
  <p:tag name="BOOKMARKENTRYNAME" val="Drop down lists with Excel 2013 m200:03:16.6"/>
  <p:tag name="BOOKMARKEXITNAME" val="Drop down lists with Excel 2013 m200:03:23.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90cd26d-a76d-49bb-9259-70698d677740"/>
  <p:tag name="CAPTIONINTERNALID" val="f0eaa9d6-ba62-4e5c-a309-04a497106410"/>
  <p:tag name="CAPTIONITEMSYSNAME" val="Drop down lists with Excel 2013 m2•Aname00:03:23.3-00:03:26.1"/>
  <p:tag name="BOOKMARKENTRYNAME" val="Drop down lists with Excel 2013 m200:03:23.3"/>
  <p:tag name="BOOKMARKEXITNAME" val="Drop down lists with Excel 2013 m200:03:26.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90cd26d-a76d-49bb-9259-70698d677740"/>
  <p:tag name="CAPTIONINTERNALID" val="a4d7d12f-8f95-481a-bf8d-91eab8914407"/>
  <p:tag name="CAPTIONITEMSYSNAME" val="Drop down lists with Excel 2013 m2•Andyou00:03:26.2-00:03:35.7"/>
  <p:tag name="BOOKMARKENTRYNAME" val="Drop down lists with Excel 2013 m200:03:26.2"/>
  <p:tag name="BOOKMARKEXITNAME" val="Drop down lists with Excel 2013 m200:03:35.7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90cd26d-a76d-49bb-9259-70698d677740"/>
  <p:tag name="CAPTIONINTERNALID" val="3495475a-4165-40a7-b530-b78a182ce146"/>
  <p:tag name="CAPTIONITEMSYSNAME" val="Drop down lists with Excel 2013 m2Whenyouselect00:03:35.8-00:03:46.3"/>
  <p:tag name="BOOKMARKENTRYNAME" val="Drop down lists with Excel 2013 m200:03:35.8"/>
  <p:tag name="BOOKMARKEXITNAME" val="Drop down lists with Excel 2013 m200:03:46.3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90cd26d-a76d-49bb-9259-70698d677740"/>
  <p:tag name="CAPTIONINTERNALID" val="0c74a8fc-203c-4766-baa4-94a5643e00a0"/>
  <p:tag name="CAPTIONITEMSYSNAME" val="Drop down lists with Excel 2013 m2Nowyou’reready00:03:46.4-00:03:51.5"/>
  <p:tag name="BOOKMARKENTRYNAME" val="Drop down lists with Excel 2013 m200:03:46.4"/>
  <p:tag name="BOOKMARKEXITNAME" val="Drop down lists with Excel 2013 m200:03:51.5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90cd26d-a76d-49bb-9259-70698d677740"/>
  <p:tag name="CAPTIONINTERNALID" val="1054e5c4-b6cd-4f1b-a0e3-762ef7eb4bd9"/>
  <p:tag name="CAPTIONITEMSYSNAME" val="Drop down lists with Excel 2013 m2Selectacell00:03:51.6-00:03:54.6"/>
  <p:tag name="BOOKMARKENTRYNAME" val="Drop down lists with Excel 2013 m200:03:51.6"/>
  <p:tag name="BOOKMARKEXITNAME" val="Drop down lists with Excel 2013 m200:03:54.6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90cd26d-a76d-49bb-9259-70698d677740"/>
  <p:tag name="CAPTIONINTERNALID" val="5fb0b82a-1fbc-4132-be80-09890dfe2318"/>
  <p:tag name="CAPTIONITEMSYSNAME" val="Drop down lists with Excel 2013 m2ClickDataValidation.00:03:54.7-00:03:59.3"/>
  <p:tag name="BOOKMARKENTRYNAME" val="Drop down lists with Excel 2013 m200:03:54.7"/>
  <p:tag name="BOOKMARKEXITNAME" val="Drop down lists with Excel 2013 m200:03:59.3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90cd26d-a76d-49bb-9259-70698d677740"/>
  <p:tag name="CAPTIONINTERNALID" val="e2a54e4a-9a30-4443-8c96-0383dbf45336"/>
  <p:tag name="CAPTIONITEMSYSNAME" val="Drop down lists with Excel 2013 m2SelectList.00:03:59.4-00:04:01.9"/>
  <p:tag name="BOOKMARKENTRYNAME" val="Drop down lists with Excel 2013 m200:03:59.4"/>
  <p:tag name="BOOKMARKEXITNAME" val="Drop down lists with Excel 2013 m200:04:01.9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90cd26d-a76d-49bb-9259-70698d677740"/>
  <p:tag name="CAPTIONINTERNALID" val="4e1a2af3-83fc-4bf7-b380-02100f691682"/>
  <p:tag name="CAPTIONITEMSYSNAME" val="Drop down lists with Excel 2013 m2ClickinSource,00:04:02.0-00:04:12.9"/>
  <p:tag name="BOOKMARKENTRYNAME" val="Drop down lists with Excel 2013 m200:04:02.0"/>
  <p:tag name="BOOKMARKEXITNAME" val="Drop down lists with Excel 2013 m200:04:12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fe2a2c4-3c63-47ba-a98f-8d62f99577c0"/>
  <p:tag name="CAPTIONINTERNALID" val="a2f6ded8-2dc2-461e-a723-9f633d874432"/>
  <p:tag name="CAPTIONITEMSYSNAME" val="Drop down lists with Excel 2013 m1Here’showto00:00:17.5-00:00:20.5"/>
  <p:tag name="BOOKMARKENTRYNAME" val="Drop down lists with Excel 2013 m100:00:17.5"/>
  <p:tag name="BOOKMARKEXITNAME" val="Drop down lists with Excel 2013 m100:00:20.5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90cd26d-a76d-49bb-9259-70698d677740"/>
  <p:tag name="CAPTIONINTERNALID" val="e3fa1b7f-48ba-4ca3-986a-df68f0e70b37"/>
  <p:tag name="CAPTIONITEMSYSNAME" val="Drop down lists with Excel 2013 m2Verifythatthe00:04:13.0-00:04:21.4"/>
  <p:tag name="BOOKMARKENTRYNAME" val="Drop down lists with Excel 2013 m200:04:13.0"/>
  <p:tag name="BOOKMARKEXITNAME" val="Drop down lists with Excel 2013 m200:04:21.4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90cd26d-a76d-49bb-9259-70698d677740"/>
  <p:tag name="CAPTIONINTERNALID" val="8ed0465f-bee5-4051-bd2e-3e4bfe84fca3"/>
  <p:tag name="CAPTIONITEMSYSNAME" val="Drop down lists with Excel 2013 m2Andcopythe00:04:21.5-00:04:30.5"/>
  <p:tag name="BOOKMARKENTRYNAME" val="Drop down lists with Excel 2013 m200:04:21.5"/>
  <p:tag name="BOOKMARKEXITNAME" val="Drop down lists with Excel 2013 m200:04:30.5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90cd26d-a76d-49bb-9259-70698d677740"/>
  <p:tag name="CAPTIONINTERNALID" val="eb1bf1e5-7d72-4bc3-8d6e-f2d3a481d363"/>
  <p:tag name="CAPTIONITEMSYSNAME" val="Drop down lists with Excel 2013 m2Upnext,input00:04:30.6-00:04:34.7"/>
  <p:tag name="BOOKMARKENTRYNAME" val="Drop down lists with Excel 2013 m200:04:30.6"/>
  <p:tag name="BOOKMARKEXITNAME" val="Drop down lists with Excel 2013 m200:04:34.7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f3c15a1-79df-461e-8e73-5fcc5335b67e"/>
  <p:tag name="MEDIACAPTIONSPROMPTED" val="False"/>
  <p:tag name="TEMPPRESENTATIONFILE" val="C:\Users\Administrator\AppData\Local\Temp\tmp60E8.tmp"/>
  <p:tag name="TEMPMEDIAFILENAME" val="C:\Users\Administrator\AppData\Local\Temp\tmp635A_Drop down lists with Excel 2013 m3.mp4"/>
  <p:tag name="MEDIAFADEDURATION" val="0.2"/>
  <p:tag name="MEDIATRANSPARENCY" val="0.3"/>
  <p:tag name="MEDIACAPTIONSHIDDEN" val="False"/>
  <p:tag name="CUSTOMXMLPARTID" val="{A582D7A5-1541-4102-A0B3-549A4DFFEA1F}"/>
  <p:tag name="MEDIACAPTIONCOUNT" val="Tru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f3c15a1-79df-461e-8e73-5fcc5335b67e"/>
  <p:tag name="CAPTIONINTERNALID" val="e1e1b87b-383c-4147-a91c-c6081385ebba"/>
  <p:tag name="CAPTIONITEMSYSNAME" val="Drop down lists with Excel 2013 m3Tohelppeople00:00:00.0-00:00:07.9"/>
  <p:tag name="BOOKMARKENTRYNAME" val="Drop down lists with Excel 2013 m300:00:00.0"/>
  <p:tag name="BOOKMARKEXITNAME" val="Drop down lists with Excel 2013 m300:00:07.9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f3c15a1-79df-461e-8e73-5fcc5335b67e"/>
  <p:tag name="CAPTIONINTERNALID" val="403bf5f1-72c8-4bbe-99d7-7a4a8ed2d6a4"/>
  <p:tag name="CAPTIONITEMSYSNAME" val="Drop down lists with Excel 2013 m3youcancreate00:00:08.0-00:00:12.3"/>
  <p:tag name="BOOKMARKENTRYNAME" val="Drop down lists with Excel 2013 m300:00:08.0"/>
  <p:tag name="BOOKMARKEXITNAME" val="Drop down lists with Excel 2013 m300:00:12.3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f3c15a1-79df-461e-8e73-5fcc5335b67e"/>
  <p:tag name="CAPTIONINTERNALID" val="f85723e5-4647-4791-a317-292fed15e4eb"/>
  <p:tag name="CAPTIONITEMSYSNAME" val="Drop down lists with Excel 2013 m3Youcanadd00:00:12.4-00:00:19.1"/>
  <p:tag name="BOOKMARKENTRYNAME" val="Drop down lists with Excel 2013 m300:00:12.4"/>
  <p:tag name="BOOKMARKEXITNAME" val="Drop down lists with Excel 2013 m300:00:19.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f3c15a1-79df-461e-8e73-5fcc5335b67e"/>
  <p:tag name="CAPTIONINTERNALID" val="d75d824c-2450-4f9a-a5a4-0ecc20d868a7"/>
  <p:tag name="CAPTIONITEMSYSNAME" val="Drop down lists with Excel 2013 m3Selectthecells00:00:19.2-00:00:25.8"/>
  <p:tag name="BOOKMARKENTRYNAME" val="Drop down lists with Excel 2013 m300:00:19.2"/>
  <p:tag name="BOOKMARKEXITNAME" val="Drop down lists with Excel 2013 m300:00:25.8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f3c15a1-79df-461e-8e73-5fcc5335b67e"/>
  <p:tag name="CAPTIONINTERNALID" val="4879b32a-9016-4615-9f81-f8a6d29c3c45"/>
  <p:tag name="CAPTIONITEMSYSNAME" val="Drop down lists with Excel 2013 m3OntheInput00:00:25.9-00:00:33.3"/>
  <p:tag name="BOOKMARKENTRYNAME" val="Drop down lists with Excel 2013 m300:00:25.9"/>
  <p:tag name="BOOKMARKEXITNAME" val="Drop down lists with Excel 2013 m300:00:33.3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f3c15a1-79df-461e-8e73-5fcc5335b67e"/>
  <p:tag name="CAPTIONINTERNALID" val="c98f493a-bb26-4c56-a779-af7711732375"/>
  <p:tag name="CAPTIONITEMSYSNAME" val="Drop down lists with Excel 2013 m3Typeatitle00:00:33.4-00:00:38.2"/>
  <p:tag name="BOOKMARKENTRYNAME" val="Drop down lists with Excel 2013 m300:00:33.4"/>
  <p:tag name="BOOKMARKEXITNAME" val="Drop down lists with Excel 2013 m300:00:38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fe2a2c4-3c63-47ba-a98f-8d62f99577c0"/>
  <p:tag name="CAPTIONINTERNALID" val="f8398ec0-85c7-4c55-be7f-7dbe96596164"/>
  <p:tag name="CAPTIONITEMSYSNAME" val="Drop down lists with Excel 2013 m1Selectthecells00:00:20.6-00:00:24.0"/>
  <p:tag name="BOOKMARKENTRYNAME" val="Drop down lists with Excel 2013 m100:00:20.6"/>
  <p:tag name="BOOKMARKEXITNAME" val="Drop down lists with Excel 2013 m100:00:24.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f3c15a1-79df-461e-8e73-5fcc5335b67e"/>
  <p:tag name="CAPTIONINTERNALID" val="7ad97a43-cffa-4406-b3d4-b7511982efc4"/>
  <p:tag name="CAPTIONITEMSYSNAME" val="Drop down lists with Excel 2013 m3Typethemessage00:00:38.3-00:00:46.4"/>
  <p:tag name="BOOKMARKENTRYNAME" val="Drop down lists with Excel 2013 m300:00:38.3"/>
  <p:tag name="BOOKMARKEXITNAME" val="Drop down lists with Excel 2013 m300:00:46.4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f3c15a1-79df-461e-8e73-5fcc5335b67e"/>
  <p:tag name="CAPTIONINTERNALID" val="e588474e-0f35-4557-aa1b-e394faea4e2c"/>
  <p:tag name="CAPTIONITEMSYSNAME" val="Drop down lists with Excel 2013 m3Nowwhenyou00:00:46.5-00:00:53.5"/>
  <p:tag name="BOOKMARKENTRYNAME" val="Drop down lists with Excel 2013 m300:00:46.5"/>
  <p:tag name="BOOKMARKEXITNAME" val="Drop down lists with Excel 2013 m300:00:53.5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f3c15a1-79df-461e-8e73-5fcc5335b67e"/>
  <p:tag name="CAPTIONINTERNALID" val="3f66470a-d534-40eb-9cfc-7cf06ef71b2e"/>
  <p:tag name="CAPTIONITEMSYSNAME" val="Drop down lists with Excel 2013 m3Youcanlet00:00:53.6-00:00:59.2"/>
  <p:tag name="BOOKMARKENTRYNAME" val="Drop down lists with Excel 2013 m300:00:53.6"/>
  <p:tag name="BOOKMARKEXITNAME" val="Drop down lists with Excel 2013 m300:00:59.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f3c15a1-79df-461e-8e73-5fcc5335b67e"/>
  <p:tag name="CAPTIONINTERNALID" val="0ea4cc54-0c9b-4751-9108-767644b15c15"/>
  <p:tag name="CAPTIONITEMSYSNAME" val="Drop down lists with Excel 2013 m3IfIgnoreblank00:00:59.3-00:01:11.3"/>
  <p:tag name="BOOKMARKENTRYNAME" val="Drop down lists with Excel 2013 m300:00:59.3"/>
  <p:tag name="BOOKMARKEXITNAME" val="Drop down lists with Excel 2013 m300:01:11.3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f3c15a1-79df-461e-8e73-5fcc5335b67e"/>
  <p:tag name="CAPTIONINTERNALID" val="657adfc9-865c-4057-96c6-7b747be7452b"/>
  <p:tag name="CAPTIONITEMSYSNAME" val="Drop down lists with Excel 2013 m3Ifyouuncheck00:01:11.4-00:01:15.8"/>
  <p:tag name="BOOKMARKENTRYNAME" val="Drop down lists with Excel 2013 m300:01:11.4"/>
  <p:tag name="BOOKMARKEXITNAME" val="Drop down lists with Excel 2013 m300:01:15.8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f3c15a1-79df-461e-8e73-5fcc5335b67e"/>
  <p:tag name="CAPTIONINTERNALID" val="9fda6f46-39c1-4523-9802-c8b6de2fe999"/>
  <p:tag name="CAPTIONITEMSYSNAME" val="Drop down lists with Excel 2013 m3anerrormessage00:01:15.9-00:01:23.2"/>
  <p:tag name="BOOKMARKENTRYNAME" val="Drop down lists with Excel 2013 m300:01:15.9"/>
  <p:tag name="BOOKMARKEXITNAME" val="Drop down lists with Excel 2013 m300:01:23.2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f3c15a1-79df-461e-8e73-5fcc5335b67e"/>
  <p:tag name="CAPTIONINTERNALID" val="9ac00a1f-98b4-4e08-ae83-bc998e7aa4fa"/>
  <p:tag name="CAPTIONITEMSYSNAME" val="Drop down lists with Excel 2013 m3We’llgoover00:01:23.3-00:01:27.8"/>
  <p:tag name="BOOKMARKENTRYNAME" val="Drop down lists with Excel 2013 m300:01:23.3"/>
  <p:tag name="BOOKMARKEXITNAME" val="Drop down lists with Excel 2013 m300:01:27.8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f3c15a1-79df-461e-8e73-5fcc5335b67e"/>
  <p:tag name="CAPTIONINTERNALID" val="f20e6480-f1be-4f2c-b70e-908599a70a70"/>
  <p:tag name="CAPTIONITEMSYSNAME" val="Drop down lists with Excel 2013 m3Bydefault,someone00:01:27.9-00:01:34.2"/>
  <p:tag name="BOOKMARKENTRYNAME" val="Drop down lists with Excel 2013 m300:01:27.9"/>
  <p:tag name="BOOKMARKEXITNAME" val="Drop down lists with Excel 2013 m300:01:34.2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f3c15a1-79df-461e-8e73-5fcc5335b67e"/>
  <p:tag name="CAPTIONINTERNALID" val="fe713311-575d-4f30-b6ec-cbf0ba276e4f"/>
  <p:tag name="CAPTIONITEMSYSNAME" val="Drop down lists with Excel 2013 m3Iftheytype00:01:34.3-00:01:40.9"/>
  <p:tag name="BOOKMARKENTRYNAME" val="Drop down lists with Excel 2013 m300:01:34.3"/>
  <p:tag name="BOOKMARKEXITNAME" val="Drop down lists with Excel 2013 m300:01:40.9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f3c15a1-79df-461e-8e73-5fcc5335b67e"/>
  <p:tag name="CAPTIONINTERNALID" val="fb2fbe9f-d2a1-4d96-b38c-45e292c05e1f"/>
  <p:tag name="CAPTIONITEMSYSNAME" val="Drop down lists with Excel 2013 m3calledStop,is00:01:41.0-00:01:45.2"/>
  <p:tag name="BOOKMARKENTRYNAME" val="Drop down lists with Excel 2013 m300:01:41.0"/>
  <p:tag name="BOOKMARKEXITNAME" val="Drop down lists with Excel 2013 m300:01:45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fe2a2c4-3c63-47ba-a98f-8d62f99577c0"/>
  <p:tag name="CAPTIONINTERNALID" val="eab29a86-e999-4f89-ba5a-d11fc9fc9124"/>
  <p:tag name="CAPTIONITEMSYSNAME" val="Drop down lists with Excel 2013 m1Ontheribbon,00:00:24.1-00:00:31.2"/>
  <p:tag name="BOOKMARKENTRYNAME" val="Drop down lists with Excel 2013 m100:00:24.1"/>
  <p:tag name="BOOKMARKEXITNAME" val="Drop down lists with Excel 2013 m100:00:31.2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f3c15a1-79df-461e-8e73-5fcc5335b67e"/>
  <p:tag name="CAPTIONINTERNALID" val="fb0ae2fc-d637-42d9-b345-39d27218d050"/>
  <p:tag name="CAPTIONITEMSYSNAME" val="Drop down lists with Excel 2013 m3Youcanprovide00:01:45.3-00:01:52.1"/>
  <p:tag name="BOOKMARKENTRYNAME" val="Drop down lists with Excel 2013 m300:01:45.3"/>
  <p:tag name="BOOKMARKEXITNAME" val="Drop down lists with Excel 2013 m300:01:52.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f3c15a1-79df-461e-8e73-5fcc5335b67e"/>
  <p:tag name="CAPTIONINTERNALID" val="8708b492-f4b6-4b2e-a9a2-c4cc3423ae71"/>
  <p:tag name="CAPTIONITEMSYSNAME" val="Drop down lists with Excel 2013 m3Selectthecells00:01:52.2-00:01:54.3"/>
  <p:tag name="BOOKMARKENTRYNAME" val="Drop down lists with Excel 2013 m300:01:52.2"/>
  <p:tag name="BOOKMARKEXITNAME" val="Drop down lists with Excel 2013 m300:01:54.3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f3c15a1-79df-461e-8e73-5fcc5335b67e"/>
  <p:tag name="CAPTIONINTERNALID" val="1b33f919-810e-4d27-88f7-6862ea22d84d"/>
  <p:tag name="CAPTIONITEMSYSNAME" val="Drop down lists with Excel 2013 m3ClickDataValidation.00:01:54.4-00:01:56.9"/>
  <p:tag name="BOOKMARKENTRYNAME" val="Drop down lists with Excel 2013 m300:01:54.4"/>
  <p:tag name="BOOKMARKEXITNAME" val="Drop down lists with Excel 2013 m300:01:56.9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f3c15a1-79df-461e-8e73-5fcc5335b67e"/>
  <p:tag name="CAPTIONINTERNALID" val="17b4be04-3de0-4775-b1eb-8856898b300b"/>
  <p:tag name="CAPTIONITEMSYSNAME" val="Drop down lists with Excel 2013 m3ClicktheError00:01:57.0-00:02:02.0"/>
  <p:tag name="BOOKMARKENTRYNAME" val="Drop down lists with Excel 2013 m300:01:57.0"/>
  <p:tag name="BOOKMARKEXITNAME" val="Drop down lists with Excel 2013 m300:02:02.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f3c15a1-79df-461e-8e73-5fcc5335b67e"/>
  <p:tag name="CAPTIONINTERNALID" val="621b4253-a801-465c-991c-59bbb38449b7"/>
  <p:tag name="CAPTIONITEMSYSNAME" val="Drop down lists with Excel 2013 m3Thedefaulterror00:02:02.1-00:02:11.1"/>
  <p:tag name="BOOKMARKENTRYNAME" val="Drop down lists with Excel 2013 m300:02:02.1"/>
  <p:tag name="BOOKMARKEXITNAME" val="Drop down lists with Excel 2013 m300:02:11.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f3c15a1-79df-461e-8e73-5fcc5335b67e"/>
  <p:tag name="CAPTIONINTERNALID" val="a5b0ab57-3b2a-4a56-b885-bef3cb97f1c1"/>
  <p:tag name="CAPTIONITEMSYSNAME" val="Drop down lists with Excel 2013 m3Typeatitle00:02:11.2-00:02:19.8"/>
  <p:tag name="BOOKMARKENTRYNAME" val="Drop down lists with Excel 2013 m300:02:11.2"/>
  <p:tag name="BOOKMARKEXITNAME" val="Drop down lists with Excel 2013 m300:02:19.8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f3c15a1-79df-461e-8e73-5fcc5335b67e"/>
  <p:tag name="CAPTIONINTERNALID" val="f50756b5-e7a8-433e-8786-a448a5ef2dac"/>
  <p:tag name="CAPTIONITEMSYSNAME" val="Drop down lists with Excel 2013 m3Whenpeopletype00:02:19.9-00:02:28.0"/>
  <p:tag name="BOOKMARKENTRYNAME" val="Drop down lists with Excel 2013 m300:02:19.9"/>
  <p:tag name="BOOKMARKEXITNAME" val="Drop down lists with Excel 2013 m300:02:28.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f3c15a1-79df-461e-8e73-5fcc5335b67e"/>
  <p:tag name="CAPTIONINTERNALID" val="fd407dae-1fc8-4e88-b10f-e747becbb148"/>
  <p:tag name="CAPTIONITEMSYSNAME" val="Drop down lists with Excel 2013 m3TheWarningand00:02:28.1-00:02:35.2"/>
  <p:tag name="BOOKMARKENTRYNAME" val="Drop down lists with Excel 2013 m300:02:28.1"/>
  <p:tag name="BOOKMARKEXITNAME" val="Drop down lists with Excel 2013 m300:02:35.2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f3c15a1-79df-461e-8e73-5fcc5335b67e"/>
  <p:tag name="CAPTIONINTERNALID" val="fb6aa8c4-8427-4075-a294-f13c10e4d015"/>
  <p:tag name="CAPTIONITEMSYSNAME" val="Drop down lists with Excel 2013 m3Ifyoudon’t00:02:35.3-00:02:41.0"/>
  <p:tag name="BOOKMARKENTRYNAME" val="Drop down lists with Excel 2013 m300:02:35.3"/>
  <p:tag name="BOOKMARKEXITNAME" val="Drop down lists with Excel 2013 m300:02:41.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f3c15a1-79df-461e-8e73-5fcc5335b67e"/>
  <p:tag name="CAPTIONINTERNALID" val="0c29cf72-4eae-4ec3-b98d-bac1cffc5b4a"/>
  <p:tag name="CAPTIONITEMSYSNAME" val="Drop down lists with Excel 2013 m3UpNext:Manage00:02:41.1-00:02:44.7"/>
  <p:tag name="BOOKMARKENTRYNAME" val="Drop down lists with Excel 2013 m300:02:41.1"/>
  <p:tag name="BOOKMARKEXITNAME" val="Drop down lists with Excel 2013 m300:02:44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6fe2a2c4-3c63-47ba-a98f-8d62f99577c0"/>
  <p:tag name="CAPTIONINTERNALID" val="ca820fb2-ac9e-4dbb-b2e8-fde7494c8e07"/>
  <p:tag name="CAPTIONITEMSYSNAME" val="Drop down lists with Excel 2013 m1Inthedialog,00:00:31.3-00:00:36.6"/>
  <p:tag name="BOOKMARKENTRYNAME" val="Drop down lists with Excel 2013 m100:00:31.3"/>
  <p:tag name="BOOKMARKEXITNAME" val="Drop down lists with Excel 2013 m100:00:36.6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e1959c4-565d-4f04-809e-d785edf60de4"/>
  <p:tag name="MEDIACAPTIONSPROMPTED" val="False"/>
  <p:tag name="TEMPPRESENTATIONFILE" val="C:\Users\Administrator\AppData\Local\Temp\tmp5A2.tmp"/>
  <p:tag name="TEMPMEDIAFILENAME" val="C:\Users\Administrator\AppData\Local\Temp\tmpA65_Drop down lists with Excel 2013 m4.mp4"/>
  <p:tag name="MEDIAFADEDURATION" val="0.2"/>
  <p:tag name="MEDIATRANSPARENCY" val="0.3"/>
  <p:tag name="MEDIACAPTIONSHIDDEN" val="False"/>
  <p:tag name="CUSTOMXMLPARTID" val="{58AEC414-6CA7-4B2E-BA3A-94183E000867}"/>
  <p:tag name="MEDIACAPTIONCOUNT" val="Tru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e1959c4-565d-4f04-809e-d785edf60de4"/>
  <p:tag name="CAPTIONINTERNALID" val="ce2be226-e98e-4dac-bc7d-de25011034a3"/>
  <p:tag name="CAPTIONITEMSYSNAME" val="Drop down lists with Excel 2013 m4Topreventanyone00:00:00.0-00:00:05.2"/>
  <p:tag name="BOOKMARKENTRYNAME" val="Drop down lists with Excel 2013 m400:00:00.0"/>
  <p:tag name="BOOKMARKEXITNAME" val="Drop down lists with Excel 2013 m400:00:05.2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e1959c4-565d-4f04-809e-d785edf60de4"/>
  <p:tag name="CAPTIONINTERNALID" val="0c2f235c-45f3-4bf0-9a1f-50ae0bfe3273"/>
  <p:tag name="CAPTIONITEMSYSNAME" val="Drop down lists with Excel 2013 m4youcanhide00:00:05.3-00:00:11.9"/>
  <p:tag name="BOOKMARKENTRYNAME" val="Drop down lists with Excel 2013 m400:00:05.3"/>
  <p:tag name="BOOKMARKEXITNAME" val="Drop down lists with Excel 2013 m400:00:11.9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e1959c4-565d-4f04-809e-d785edf60de4"/>
  <p:tag name="CAPTIONINTERNALID" val="b15b31fa-a93d-4b83-9efc-ea3a8eb06479"/>
  <p:tag name="CAPTIONITEMSYSNAME" val="Drop down lists with Excel 2013 m4Youcanthen00:00:12.0-00:00:16.3"/>
  <p:tag name="BOOKMARKENTRYNAME" val="Drop down lists with Excel 2013 m400:00:12.0"/>
  <p:tag name="BOOKMARKEXITNAME" val="Drop down lists with Excel 2013 m400:00:16.3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e1959c4-565d-4f04-809e-d785edf60de4"/>
  <p:tag name="CAPTIONINTERNALID" val="40489229-e37d-498a-aec1-813009fcb139"/>
  <p:tag name="CAPTIONITEMSYSNAME" val="Drop down lists with Excel 2013 m4Youcanalso00:00:16.4-00:00:23.7"/>
  <p:tag name="BOOKMARKENTRYNAME" val="Drop down lists with Excel 2013 m400:00:16.4"/>
  <p:tag name="BOOKMARKEXITNAME" val="Drop down lists with Excel 2013 m400:00:23.7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e1959c4-565d-4f04-809e-d785edf60de4"/>
  <p:tag name="CAPTIONINTERNALID" val="850ebe81-7a7f-4ff3-bf05-af1b620a43d4"/>
  <p:tag name="CAPTIONITEMSYSNAME" val="Drop down lists with Excel 2013 m4Bypasswordprotecting00:00:23.8-00:00:29.1"/>
  <p:tag name="BOOKMARKENTRYNAME" val="Drop down lists with Excel 2013 m400:00:23.8"/>
  <p:tag name="BOOKMARKEXITNAME" val="Drop down lists with Excel 2013 m400:00:29.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e1959c4-565d-4f04-809e-d785edf60de4"/>
  <p:tag name="CAPTIONINTERNALID" val="d94c8fd3-8f73-4584-9a9b-3a69320142c0"/>
  <p:tag name="CAPTIONITEMSYSNAME" val="Drop down lists with Excel 2013 m4Butit’llalso00:00:29.2-00:00:34.5"/>
  <p:tag name="BOOKMARKENTRYNAME" val="Drop down lists with Excel 2013 m400:00:29.2"/>
  <p:tag name="BOOKMARKEXITNAME" val="Drop down lists with Excel 2013 m400:00:34.5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e1959c4-565d-4f04-809e-d785edf60de4"/>
  <p:tag name="CAPTIONINTERNALID" val="2e430927-277e-40b1-ac5c-9be2754b8bd6"/>
  <p:tag name="CAPTIONITEMSYSNAME" val="Drop down lists with Excel 2013 m4becauseyouhave00:00:34.6-00:00:40.1"/>
  <p:tag name="BOOKMARKENTRYNAME" val="Drop down lists with Excel 2013 m400:00:34.6"/>
  <p:tag name="BOOKMARKEXITNAME" val="Drop down lists with Excel 2013 m400:00:40.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e1959c4-565d-4f04-809e-d785edf60de4"/>
  <p:tag name="CAPTIONINTERNALID" val="134adf75-11ef-4314-a2ea-bba3c5ab7cd1"/>
  <p:tag name="CAPTIONITEMSYSNAME" val="Drop down lists with Excel 2013 m4Tohidecolumns00:00:40.2-00:00:51.8"/>
  <p:tag name="BOOKMARKENTRYNAME" val="Drop down lists with Excel 2013 m400:00:40.2"/>
  <p:tag name="BOOKMARKEXITNAME" val="Drop down lists with Excel 2013 m400:00:51.8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5e1959c4-565d-4f04-809e-d785edf60de4"/>
  <p:tag name="CAPTIONINTERNALID" val="21b9b0db-285d-48c8-b8b8-e9b3d592dfca"/>
  <p:tag name="CAPTIONITEMSYSNAME" val="Drop down lists with Excel 2013 m4Tounhidethem,00:00:51.9-00:01:00.0"/>
  <p:tag name="BOOKMARKENTRYNAME" val="Drop down lists with Excel 2013 m400:00:51.9"/>
  <p:tag name="BOOKMARKEXITNAME" val="Drop down lists with Excel 2013 m400:01:00.0"/>
</p:tagLst>
</file>

<file path=ppt/theme/theme1.xml><?xml version="1.0" encoding="utf-8"?>
<a:theme xmlns:a="http://schemas.openxmlformats.org/drawingml/2006/main" name="AllHandsDemo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4-Video-Template-11-1-12.potx" id="{D42673C5-FC63-485C-896D-1003913566FF}" vid="{74D5345A-B302-4D7D-B203-FA23579C3239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4-Video-Template-11-1-12.potx" id="{D42673C5-FC63-485C-896D-1003913566FF}" vid="{E0709BD3-FA6A-413E-821B-462A01A23CE4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4-Video-Template-11-1-12.potx" id="{D42673C5-FC63-485C-896D-1003913566FF}" vid="{590334F7-2D7B-462B-A938-52652E8349E2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4-Video-Template-11-1-12.potx" id="{D42673C5-FC63-485C-896D-1003913566FF}" vid="{D6F8E818-A35D-475B-9157-54DA939D66AE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4-Video-Template-11-1-12.potx" id="{D42673C5-FC63-485C-896D-1003913566FF}" vid="{1ACC49AD-E848-4555-A670-80848E170C83}"/>
    </a:ext>
  </a:extLst>
</a:theme>
</file>

<file path=ppt/theme/theme6.xml><?xml version="1.0" encoding="utf-8"?>
<a:theme xmlns:a="http://schemas.openxmlformats.org/drawingml/2006/main" name="1_AllHandsDemo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7030A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4-Video-Template-11-1-12.potx" id="{D42673C5-FC63-485C-896D-1003913566FF}" vid="{DE6A8918-5373-453C-A0C6-825AE45285D6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 b f 3 c 1 5 a 1 - 7 9 d f - 4 6 1 e - 8 e 7 3 - 5 f c c 5 3 3 5 b 6 7 e < / I d > < C a p t i o n I t e m s > < C a p t i o n I t e m > < I n t e r n a l I d > e 1 e 1 b 8 7 b - 3 8 3 c - 4 1 4 7 - a 9 1 c - c 6 0 8 1 3 8 5 e b b a < / I n t e r n a l I d > < N a m e > D r o p   d o w n   l i s t s   w i t h   E x c e l   2 0 1 3   m 3 T o h e l p p e o p l e 0 0 : 0 0 : 0 0 . 0 - 0 0 : 0 0 : 0 7 . 9 < / N a m e > < T e x t > T o   h e l p   p e o p l e   d e c i d e   w h a t   d r o p - d o w n   l i s t   o p t i o n   t o   s e l e c t ,   a n d   e v e n   t o   l e t   t h e m   k n o w   t h a t   a   c e l l   c o n t a i n s   a   d r o p - d o w n   l i s t , < / T e x t > < B o o k M a r k E n t r y N a m e > D r o p   d o w n   l i s t s   w i t h   E x c e l   2 0 1 3   m 3 0 0 : 0 0 : 0 0 . 0 < / B o o k M a r k E n t r y N a m e > < B o o k M a r k E x i t N a m e > D r o p   d o w n   l i s t s   w i t h   E x c e l   2 0 1 3   m 3 0 0 : 0 0 : 0 7 . 9 < / B o o k M a r k E x i t N a m e > < B o o k M a r k E n t r y P o s i t i o n > 3 3 < / B o o k M a r k E n t r y P o s i t i o n > < B o o k M a r k E x i t P o s i t i o n > 7 9 6 7 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 4 0 3 b f 5 f 1 - 7 2 c 8 - 4 b b e - 9 9 d 7 - 7 a 4 a 8 e d 2 d 6 a 4 < / I n t e r n a l I d > < N a m e > D r o p   d o w n   l i s t s   w i t h   E x c e l   2 0 1 3   m 3 y o u c a n c r e a t e 0 0 : 0 0 : 0 8 . 0 - 0 0 : 0 0 : 1 2 . 3 < / N a m e > < T e x t > y o u   c a n   c r e a t e   a   m e s s a g e   t h a t   a p p e a r s   w h e n   t h e y   s e l e c t   a   c e l l . < / T e x t > < B o o k M a r k E n t r y N a m e > D r o p   d o w n   l i s t s   w i t h   E x c e l   2 0 1 3   m 3 0 0 : 0 0 : 0 8 . 0 < / B o o k M a r k E n t r y N a m e > < B o o k M a r k E x i t N a m e > D r o p   d o w n   l i s t s   w i t h   E x c e l   2 0 1 3   m 3 0 0 : 0 0 : 1 2 . 3 < / B o o k M a r k E x i t N a m e > < B o o k M a r k E n t r y P o s i t i o n > 8 0 6 7 < / B o o k M a r k E n t r y P o s i t i o n > < B o o k M a r k E x i t P o s i t i o n > 1 2 3 6 7 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 f 8 5 7 2 3 e 5 - 4 6 4 7 - 4 7 9 1 - a 3 1 7 - 2 9 2 f e d 1 5 e 4 e b < / I n t e r n a l I d > < N a m e > D r o p   d o w n   l i s t s   w i t h   E x c e l   2 0 1 3   m 3 Y o u c a n a d d 0 0 : 0 0 : 1 2 . 4 - 0 0 : 0 0 : 1 9 . 1 < / N a m e > < T e x t > Y o u   c a n   a d d   t h e   m e s s a g e   t o   a l l   c e l l s   t h a t   c o n t a i n   t h e   d r o p - d o w n   l i s t ,   o r   j u s t   t h e   f i r s t   c e l l   i n   a   c o l u m n . < / T e x t > < B o o k M a r k E n t r y N a m e > D r o p   d o w n   l i s t s   w i t h   E x c e l   2 0 1 3   m 3 0 0 : 0 0 : 1 2 . 4 < / B o o k M a r k E n t r y N a m e > < B o o k M a r k E x i t N a m e > D r o p   d o w n   l i s t s   w i t h   E x c e l   2 0 1 3   m 3 0 0 : 0 0 : 1 9 . 1 < / B o o k M a r k E x i t N a m e > < B o o k M a r k E n t r y P o s i t i o n > 1 2 4 6 7 < / B o o k M a r k E n t r y P o s i t i o n > < B o o k M a r k E x i t P o s i t i o n > 1 9 1 0 0 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 d 7 5 d 8 2 4 c - 2 4 5 0 - 4 f 9 a - a 5 a 4 - 0 e c c 2 0 d 8 6 8 a 7 < / I n t e r n a l I d > < N a m e > D r o p   d o w n   l i s t s   w i t h   E x c e l   2 0 1 3   m 3 S e l e c t t h e c e l l s 0 0 : 0 0 : 1 9 . 2 - 0 0 : 0 0 : 2 5 . 8 < / N a m e > < T e x t > S e l e c t   t h e   c e l l s   t h a t   y o u   w a n t   t o   c r e a t e   a   m e s s a g e   f o r ,   a n d   c l i c k   D a t a   V a l i d a t i o n . < / T e x t > < B o o k M a r k E n t r y N a m e > D r o p   d o w n   l i s t s   w i t h   E x c e l   2 0 1 3   m 3 0 0 : 0 0 : 1 9 . 2 < / B o o k M a r k E n t r y N a m e > < B o o k M a r k E x i t N a m e > D r o p   d o w n   l i s t s   w i t h   E x c e l   2 0 1 3   m 3 0 0 : 0 0 : 2 5 . 8 < / B o o k M a r k E x i t N a m e > < B o o k M a r k E n t r y P o s i t i o n > 1 9 2 0 0 < / B o o k M a r k E n t r y P o s i t i o n > < B o o k M a r k E x i t P o s i t i o n > 2 5 8 0 0 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 4 8 7 9 b 3 2 a - 9 0 1 6 - 4 6 1 5 - 9 f 8 1 - f 8 a 6 d 2 9 c 3 c 4 5 < / I n t e r n a l I d > < N a m e > D r o p   d o w n   l i s t s   w i t h   E x c e l   2 0 1 3   m 3 O n t h e I n p u t 0 0 : 0 0 : 2 5 . 9 - 0 0 : 0 0 : 3 3 . 3 < / N a m e > < T e x t > O n   t h e   I n p u t   M e s s a g e   t a b ,   c h e c k   t h e   b o x   n e x t   t o   S h o w   i n p u t   m e s s a g e   w h e n   c e l l   i s   s e l e c t e d . < / T e x t > < B o o k M a r k E n t r y N a m e > D r o p   d o w n   l i s t s   w i t h   E x c e l   2 0 1 3   m 3 0 0 : 0 0 : 2 5 . 9 < / B o o k M a r k E n t r y N a m e > < B o o k M a r k E x i t N a m e > D r o p   d o w n   l i s t s   w i t h   E x c e l   2 0 1 3   m 3 0 0 : 0 0 : 3 3 . 3 < / B o o k M a r k E x i t N a m e > < B o o k M a r k E n t r y P o s i t i o n > 2 5 9 0 0 < / B o o k M a r k E n t r y P o s i t i o n > < B o o k M a r k E x i t P o s i t i o n > 3 3 3 0 0 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 c 9 8 f 4 9 3 a - b b 2 6 - 4 c 5 6 - a 7 7 9 - a f 7 7 1 1 7 3 2 3 7 5 < / I n t e r n a l I d > < N a m e > D r o p   d o w n   l i s t s   w i t h   E x c e l   2 0 1 3   m 3 T y p e a t i t l e 0 0 : 0 0 : 3 3 . 4 - 0 0 : 0 0 : 3 8 . 2 < / N a m e > < T e x t > T y p e   a   t i t l e   i f   y o u   w a n t .   I t  l l   a p p e a r   i n   b o l d . < / T e x t > < B o o k M a r k E n t r y N a m e > D r o p   d o w n   l i s t s   w i t h   E x c e l   2 0 1 3   m 3 0 0 : 0 0 : 3 3 . 4 < / B o o k M a r k E n t r y N a m e > < B o o k M a r k E x i t N a m e > D r o p   d o w n   l i s t s   w i t h   E x c e l   2 0 1 3   m 3 0 0 : 0 0 : 3 8 . 2 < / B o o k M a r k E x i t N a m e > < B o o k M a r k E n t r y P o s i t i o n > 3 3 4 0 0 < / B o o k M a r k E n t r y P o s i t i o n > < B o o k M a r k E x i t P o s i t i o n > 3 8 2 3 3 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 7 a d 9 7 a 4 3 - c f f a - 4 4 0 6 - b 3 d 4 - b 7 5 1 1 9 8 2 e f c 4 < / I n t e r n a l I d > < N a m e > D r o p   d o w n   l i s t s   w i t h   E x c e l   2 0 1 3   m 3 T y p e t h e m e s s a g e 0 0 : 0 0 : 3 8 . 3 - 0 0 : 0 0 : 4 6 . 4 < / N a m e > < T e x t > T y p e   t h e   m e s s a g e   i n   t h e   I n p u t   m e s s a g e   b o x . < / T e x t > < B o o k M a r k E n t r y N a m e > D r o p   d o w n   l i s t s   w i t h   E x c e l   2 0 1 3   m 3 0 0 : 0 0 : 3 8 . 3 < / B o o k M a r k E n t r y N a m e > < B o o k M a r k E x i t N a m e > D r o p   d o w n   l i s t s   w i t h   E x c e l   2 0 1 3   m 3 0 0 : 0 0 : 4 6 . 4 < / B o o k M a r k E x i t N a m e > < B o o k M a r k E n t r y P o s i t i o n > 3 8 3 3 3 < / B o o k M a r k E n t r y P o s i t i o n > < B o o k M a r k E x i t P o s i t i o n > 4 6 4 6 7 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 e 5 8 8 4 7 4 e - 0 f 3 5 - 4 5 5 7 - a a 1 b - e 3 9 4 f a e a 4 e 2 c < / I n t e r n a l I d > < N a m e > D r o p   d o w n   l i s t s   w i t h   E x c e l   2 0 1 3   m 3 N o w w h e n y o u 0 0 : 0 0 : 4 6 . 5 - 0 0 : 0 0 : 5 3 . 5 < / N a m e > < T e x t > N o w   w h e n   y o u   c l i c k   a   c e l l ,   t h e   m e s s a g e   p o p s   u p . < / T e x t > < B o o k M a r k E n t r y N a m e > D r o p   d o w n   l i s t s   w i t h   E x c e l   2 0 1 3   m 3 0 0 : 0 0 : 4 6 . 5 < / B o o k M a r k E n t r y N a m e > < B o o k M a r k E x i t N a m e > D r o p   d o w n   l i s t s   w i t h   E x c e l   2 0 1 3   m 3 0 0 : 0 0 : 5 3 . 5 < / B o o k M a r k E x i t N a m e > < B o o k M a r k E n t r y P o s i t i o n > 4 6 5 6 7 < / B o o k M a r k E n t r y P o s i t i o n > < B o o k M a r k E x i t P o s i t i o n > 5 3 5 6 7 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 3 f 6 6 4 7 0 a - d 5 3 4 - 4 0 e b - 9 c f c - 7 c f 0 6 e f 7 1 b 2 e < / I n t e r n a l I d > < N a m e > D r o p   d o w n   l i s t s   w i t h   E x c e l   2 0 1 3   m 3 Y o u c a n l e t 0 0 : 0 0 : 5 3 . 6 - 0 0 : 0 0 : 5 9 . 2 < / N a m e > < T e x t > Y o u   c a n   l e t   p e o p l e   t y p e   b l a n k   e n t r i e s   i n   c e l l s   t h a t   h a v e   a   d r o p - d o w n   l i s t . < / T e x t > < B o o k M a r k E n t r y N a m e > D r o p   d o w n   l i s t s   w i t h   E x c e l   2 0 1 3   m 3 0 0 : 0 0 : 5 3 . 6 < / B o o k M a r k E n t r y N a m e > < B o o k M a r k E x i t N a m e > D r o p   d o w n   l i s t s   w i t h   E x c e l   2 0 1 3   m 3 0 0 : 0 0 : 5 9 . 2 < / B o o k M a r k E x i t N a m e > < B o o k M a r k E n t r y P o s i t i o n > 5 3 6 6 7 < / B o o k M a r k E n t r y P o s i t i o n > < B o o k M a r k E x i t P o s i t i o n > 5 9 2 0 0 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 0 e a 4 c c 5 4 - 0 c 9 b - 4 7 5 1 - 9 1 0 8 - 7 6 7 6 4 4 b 1 5 c 1 5 < / I n t e r n a l I d > < N a m e > D r o p   d o w n   l i s t s   w i t h   E x c e l   2 0 1 3   m 3 I f I g n o r e b l a n k 0 0 : 0 0 : 5 9 . 3 - 0 0 : 0 1 : 1 1 . 3 < / N a m e > < T e x t > I f   I g n o r e   b l a n k   i s   c h e c k e d   i n   t h e   D a t a   V a l i d a t i o n   d i a l o g ,   w h i c h   i t   i s   b y   d e f a u l t ,   p e o p l e   c a n   e n t e r   b l a n k s . < / T e x t > < B o o k M a r k E n t r y N a m e > D r o p   d o w n   l i s t s   w i t h   E x c e l   2 0 1 3   m 3 0 0 : 0 0 : 5 9 . 3 < / B o o k M a r k E n t r y N a m e > < B o o k M a r k E x i t N a m e > D r o p   d o w n   l i s t s   w i t h   E x c e l   2 0 1 3   m 3 0 0 : 0 1 : 1 1 . 3 < / B o o k M a r k E x i t N a m e > < B o o k M a r k E n t r y P o s i t i o n > 5 9 3 0 0 < / B o o k M a r k E n t r y P o s i t i o n > < B o o k M a r k E x i t P o s i t i o n > 7 1 3 6 7 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 6 5 7 a d f c 9 - 8 6 5 c - 4 0 5 7 - 9 6 c 6 - 7 b 7 4 7 b e 7 4 5 2 b < / I n t e r n a l I d > < N a m e > D r o p   d o w n   l i s t s   w i t h   E x c e l   2 0 1 3   m 3 I f y o u u n c h e c k 0 0 : 0 1 : 1 1 . 4 - 0 0 : 0 1 : 1 5 . 8 < / N a m e > < T e x t > I f   y o u   u n c h e c k   I g n o r e   b l a n k   a n d   s o m e o n e   e n t e r s   a   b l a n k   e n t r y , < / T e x t > < B o o k M a r k E n t r y N a m e > D r o p   d o w n   l i s t s   w i t h   E x c e l   2 0 1 3   m 3 0 0 : 0 1 : 1 1 . 4 < / B o o k M a r k E n t r y N a m e > < B o o k M a r k E x i t N a m e > D r o p   d o w n   l i s t s   w i t h   E x c e l   2 0 1 3   m 3 0 0 : 0 1 : 1 5 . 8 < / B o o k M a r k E x i t N a m e > < B o o k M a r k E n t r y P o s i t i o n > 7 1 4 6 7 < / B o o k M a r k E n t r y P o s i t i o n > < B o o k M a r k E x i t P o s i t i o n > 7 5 8 6 7 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 9 f d a 6 f 4 6 - 3 9 c 1 - 4 5 2 3 - 9 8 0 2 - c 8 b 6 d e 2 f e 9 9 9 < / I n t e r n a l I d > < N a m e > D r o p   d o w n   l i s t s   w i t h   E x c e l   2 0 1 3   m 3 a n e r r o r m e s s a g e 0 0 : 0 1 : 1 5 . 9 - 0 0 : 0 1 : 2 3 . 2 < / N a m e > < T e x t > a n   e r r o r   m e s s a g e   s h o w s   i f   E r r o r   A l e r t   i s   e n a b l e d   f o r   t h e   d r o p - d o w n   l i s t ,   a s   i t   i s   b y   d e f a u l t . < / T e x t > < B o o k M a r k E n t r y N a m e > D r o p   d o w n   l i s t s   w i t h   E x c e l   2 0 1 3   m 3 0 0 : 0 1 : 1 5 . 9 < / B o o k M a r k E n t r y N a m e > < B o o k M a r k E x i t N a m e > D r o p   d o w n   l i s t s   w i t h   E x c e l   2 0 1 3   m 3 0 0 : 0 1 : 2 3 . 2 < / B o o k M a r k E x i t N a m e > < B o o k M a r k E n t r y P o s i t i o n > 7 5 9 6 7 < / B o o k M a r k E n t r y P o s i t i o n > < B o o k M a r k E x i t P o s i t i o n > 8 3 2 6 7 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 9 a c 0 0 a 1 f - 9 8 b 4 - 4 e 0 8 - a e 8 3 - b c 9 9 8 e 7 a a 4 f a < / I n t e r n a l I d > < N a m e > D r o p   d o w n   l i s t s   w i t h   E x c e l   2 0 1 3   m 3 W e  l l g o o v e r 0 0 : 0 1 : 2 3 . 3 - 0 0 : 0 1 : 2 7 . 8 < / N a m e > < T e x t > W e  l l   g o   o v e r   e r r o r   m e s s a g e s   n e x t . < / T e x t > < B o o k M a r k E n t r y N a m e > D r o p   d o w n   l i s t s   w i t h   E x c e l   2 0 1 3   m 3 0 0 : 0 1 : 2 3 . 3 < / B o o k M a r k E n t r y N a m e > < B o o k M a r k E x i t N a m e > D r o p   d o w n   l i s t s   w i t h   E x c e l   2 0 1 3   m 3 0 0 : 0 1 : 2 7 . 8 < / B o o k M a r k E x i t N a m e > < B o o k M a r k E n t r y P o s i t i o n > 8 3 3 6 7 < / B o o k M a r k E n t r y P o s i t i o n > < B o o k M a r k E x i t P o s i t i o n > 8 7 8 3 3 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 f 2 0 e 6 4 8 0 - f 1 b e - 4 f 2 c - b 7 0 e - 9 0 8 5 9 9 a 7 0 a 7 0 < / I n t e r n a l I d > < N a m e > D r o p   d o w n   l i s t s   w i t h   E x c e l   2 0 1 3   m 3 B y d e f a u l t , s o m e o n e 0 0 : 0 1 : 2 7 . 9 - 0 0 : 0 1 : 3 4 . 2 < / N a m e > < T e x t > B y   d e f a u l t ,   s o m e o n e   c a n   s e l e c t   o r   t y p e   o n l y   v a l u e s   t h a t   a r e   i n   t h e   d r o p - d o w n   l i s t . < / T e x t > < B o o k M a r k E n t r y N a m e > D r o p   d o w n   l i s t s   w i t h   E x c e l   2 0 1 3   m 3 0 0 : 0 1 : 2 7 . 9 < / B o o k M a r k E n t r y N a m e > < B o o k M a r k E x i t N a m e > D r o p   d o w n   l i s t s   w i t h   E x c e l   2 0 1 3   m 3 0 0 : 0 1 : 3 4 . 2 < / B o o k M a r k E x i t N a m e > < B o o k M a r k E n t r y P o s i t i o n > 8 7 9 3 3 < / B o o k M a r k E n t r y P o s i t i o n > < B o o k M a r k E x i t P o s i t i o n > 9 4 2 3 3 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 f e 7 1 3 3 1 1 - 5 7 5 d - 4 f 3 0 - b 6 e c - c b f 0 b a 2 7 6 e 4 f < / I n t e r n a l I d > < N a m e > D r o p   d o w n   l i s t s   w i t h   E x c e l   2 0 1 3   m 3 I f t h e y t y p e 0 0 : 0 1 : 3 4 . 3 - 0 0 : 0 1 : 4 0 . 9 < / N a m e > < T e x t > I f   t h e y   t y p e   a   d i f f e r e n t   v a l u e ,   t h e y   g e t   a n   e r r o r   m e s s a g e   a n d   c a n  t   e n t e r   t h e   v a l u e   i f   t h e   d e f a u l t   e r r o r   s t y l e , < / T e x t > < B o o k M a r k E n t r y N a m e > D r o p   d o w n   l i s t s   w i t h   E x c e l   2 0 1 3   m 3 0 0 : 0 1 : 3 4 . 3 < / B o o k M a r k E n t r y N a m e > < B o o k M a r k E x i t N a m e > D r o p   d o w n   l i s t s   w i t h   E x c e l   2 0 1 3   m 3 0 0 : 0 1 : 4 0 . 9 < / B o o k M a r k E x i t N a m e > < B o o k M a r k E n t r y P o s i t i o n > 9 4 3 3 3 < / B o o k M a r k E n t r y P o s i t i o n > < B o o k M a r k E x i t P o s i t i o n > 1 0 0 9 3 3 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 f b 2 f b e 9 f - d 2 a 1 - 4 d 9 6 - b 3 8 c - 4 5 e 2 9 2 c 0 5 e 1 f < / I n t e r n a l I d > < N a m e > D r o p   d o w n   l i s t s   w i t h   E x c e l   2 0 1 3   m 3 c a l l e d S t o p , i s 0 0 : 0 1 : 4 1 . 0 - 0 0 : 0 1 : 4 5 . 2 < / N a m e > < T e x t > c a l l e d   S t o p ,   i s   e n a b l e d   f o r   t h e   d r o p - d o w n   l i s t . < / T e x t > < B o o k M a r k E n t r y N a m e > D r o p   d o w n   l i s t s   w i t h   E x c e l   2 0 1 3   m 3 0 0 : 0 1 : 4 1 . 0 < / B o o k M a r k E n t r y N a m e > < B o o k M a r k E x i t N a m e > D r o p   d o w n   l i s t s   w i t h   E x c e l   2 0 1 3   m 3 0 0 : 0 1 : 4 5 . 2 < / B o o k M a r k E x i t N a m e > < B o o k M a r k E n t r y P o s i t i o n > 1 0 1 0 3 3 < / B o o k M a r k E n t r y P o s i t i o n > < B o o k M a r k E x i t P o s i t i o n > 1 0 5 2 6 7 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 f b 0 a e 2 f c - d 6 3 7 - 4 2 d 9 - b 3 4 5 - 3 9 d 2 7 2 1 8 d 0 5 0 < / I n t e r n a l I d > < N a m e > D r o p   d o w n   l i s t s   w i t h   E x c e l   2 0 1 3   m 3 Y o u c a n p r o v i d e 0 0 : 0 1 : 4 5 . 3 - 0 0 : 0 1 : 5 2 . 1 < / N a m e > < T e x t > Y o u   c a n   p r o v i d e   y o u r   o w n   e r r o r   m e s s a g e   a n d   a l s o   a l l o w   p e o p l e   t o   t y p e   t h e i r   o w n   v a l u e s .   H e r e  s   h o w : < / T e x t > < B o o k M a r k E n t r y N a m e > D r o p   d o w n   l i s t s   w i t h   E x c e l   2 0 1 3   m 3 0 0 : 0 1 : 4 5 . 3 < / B o o k M a r k E n t r y N a m e > < B o o k M a r k E x i t N a m e > D r o p   d o w n   l i s t s   w i t h   E x c e l   2 0 1 3   m 3 0 0 : 0 1 : 5 2 . 1 < / B o o k M a r k E x i t N a m e > < B o o k M a r k E n t r y P o s i t i o n > 1 0 5 3 6 7 < / B o o k M a r k E n t r y P o s i t i o n > < B o o k M a r k E x i t P o s i t i o n > 1 1 2 1 0 0 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 8 7 0 8 b 4 9 2 - f 4 b 6 - 4 b 2 e - a 9 a 2 - c 4 c c 3 4 2 3 a e 7 1 < / I n t e r n a l I d > < N a m e > D r o p   d o w n   l i s t s   w i t h   E x c e l   2 0 1 3   m 3 S e l e c t t h e c e l l s 0 0 : 0 1 : 5 2 . 2 - 0 0 : 0 1 : 5 4 . 3 < / N a m e > < T e x t > S e l e c t   t h e   c e l l s   y o u   w a n t . < / T e x t > < B o o k M a r k E n t r y N a m e > D r o p   d o w n   l i s t s   w i t h   E x c e l   2 0 1 3   m 3 0 0 : 0 1 : 5 2 . 2 < / B o o k M a r k E n t r y N a m e > < B o o k M a r k E x i t N a m e > D r o p   d o w n   l i s t s   w i t h   E x c e l   2 0 1 3   m 3 0 0 : 0 1 : 5 4 . 3 < / B o o k M a r k E x i t N a m e > < B o o k M a r k E n t r y P o s i t i o n > 1 1 2 2 0 0 < / B o o k M a r k E n t r y P o s i t i o n > < B o o k M a r k E x i t P o s i t i o n > 1 1 4 3 6 7 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 1 b 3 3 f 9 1 9 - 8 1 0 e - 4 d 2 7 - 8 8 f 7 - 6 8 6 2 e a 2 2 d 8 4 d < / I n t e r n a l I d > < N a m e > D r o p   d o w n   l i s t s   w i t h   E x c e l   2 0 1 3   m 3 C l i c k D a t a V a l i d a t i o n . 0 0 : 0 1 : 5 4 . 4 - 0 0 : 0 1 : 5 6 . 9 < / N a m e > < T e x t > C l i c k   D a t a   V a l i d a t i o n . < / T e x t > < B o o k M a r k E n t r y N a m e > D r o p   d o w n   l i s t s   w i t h   E x c e l   2 0 1 3   m 3 0 0 : 0 1 : 5 4 . 4 < / B o o k M a r k E n t r y N a m e > < B o o k M a r k E x i t N a m e > D r o p   d o w n   l i s t s   w i t h   E x c e l   2 0 1 3   m 3 0 0 : 0 1 : 5 6 . 9 < / B o o k M a r k E x i t N a m e > < B o o k M a r k E n t r y P o s i t i o n > 1 1 4 4 6 7 < / B o o k M a r k E n t r y P o s i t i o n > < B o o k M a r k E x i t P o s i t i o n > 1 1 6 9 0 0 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 1 7 b 4 b e 0 4 - 3 d e 0 - 4 7 7 5 - b 1 e b - 8 8 5 6 8 9 8 b 3 0 0 b < / I n t e r n a l I d > < N a m e > D r o p   d o w n   l i s t s   w i t h   E x c e l   2 0 1 3   m 3 C l i c k t h e E r r o r 0 0 : 0 1 : 5 7 . 0 - 0 0 : 0 2 : 0 2 . 0 < / N a m e > < T e x t > C l i c k   t h e   E r r o r   A l e r t   t a b   a n d   c h e c k   t h e   b o x . < / T e x t > < B o o k M a r k E n t r y N a m e > D r o p   d o w n   l i s t s   w i t h   E x c e l   2 0 1 3   m 3 0 0 : 0 1 : 5 7 . 0 < / B o o k M a r k E n t r y N a m e > < B o o k M a r k E x i t N a m e > D r o p   d o w n   l i s t s   w i t h   E x c e l   2 0 1 3   m 3 0 0 : 0 2 : 0 2 . 0 < / B o o k M a r k E x i t N a m e > < B o o k M a r k E n t r y P o s i t i o n > 1 1 7 0 0 0 < / B o o k M a r k E n t r y P o s i t i o n > < B o o k M a r k E x i t P o s i t i o n > 1 2 2 0 3 3 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 6 2 1 b 4 2 5 3 - a 8 0 1 - 4 6 5 c - 9 9 1 c - 5 9 b b b 3 8 4 4 9 b 7 < / I n t e r n a l I d > < N a m e > D r o p   d o w n   l i s t s   w i t h   E x c e l   2 0 1 3   m 3 T h e d e f a u l t e r r o r 0 0 : 0 2 : 0 2 . 1 - 0 0 : 0 2 : 1 1 . 1 < / N a m e > < T e x t > T h e   d e f a u l t   e r r o r   s t y l e   i s   S t o p .   A s   w e  v e   s e e n ,   t h i s   p r e v e n t s   p e o p l e   f r o m   e n t e r i n g   v a l u e s   t h a t   a r e n  t   i n   t h e   d r o p - d o w n   l i s t . < / T e x t > < B o o k M a r k E n t r y N a m e > D r o p   d o w n   l i s t s   w i t h   E x c e l   2 0 1 3   m 3 0 0 : 0 2 : 0 2 . 1 < / B o o k M a r k E n t r y N a m e > < B o o k M a r k E x i t N a m e > D r o p   d o w n   l i s t s   w i t h   E x c e l   2 0 1 3   m 3 0 0 : 0 2 : 1 1 . 1 < / B o o k M a r k E x i t N a m e > < B o o k M a r k E n t r y P o s i t i o n > 1 2 2 1 3 3 < / B o o k M a r k E n t r y P o s i t i o n > < B o o k M a r k E x i t P o s i t i o n > 1 3 1 1 0 0 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 a 5 b 0 a b 5 7 - 3 b 2 a - 4 a 5 6 - b 8 8 5 - b e f 3 c b 9 7 f 1 c 1 < / I n t e r n a l I d > < N a m e > D r o p   d o w n   l i s t s   w i t h   E x c e l   2 0 1 3   m 3 T y p e a t i t l e 0 0 : 0 2 : 1 1 . 2 - 0 0 : 0 2 : 1 9 . 8 < / N a m e > < T e x t > T y p e   a   t i t l e   i f   y o u   w a n t ,   a n d   t y p e   t h e   e r r o r   m e s s a g e . < / T e x t > < B o o k M a r k E n t r y N a m e > D r o p   d o w n   l i s t s   w i t h   E x c e l   2 0 1 3   m 3 0 0 : 0 2 : 1 1 . 2 < / B o o k M a r k E n t r y N a m e > < B o o k M a r k E x i t N a m e > D r o p   d o w n   l i s t s   w i t h   E x c e l   2 0 1 3   m 3 0 0 : 0 2 : 1 9 . 8 < / B o o k M a r k E x i t N a m e > < B o o k M a r k E n t r y P o s i t i o n > 1 3 1 2 0 0 < / B o o k M a r k E n t r y P o s i t i o n > < B o o k M a r k E x i t P o s i t i o n > 1 3 9 8 0 0 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 f 5 0 7 5 6 b 5 - e 7 a 8 - 4 3 3 e - 8 7 8 6 - a 4 4 8 a 5 e f 2 d a c < / I n t e r n a l I d > < N a m e > D r o p   d o w n   l i s t s   w i t h   E x c e l   2 0 1 3   m 3 W h e n p e o p l e t y p e 0 0 : 0 2 : 1 9 . 9 - 0 0 : 0 2 : 2 8 . 0 < / N a m e > < T e x t > W h e n   p e o p l e   t y p e   a   v a l u e   t h a t   i s n  t   i n   t h e   d r o p - d o w n   l i s t ,   t h e y   n o w   s e e   y o u r   c u s t o m i z e d   e r r o r   m e s s a g e . < / T e x t > < B o o k M a r k E n t r y N a m e > D r o p   d o w n   l i s t s   w i t h   E x c e l   2 0 1 3   m 3 0 0 : 0 2 : 1 9 . 9 < / B o o k M a r k E n t r y N a m e > < B o o k M a r k E x i t N a m e > D r o p   d o w n   l i s t s   w i t h   E x c e l   2 0 1 3   m 3 0 0 : 0 2 : 2 8 . 0 < / B o o k M a r k E x i t N a m e > < B o o k M a r k E n t r y P o s i t i o n > 1 3 9 9 0 0 < / B o o k M a r k E n t r y P o s i t i o n > < B o o k M a r k E x i t P o s i t i o n > 1 4 8 0 0 0 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 f d 4 0 7 d a e - 1 f c 8 - 4 e 8 8 - b 1 0 f - e 7 4 7 b e c b b 1 4 8 < / I n t e r n a l I d > < N a m e > D r o p   d o w n   l i s t s   w i t h   E x c e l   2 0 1 3   m 3 T h e W a r n i n g a n d 0 0 : 0 2 : 2 8 . 1 - 0 0 : 0 2 : 3 5 . 2 < / N a m e > < T e x t > T h e   W a r n i n g   a n d   I n f o r m a t i o n   e r r o r   m e s s a g e s   a l l o w   p e o p l e   t o   e n t e r   a   v a l u e   t h a t   i s n  t   i n   t h e   d r o p - d o w n   l i s t . < / T e x t > < B o o k M a r k E n t r y N a m e > D r o p   d o w n   l i s t s   w i t h   E x c e l   2 0 1 3   m 3 0 0 : 0 2 : 2 8 . 1 < / B o o k M a r k E n t r y N a m e > < B o o k M a r k E x i t N a m e > D r o p   d o w n   l i s t s   w i t h   E x c e l   2 0 1 3   m 3 0 0 : 0 2 : 3 5 . 2 < / B o o k M a r k E x i t N a m e > < B o o k M a r k E n t r y P o s i t i o n > 1 4 8 1 0 0 < / B o o k M a r k E n t r y P o s i t i o n > < B o o k M a r k E x i t P o s i t i o n > 1 5 5 2 0 0 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 f b 6 a a 8 c 4 - 8 4 2 7 - 4 0 7 5 - a 2 9 4 - f 1 3 c 1 0 e 4 d 0 1 5 < / I n t e r n a l I d > < N a m e > D r o p   d o w n   l i s t s   w i t h   E x c e l   2 0 1 3   m 3 I f y o u d o n  t 0 0 : 0 2 : 3 5 . 3 - 0 0 : 0 2 : 4 1 . 0 < / N a m e > < T e x t > I f   y o u   d o n  t   w a n t   a n   e r r o r   m e s s a g e ,   c l e a r   t h e   c h e c k   b o x . < / T e x t > < B o o k M a r k E n t r y N a m e > D r o p   d o w n   l i s t s   w i t h   E x c e l   2 0 1 3   m 3 0 0 : 0 2 : 3 5 . 3 < / B o o k M a r k E n t r y N a m e > < B o o k M a r k E x i t N a m e > D r o p   d o w n   l i s t s   w i t h   E x c e l   2 0 1 3   m 3 0 0 : 0 2 : 4 1 . 0 < / B o o k M a r k E x i t N a m e > < B o o k M a r k E n t r y P o s i t i o n > 1 5 5 3 0 0 < / B o o k M a r k E n t r y P o s i t i o n > < B o o k M a r k E x i t P o s i t i o n > 1 6 1 0 3 3 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 0 c 2 9 c f 7 2 - 4 e a e - 4 e c 3 - b 9 8 d - b a c 1 c f f c 5 b 4 a < / I n t e r n a l I d > < N a m e > D r o p   d o w n   l i s t s   w i t h   E x c e l   2 0 1 3   m 3 U p N e x t : M a n a g e 0 0 : 0 2 : 4 1 . 1 - 0 0 : 0 2 : 4 4 . 7 < / N a m e > < T e x t > U p   N e x t :   M a n a g e   d r o p - d o w n   l i s t s . < / T e x t > < B o o k M a r k E n t r y N a m e > D r o p   d o w n   l i s t s   w i t h   E x c e l   2 0 1 3   m 3 0 0 : 0 2 : 4 1 . 1 < / B o o k M a r k E n t r y N a m e > < B o o k M a r k E x i t N a m e > D r o p   d o w n   l i s t s   w i t h   E x c e l   2 0 1 3   m 3 0 0 : 0 2 : 4 4 . 7 < / B o o k M a r k E x i t N a m e > < B o o k M a r k E n t r y P o s i t i o n > 1 6 1 1 3 3 < / B o o k M a r k E n t r y P o s i t i o n > < B o o k M a r k E x i t P o s i t i o n > 1 6 4 7 6 7 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 1 9 0 c d 2 6 d - a 7 6 d - 4 9 b b - 9 2 5 9 - 7 0 6 9 8 d 6 7 7 7 4 0 < / I d > < C a p t i o n I t e m s > < C a p t i o n I t e m > < I n t e r n a l I d > 2 0 8 5 a 7 0 3 - 7 4 b 8 - 4 9 1 0 - 9 e 9 8 - f d 6 d 0 2 1 8 1 b c 6 < / I n t e r n a l I d > < N a m e > D r o p   d o w n   l i s t s   w i t h   E x c e l   2 0 1 3   m 2 Y o u c a n u s e 0 0 : 0 0 : 0 0 . 0 - 0 0 : 0 0 : 1 1 . 5 < / N a m e > < T e x t > Y o u   c a n   u s e   a   c o m m a - d e l i m i t e d   l i s t ,   a   c e l l   r a n g e ,   o r   a   n a m e d   r a n g e   t o   d e f i n e   t h e   o p t i o n s   i n   a   d r o p - d o w n   l i s t . < / T e x t > < B o o k M a r k E n t r y N a m e > D r o p   d o w n   l i s t s   w i t h   E x c e l   2 0 1 3   m 2 0 0 : 0 0 : 0 0 . 0 < / B o o k M a r k E n t r y N a m e > < B o o k M a r k E x i t N a m e > D r o p   d o w n   l i s t s   w i t h   E x c e l   2 0 1 3   m 2 0 0 : 0 0 : 1 1 . 5 < / B o o k M a r k E x i t N a m e > < B o o k M a r k E n t r y P o s i t i o n > 3 3 < / B o o k M a r k E n t r y P o s i t i o n > < B o o k M a r k E x i t P o s i t i o n > 1 1 5 3 3 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 3 4 2 9 9 1 f b - c e 3 6 - 4 9 c b - 8 3 a 3 - c 1 0 c 6 1 b 2 7 e b 8 < / I n t e r n a l I d > < N a m e > D r o p   d o w n   l i s t s   w i t h   E x c e l   2 0 1 3   m 2 W e u s e d a 0 0 : 0 0 : 1 1 . 6 - 0 0 : 0 0 : 1 5 . 6 < / N a m e > < T e x t > W e   u s e d   a   c o m m a - d e l i m i t e d   l i s t   i n   t h e   p r e v i o u s   v i d e o . < / T e x t > < B o o k M a r k E n t r y N a m e > D r o p   d o w n   l i s t s   w i t h   E x c e l   2 0 1 3   m 2 0 0 : 0 0 : 1 1 . 6 < / B o o k M a r k E n t r y N a m e > < B o o k M a r k E x i t N a m e > D r o p   d o w n   l i s t s   w i t h   E x c e l   2 0 1 3   m 2 0 0 : 0 0 : 1 5 . 6 < / B o o k M a r k E x i t N a m e > < B o o k M a r k E n t r y P o s i t i o n > 1 1 6 3 3 < / B o o k M a r k E n t r y P o s i t i o n > < B o o k M a r k E x i t P o s i t i o n > 1 5 6 3 3 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 b 6 d 3 3 8 1 9 - 7 2 3 8 - 4 1 0 3 - a a 3 a - 9 c f e 4 2 3 f c e 8 1 < / I n t e r n a l I d > < N a m e > D r o p   d o w n   l i s t s   w i t h   E x c e l   2 0 1 3   m 2 Y o u m i g h t u s e 0 0 : 0 0 : 1 5 . 7 - 0 0 : 0 0 : 2 2 . 2 < / N a m e > < T e x t > Y o u   m i g h t   u s e   s u c h   a   l i s t   i f   t h e r e   a r e   j u s t   a   f e w   v a l u e s   a n d   t h e y  r e   u n l i k e l y   t o   c h a n g e . < / T e x t > < B o o k M a r k E n t r y N a m e > D r o p   d o w n   l i s t s   w i t h   E x c e l   2 0 1 3   m 2 0 0 : 0 0 : 1 5 . 7 < / B o o k M a r k E n t r y N a m e > < B o o k M a r k E x i t N a m e > D r o p   d o w n   l i s t s   w i t h   E x c e l   2 0 1 3   m 2 0 0 : 0 0 : 2 2 . 2 < / B o o k M a r k E x i t N a m e > < B o o k M a r k E n t r y P o s i t i o n > 1 5 7 3 3 < / B o o k M a r k E n t r y P o s i t i o n > < B o o k M a r k E x i t P o s i t i o n > 2 2 2 3 3 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 9 1 2 f 6 0 1 9 - f e 1 9 - 4 8 1 3 - b c 2 9 - 6 b f b b 9 d f 9 c 1 e < / I n t e r n a l I d > < N a m e > D r o p   d o w n   l i s t s   w i t h   E x c e l   2 0 1 3   m 2 I f y o u n e e d 0 0 : 0 0 : 2 2 . 3 - 0 0 : 0 0 : 2 7 . 0 < / N a m e > < T e x t > I f   y o u   n e e d   t o   c h a n g e   t h e   l i s t   e n t r i e s ,   s u c h   a s   a d d i n g   a n d   d e l e t i n g   e n t r i e s , < / T e x t > < B o o k M a r k E n t r y N a m e > D r o p   d o w n   l i s t s   w i t h   E x c e l   2 0 1 3   m 2 0 0 : 0 0 : 2 2 . 3 < / B o o k M a r k E n t r y N a m e > < B o o k M a r k E x i t N a m e > D r o p   d o w n   l i s t s   w i t h   E x c e l   2 0 1 3   m 2 0 0 : 0 0 : 2 7 . 0 < / B o o k M a r k E x i t N a m e > < B o o k M a r k E n t r y P o s i t i o n > 2 2 3 3 3 < / B o o k M a r k E n t r y P o s i t i o n > < B o o k M a r k E x i t P o s i t i o n > 2 7 0 6 7 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 9 9 f 0 c 8 7 d - 9 8 6 c - 4 7 a b - a 7 3 9 - b 8 0 b 3 5 1 a a d 2 3 < / I n t e r n a l I d > < N a m e > D r o p   d o w n   l i s t s   w i t h   E x c e l   2 0 1 3   m 2 t h i s t y p e o f 0 0 : 0 0 : 2 7 . 1 - 0 0 : 0 0 : 3 1 . 8 < / N a m e > < T e x t > t h i s   t y p e   o f   d r o p - d o w n   l i s t   i s   m o r e   t i m e - c o n s u m i n g   t o   m a n a g e . < / T e x t > < B o o k M a r k E n t r y N a m e > D r o p   d o w n   l i s t s   w i t h   E x c e l   2 0 1 3   m 2 0 0 : 0 0 : 2 7 . 1 < / B o o k M a r k E n t r y N a m e > < B o o k M a r k E x i t N a m e > D r o p   d o w n   l i s t s   w i t h   E x c e l   2 0 1 3   m 2 0 0 : 0 0 : 3 1 . 8 < / B o o k M a r k E x i t N a m e > < B o o k M a r k E n t r y P o s i t i o n > 2 7 1 6 7 < / B o o k M a r k E n t r y P o s i t i o n > < B o o k M a r k E x i t P o s i t i o n > 3 1 8 0 0 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 3 3 2 f f 6 e a - 8 f 4 7 - 4 5 8 3 - b c 0 6 - 0 d f b 4 5 7 e a 6 1 9 < / I n t e r n a l I d > < N a m e > D r o p   d o w n   l i s t s   w i t h   E x c e l   2 0 1 3   m 2 W e  l l c o v e r m a n a g i n g 0 0 : 0 0 : 3 1 . 9 - 0 0 : 0 0 : 3 6 . 4 < / N a m e > < T e x t > W e  l l   c o v e r   m a n a g i n g   d r o p - d o w n   l i s t s   i n   v i d e o   4 . < / T e x t > < B o o k M a r k E n t r y N a m e > D r o p   d o w n   l i s t s   w i t h   E x c e l   2 0 1 3   m 2 0 0 : 0 0 : 3 1 . 9 < / B o o k M a r k E n t r y N a m e > < B o o k M a r k E x i t N a m e > D r o p   d o w n   l i s t s   w i t h   E x c e l   2 0 1 3   m 2 0 0 : 0 0 : 3 6 . 4 < / B o o k M a r k E x i t N a m e > < B o o k M a r k E n t r y P o s i t i o n > 3 1 9 0 0 < / B o o k M a r k E n t r y P o s i t i o n > < B o o k M a r k E x i t P o s i t i o n > 3 6 4 0 0 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 f 6 8 9 4 0 d e - 7 c d 4 - 4 b 1 6 - a 9 2 d - d 1 3 0 6 8 c 3 d 0 9 c < / I n t e r n a l I d > < N a m e > D r o p   d o w n   l i s t s   w i t h   E x c e l   2 0 1 3   m 2 A c o m m a - d e l i m i t e d l i s t 0 0 : 0 0 : 3 6 . 5 - 0 0 : 0 0 : 4 1 . 0 < / N a m e > < T e x t > A   c o m m a - d e l i m i t e d   l i s t   i s   a l s o   c a s e   s e n s i t i v e . < / T e x t > < B o o k M a r k E n t r y N a m e > D r o p   d o w n   l i s t s   w i t h   E x c e l   2 0 1 3   m 2 0 0 : 0 0 : 3 6 . 5 < / B o o k M a r k E n t r y N a m e > < B o o k M a r k E x i t N a m e > D r o p   d o w n   l i s t s   w i t h   E x c e l   2 0 1 3   m 2 0 0 : 0 0 : 4 1 . 0 < / B o o k M a r k E x i t N a m e > < B o o k M a r k E n t r y P o s i t i o n > 3 6 5 0 0 < / B o o k M a r k E n t r y P o s i t i o n > < B o o k M a r k E x i t P o s i t i o n > 4 1 0 3 3 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 3 a f d a e b c - 8 1 f 4 - 4 8 3 4 - a b 6 e - a e 1 d d b 8 b 6 8 5 c < / I n t e r n a l I d > < N a m e > D r o p   d o w n   l i s t s   w i t h   E x c e l   2 0 1 3   m 2 T h i s c a n b e 0 0 : 0 0 : 4 1 . 1 - 0 0 : 0 0 : 4 6 . 9 < / N a m e > < T e x t > T h i s   c a n   b e   a   p r o b l e m   w h e n   s o m e o n e   t y p e s   a n   e n t r y   i n s t e a d   o f   p i c k i n g   i t   f r o m   t h e   l i s t . < / T e x t > < B o o k M a r k E n t r y N a m e > D r o p   d o w n   l i s t s   w i t h   E x c e l   2 0 1 3   m 2 0 0 : 0 0 : 4 1 . 1 < / B o o k M a r k E n t r y N a m e > < B o o k M a r k E x i t N a m e > D r o p   d o w n   l i s t s   w i t h   E x c e l   2 0 1 3   m 2 0 0 : 0 0 : 4 6 . 9 < / B o o k M a r k E x i t N a m e > < B o o k M a r k E n t r y P o s i t i o n > 4 1 1 3 3 < / B o o k M a r k E n t r y P o s i t i o n > < B o o k M a r k E x i t P o s i t i o n > 4 6 9 6 7 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 1 9 a b 2 e d 2 - d c 5 b - 4 b 0 3 - a a 5 e - a d d 3 d 2 4 f b c 3 a < / I n t e r n a l I d > < N a m e > D r o p   d o w n   l i s t s   w i t h   E x c e l   2 0 1 3   m 2 F o r e x a m p l e , t y p i n g 0 0 : 0 0 : 4 7 . 0 - 0 0 : 0 0 : 5 8 . 2 < / N a m e > < T e x t > F o r   e x a m p l e ,   t y p i n g   Y E S   i n   a l l   c a p i t a l   l e t t e r s   r e t u r n s   a n   e r r o r ,   i f   e r r o r   m e s s a g e s   a r e   e n a b l e d ,   w h i c h   i s   t h e   d e f a u l t . < / T e x t > < B o o k M a r k E n t r y N a m e > D r o p   d o w n   l i s t s   w i t h   E x c e l   2 0 1 3   m 2 0 0 : 0 0 : 4 7 . 0 < / B o o k M a r k E n t r y N a m e > < B o o k M a r k E x i t N a m e > D r o p   d o w n   l i s t s   w i t h   E x c e l   2 0 1 3   m 2 0 0 : 0 0 : 5 8 . 2 < / B o o k M a r k E x i t N a m e > < B o o k M a r k E n t r y P o s i t i o n > 4 7 0 6 7 < / B o o k M a r k E n t r y P o s i t i o n > < B o o k M a r k E x i t P o s i t i o n > 5 8 2 6 7 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 4 5 5 a a 8 d 6 - c d a e - 4 1 3 7 - 8 9 9 5 - f e f 9 c d 1 5 9 3 3 4 < / I n t e r n a l I d > < N a m e > D r o p   d o w n   l i s t s   w i t h   E x c e l   2 0 1 3   m 2 T o a v o i d t h e 0 0 : 0 0 : 5 8 . 3 - 0 0 : 0 1 : 0 4 . 1 < / N a m e > < T e x t > T o   a v o i d   t h e   p r o b l e m ,   l e t  s   u s e   a   c e l l   r a n g e   f o r   t h e   e n t r i e s   i n   t h e   d r o p - d o w n   l i s t . < / T e x t > < B o o k M a r k E n t r y N a m e > D r o p   d o w n   l i s t s   w i t h   E x c e l   2 0 1 3   m 2 0 0 : 0 0 : 5 8 . 3 < / B o o k M a r k E n t r y N a m e > < B o o k M a r k E x i t N a m e > D r o p   d o w n   l i s t s   w i t h   E x c e l   2 0 1 3   m 2 0 0 : 0 1 : 0 4 . 1 < / B o o k M a r k E x i t N a m e > < B o o k M a r k E n t r y P o s i t i o n > 5 8 3 6 7 < / B o o k M a r k E n t r y P o s i t i o n > < B o o k M a r k E x i t P o s i t i o n > 6 4 1 6 7 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 d 0 1 d c 3 2 c - 5 4 8 7 - 4 1 6 1 - a e 9 a - c 5 a a 2 7 c 8 1 0 4 1 < / I n t e r n a l I d > < N a m e > D r o p   d o w n   l i s t s   w i t h   E x c e l   2 0 1 3   m 2 S e l e c t a c e l l 0 0 : 0 1 : 0 4 . 2 - 0 0 : 0 1 : 0 7 . 3 < / N a m e > < T e x t > S e l e c t   a   c e l l   w h e r e   y o u   w a n t   a   d r o p - d o w n   l i s t . < / T e x t > < B o o k M a r k E n t r y N a m e > D r o p   d o w n   l i s t s   w i t h   E x c e l   2 0 1 3   m 2 0 0 : 0 1 : 0 4 . 2 < / B o o k M a r k E n t r y N a m e > < B o o k M a r k E x i t N a m e > D r o p   d o w n   l i s t s   w i t h   E x c e l   2 0 1 3   m 2 0 0 : 0 1 : 0 7 . 3 < / B o o k M a r k E x i t N a m e > < B o o k M a r k E n t r y P o s i t i o n > 6 4 2 6 7 < / B o o k M a r k E n t r y P o s i t i o n > < B o o k M a r k E x i t P o s i t i o n > 6 7 3 6 7 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 6 3 d 7 a 8 0 0 - 5 4 3 e - 4 b 7 d - 8 4 4 1 - f 4 1 d d 1 a 8 d 5 7 7 < / I n t e r n a l I d > < N a m e > D r o p   d o w n   l i s t s   w i t h   E x c e l   2 0 1 3   m 2 C l i c k t h e D a t a 0 0 : 0 1 : 0 7 . 4 - 0 0 : 0 1 : 1 2 . 2 < / N a m e > < T e x t > C l i c k   t h e   D a t a   t a b ,   a n d   c l i c k   D a t a   V a l i d a t i o n . < / T e x t > < B o o k M a r k E n t r y N a m e > D r o p   d o w n   l i s t s   w i t h   E x c e l   2 0 1 3   m 2 0 0 : 0 1 : 0 7 . 4 < / B o o k M a r k E n t r y N a m e > < B o o k M a r k E x i t N a m e > D r o p   d o w n   l i s t s   w i t h   E x c e l   2 0 1 3   m 2 0 0 : 0 1 : 1 2 . 2 < / B o o k M a r k E x i t N a m e > < B o o k M a r k E n t r y P o s i t i o n > 6 7 4 6 7 < / B o o k M a r k E n t r y P o s i t i o n > < B o o k M a r k E x i t P o s i t i o n > 7 2 2 0 0 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 a f f 2 e b e 0 - f 9 e c - 4 1 c 4 - 8 e a 4 - 0 6 1 1 c 1 0 d d 1 1 e < / I n t e r n a l I d > < N a m e > D r o p   d o w n   l i s t s   w i t h   E x c e l   2 0 1 3   m 2 I n t h e D a t a 0 0 : 0 1 : 1 2 . 3 - 0 0 : 0 1 : 1 9 . 5 < / N a m e > < T e x t > I n   t h e   D a t a   V a l i d a t i o n   d i a l o g ,   s e t   A l l o w   t o   L i s t ;   t h i s   e n a b l e s   a   l i s t   i n   t h e   c e l l . < / T e x t > < B o o k M a r k E n t r y N a m e > D r o p   d o w n   l i s t s   w i t h   E x c e l   2 0 1 3   m 2 0 0 : 0 1 : 1 2 . 3 < / B o o k M a r k E n t r y N a m e > < B o o k M a r k E x i t N a m e > D r o p   d o w n   l i s t s   w i t h   E x c e l   2 0 1 3   m 2 0 0 : 0 1 : 1 9 . 5 < / B o o k M a r k E x i t N a m e > < B o o k M a r k E n t r y P o s i t i o n > 7 2 3 0 0 < / B o o k M a r k E n t r y P o s i t i o n > < B o o k M a r k E x i t P o s i t i o n > 7 9 5 6 7 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 1 d 7 e f e b 0 - 7 b 9 6 - 4 6 a 3 - a 4 8 3 - 3 3 3 9 3 7 7 5 4 d 0 1 < / I n t e r n a l I d > < N a m e > D r o p   d o w n   l i s t s   w i t h   E x c e l   2 0 1 3   m 2 L e a v e I n - c e l l d r o p d o w n 0 0 : 0 1 : 1 9 . 6 - 0 0 : 0 1 : 2 6 . 2 < / N a m e > < T e x t > L e a v e   I n - c e l l   d r o p d o w n   s e l e c t e d ;   t h i s   e n a b l e s   a   d r o p - d o w n   l i s t   i n   t h e   c e l l . < / T e x t > < B o o k M a r k E n t r y N a m e > D r o p   d o w n   l i s t s   w i t h   E x c e l   2 0 1 3   m 2 0 0 : 0 1 : 1 9 . 6 < / B o o k M a r k E n t r y N a m e > < B o o k M a r k E x i t N a m e > D r o p   d o w n   l i s t s   w i t h   E x c e l   2 0 1 3   m 2 0 0 : 0 1 : 2 6 . 2 < / B o o k M a r k E x i t N a m e > < B o o k M a r k E n t r y P o s i t i o n > 7 9 6 6 7 < / B o o k M a r k E n t r y P o s i t i o n > < B o o k M a r k E x i t P o s i t i o n > 8 6 2 0 0 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 4 2 3 2 f 4 5 f - 6 2 5 8 - 4 d 9 c - a 0 f c - a 0 8 2 e 6 c 1 0 8 d 6 < / I n t e r n a l I d > < N a m e > D r o p   d o w n   l i s t s   w i t h   E x c e l   2 0 1 3   m 2 L e a v e I g n o r e b l a n k 0 0 : 0 1 : 2 6 . 3 - 0 0 : 0 1 : 3 1 . 7 < / N a m e > < T e x t > L e a v e   I g n o r e   b l a n k   s e l e c t e d ;   w e  l l   c o v e r   t h i s   i n   t h e   n e x t   v i d e o . < / T e x t > < B o o k M a r k E n t r y N a m e > D r o p   d o w n   l i s t s   w i t h   E x c e l   2 0 1 3   m 2 0 0 : 0 1 : 2 6 . 3 < / B o o k M a r k E n t r y N a m e > < B o o k M a r k E x i t N a m e > D r o p   d o w n   l i s t s   w i t h   E x c e l   2 0 1 3   m 2 0 0 : 0 1 : 3 1 . 7 < / B o o k M a r k E x i t N a m e > < B o o k M a r k E n t r y P o s i t i o n > 8 6 3 0 0 < / B o o k M a r k E n t r y P o s i t i o n > < B o o k M a r k E x i t P o s i t i o n > 9 1 7 3 3 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 1 9 8 5 a 1 c c - 1 b 7 b - 4 a 3 a - 8 8 0 6 - 1 6 2 2 4 2 9 7 8 8 a 1 < / I n t e r n a l I d > < N a m e > D r o p   d o w n   l i s t s   w i t h   E x c e l   2 0 1 3   m 2 T o p r o v i d e t h e 0 0 : 0 1 : 3 1 . 8 - 0 0 : 0 1 : 3 9 . 6 < / N a m e > < T e x t > T o   p r o v i d e   t h e   o p t i o n s   i n   y o u r   d r o p - d o w n   l i s t ,   c l i c k   i n   S o u r c e   a n d   s e l e c t   t h e   c e l l   r a n g e   t h a t   c o n t a i n s   t h o s e   o p t i o n s . < / T e x t > < B o o k M a r k E n t r y N a m e > D r o p   d o w n   l i s t s   w i t h   E x c e l   2 0 1 3   m 2 0 0 : 0 1 : 3 1 . 8 < / B o o k M a r k E n t r y N a m e > < B o o k M a r k E x i t N a m e > D r o p   d o w n   l i s t s   w i t h   E x c e l   2 0 1 3   m 2 0 0 : 0 1 : 3 9 . 6 < / B o o k M a r k E x i t N a m e > < B o o k M a r k E n t r y P o s i t i o n > 9 1 8 3 3 < / B o o k M a r k E n t r y P o s i t i o n > < B o o k M a r k E x i t P o s i t i o n > 9 9 6 3 3 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 b 1 b f a a a c - d b 7 d - 4 8 6 1 - 9 c c 8 - 3 5 6 1 3 5 4 a e 9 3 a < / I n t e r n a l I d > < N a m e > D r o p   d o w n   l i s t s   w i t h   E x c e l   2 0 1 3   m 2 " I t c a n 0 0 : 0 1 : 3 9 . 7 - 0 0 : 0 1 : 4 3 . 3 < / N a m e > < T e x t > "   I t   c a n   b e   o n   a   d i f f e r e n t   w o r k s h e e t ,   a s   i n   t h i s   e x a m p l e , < / T e x t > < B o o k M a r k E n t r y N a m e > D r o p   d o w n   l i s t s   w i t h   E x c e l   2 0 1 3   m 2 0 0 : 0 1 : 3 9 . 7 < / B o o k M a r k E n t r y N a m e > < B o o k M a r k E x i t N a m e > D r o p   d o w n   l i s t s   w i t h   E x c e l   2 0 1 3   m 2 0 0 : 0 1 : 4 3 . 3 < / B o o k M a r k E x i t N a m e > < B o o k M a r k E n t r y P o s i t i o n > 9 9 7 3 3 < / B o o k M a r k E n t r y P o s i t i o n > < B o o k M a r k E x i t P o s i t i o n > 1 0 3 3 3 3 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 e a 7 4 f 0 7 b - 5 9 0 9 - 4 3 3 9 - 8 9 1 0 - 8 a e e 5 6 6 0 3 9 2 d < / I n t e r n a l I d > < N a m e > D r o p   d o w n   l i s t s   w i t h   E x c e l   2 0 1 3   m 2 g i v i n g y o u g r e a t e r 0 0 : 0 1 : 4 3 . 4 - 0 0 : 0 1 : 5 1 . 2 < / N a m e > < T e x t > g i v i n g   y o u   g r e a t e r   f l e x i b i l i t y   i n   c o n f i g u r i n g   a n d   p r o t e c t i n g   t h e   w o r k s h e e t s .   W e  l l   c o v e r   t h i s   i n   v i d e o   4 . < / T e x t > < B o o k M a r k E n t r y N a m e > D r o p   d o w n   l i s t s   w i t h   E x c e l   2 0 1 3   m 2 0 0 : 0 1 : 4 3 . 4 < / B o o k M a r k E n t r y N a m e > < B o o k M a r k E x i t N a m e > D r o p   d o w n   l i s t s   w i t h   E x c e l   2 0 1 3   m 2 0 0 : 0 1 : 5 1 . 2 < / B o o k M a r k E x i t N a m e > < B o o k M a r k E n t r y P o s i t i o n > 1 0 3 4 3 3 < / B o o k M a r k E n t r y P o s i t i o n > < B o o k M a r k E x i t P o s i t i o n > 1 1 1 2 3 3 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 3 9 f d a f f 0 - a 4 4 2 - 4 d 3 6 - a 7 1 0 - 2 8 7 7 4 2 7 9 f e 9 1 < / I n t e r n a l I d > < N a m e > D r o p   d o w n   l i s t s   w i t h   E x c e l   2 0 1 3   m 2 " T h e r a n g e 0 0 : 0 1 : 5 1 . 3 - 0 0 : 0 1 : 5 4 . 9 < / N a m e > < T e x t > "   T h e   r a n g e   m u s t   b e   a   s i n g l e   r o w   o r   c o l u m n . < / T e x t > < B o o k M a r k E n t r y N a m e > D r o p   d o w n   l i s t s   w i t h   E x c e l   2 0 1 3   m 2 0 0 : 0 1 : 5 1 . 3 < / B o o k M a r k E n t r y N a m e > < B o o k M a r k E x i t N a m e > D r o p   d o w n   l i s t s   w i t h   E x c e l   2 0 1 3   m 2 0 0 : 0 1 : 5 4 . 9 < / B o o k M a r k E x i t N a m e > < B o o k M a r k E n t r y P o s i t i o n > 1 1 1 3 3 3 < / B o o k M a r k E n t r y P o s i t i o n > < B o o k M a r k E x i t P o s i t i o n > 1 1 4 9 6 7 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 4 c 3 4 c c 0 a - 5 0 2 d - 4 1 f 3 - 9 a 0 e - d 2 d 1 3 3 2 d e 1 a 8 < / I n t e r n a l I d > < N a m e > D r o p   d o w n   l i s t s   w i t h   E x c e l   2 0 1 3   m 2 A n d c l i c k O K . 0 0 : 0 1 : 5 5 . 0 - 0 0 : 0 1 : 5 7 . 4 < / N a m e > < T e x t > A n d   c l i c k   O K . < / T e x t > < B o o k M a r k E n t r y N a m e > D r o p   d o w n   l i s t s   w i t h   E x c e l   2 0 1 3   m 2 0 0 : 0 1 : 5 5 . 0 < / B o o k M a r k E n t r y N a m e > < B o o k M a r k E x i t N a m e > D r o p   d o w n   l i s t s   w i t h   E x c e l   2 0 1 3   m 2 0 0 : 0 1 : 5 7 . 4 < / B o o k M a r k E x i t N a m e > < B o o k M a r k E n t r y P o s i t i o n > 1 1 5 0 6 7 < / B o o k M a r k E n t r y P o s i t i o n > < B o o k M a r k E x i t P o s i t i o n > 1 1 7 4 3 3 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 4 c 2 8 f a e 5 - f 6 c 6 - 4 a c 7 - b e 8 5 - 7 4 9 3 1 1 d 7 a 1 6 3 < / I n t e r n a l I d > < N a m e > D r o p   d o w n   l i s t s   w i t h   E x c e l   2 0 1 3   m 2 V e r i f y t h e c e l l 0 0 : 0 1 : 5 7 . 5 - 0 0 : 0 2 : 0 4 . 8 < / N a m e > < T e x t > V e r i f y   t h e   c e l l   c o n t a i n s   a   d r o p - d o w n   l i s t   w i t h   t h e   o p t i o n s   p r o v i d e d   b y   t h e   c e l l   r a n g e . < / T e x t > < B o o k M a r k E n t r y N a m e > D r o p   d o w n   l i s t s   w i t h   E x c e l   2 0 1 3   m 2 0 0 : 0 1 : 5 7 . 5 < / B o o k M a r k E n t r y N a m e > < B o o k M a r k E x i t N a m e > D r o p   d o w n   l i s t s   w i t h   E x c e l   2 0 1 3   m 2 0 0 : 0 2 : 0 4 . 8 < / B o o k M a r k E x i t N a m e > < B o o k M a r k E n t r y P o s i t i o n > 1 1 7 5 3 3 < / B o o k M a r k E n t r y P o s i t i o n > < B o o k M a r k E x i t P o s i t i o n > 1 2 4 8 3 3 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 f c 4 f c 2 9 e - 9 1 c c - 4 7 d 1 - a 1 8 9 - 3 7 3 b 2 3 3 e 1 b 8 c < / I n t e r n a l I d > < N a m e > D r o p   d o w n   l i s t s   w i t h   E x c e l   2 0 1 3   m 2 T o u s e t h i s 0 0 : 0 2 : 0 4 . 9 - 0 0 : 0 2 : 1 0 . 3 < / N a m e > < T e x t > T o   u s e   t h i s   d r o p - d o w n   l i s t   i n   o t h e r   l o c a t i o n s ,   c o p y   i t   t o   o t h e r   c e l l s . < / T e x t > < B o o k M a r k E n t r y N a m e > D r o p   d o w n   l i s t s   w i t h   E x c e l   2 0 1 3   m 2 0 0 : 0 2 : 0 4 . 9 < / B o o k M a r k E n t r y N a m e > < B o o k M a r k E x i t N a m e > D r o p   d o w n   l i s t s   w i t h   E x c e l   2 0 1 3   m 2 0 0 : 0 2 : 1 0 . 3 < / B o o k M a r k E x i t N a m e > < B o o k M a r k E n t r y P o s i t i o n > 1 2 4 9 3 3 < / B o o k M a r k E n t r y P o s i t i o n > < B o o k M a r k E x i t P o s i t i o n > 1 3 0 3 6 7 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 d 0 c 8 d 0 5 9 - 7 4 b 3 - 4 c 6 0 - 9 5 8 8 - 2 3 7 2 b 6 a 2 7 d b 1 < / I n t e r n a l I d > < N a m e > D r o p   d o w n   l i s t s   w i t h   E x c e l   2 0 1 3   m 2 S e l e c t t h e c e l l . 0 0 : 0 2 : 1 0 . 4 - 0 0 : 0 2 : 1 2 . 3 < / N a m e > < T e x t > S e l e c t   t h e   c e l l . < / T e x t > < B o o k M a r k E n t r y N a m e > D r o p   d o w n   l i s t s   w i t h   E x c e l   2 0 1 3   m 2 0 0 : 0 2 : 1 0 . 4 < / B o o k M a r k E n t r y N a m e > < B o o k M a r k E x i t N a m e > D r o p   d o w n   l i s t s   w i t h   E x c e l   2 0 1 3   m 2 0 0 : 0 2 : 1 2 . 3 < / B o o k M a r k E x i t N a m e > < B o o k M a r k E n t r y P o s i t i o n > 1 3 0 4 6 7 < / B o o k M a r k E n t r y P o s i t i o n > < B o o k M a r k E x i t P o s i t i o n > 1 3 2 3 6 7 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 3 a 8 2 7 3 4 e - c e b a - 4 d 7 e - 8 f d 3 - 4 2 1 7 3 d 1 1 6 2 3 d < / I n t e r n a l I d > < N a m e > D r o p   d o w n   l i s t s   w i t h   E x c e l   2 0 1 3   m 2 I f i t s h o w s 0 0 : 0 2 : 1 2 . 4 - 0 0 : 0 2 : 1 6 . 6 < / N a m e > < T e x t > I f   i t   s h o w s   a   t e x t   o r   n u m b e r   e n t r y ,   p r e s s   D e l e t e   t o   c l e a r   i t . < / T e x t > < B o o k M a r k E n t r y N a m e > D r o p   d o w n   l i s t s   w i t h   E x c e l   2 0 1 3   m 2 0 0 : 0 2 : 1 2 . 4 < / B o o k M a r k E n t r y N a m e > < B o o k M a r k E x i t N a m e > D r o p   d o w n   l i s t s   w i t h   E x c e l   2 0 1 3   m 2 0 0 : 0 2 : 1 6 . 6 < / B o o k M a r k E x i t N a m e > < B o o k M a r k E n t r y P o s i t i o n > 1 3 2 4 6 7 < / B o o k M a r k E n t r y P o s i t i o n > < B o o k M a r k E x i t P o s i t i o n > 1 3 6 6 0 0 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 0 3 c a 2 c 0 2 - 6 e 5 e - 4 c 3 f - 9 c d f - f b 2 a 8 a f 1 8 9 6 c < / I n t e r n a l I d > < N a m e > D r o p   d o w n   l i s t s   w i t h   E x c e l   2 0 1 3   m 2 T h i s w a y , t e x t 0 0 : 0 2 : 1 6 . 7 - 0 0 : 0 2 : 2 3 . 8 < / N a m e > < T e x t > T h i s   w a y ,   t e x t   a n d   n u m b e r s   w o n  t   a p p e a r   i n   t h e   d e s t i n a t i o n   c e l l s ,   s o   i t   d o e s n  t   s e e m   l i k e   a n   e n t r y   w a s   a l r e a d y   s e l e c t e d . < / T e x t > < B o o k M a r k E n t r y N a m e > D r o p   d o w n   l i s t s   w i t h   E x c e l   2 0 1 3   m 2 0 0 : 0 2 : 1 6 . 7 < / B o o k M a r k E n t r y N a m e > < B o o k M a r k E x i t N a m e > D r o p   d o w n   l i s t s   w i t h   E x c e l   2 0 1 3   m 2 0 0 : 0 2 : 2 3 . 8 < / B o o k M a r k E x i t N a m e > < B o o k M a r k E n t r y P o s i t i o n > 1 3 6 7 0 0 < / B o o k M a r k E n t r y P o s i t i o n > < B o o k M a r k E x i t P o s i t i o n > 1 4 3 8 3 3 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 e 9 0 e 1 2 9 4 - f e 4 5 - 4 a 0 a - 9 9 d 0 - 5 5 a 7 2 8 d 4 b 6 8 a < / I n t e r n a l I d > < N a m e > D r o p   d o w n   l i s t s   w i t h   E x c e l   2 0 1 3   m 2 Y o u c a n u s e 0 0 : 0 2 : 2 3 . 9 - 0 0 : 0 2 : 2 9 . 8 < / N a m e > < T e x t > Y o u   c a n   u s e   t h e   k e y b o a r d   s h o r t c u t   C t r l   +   C   t o   c o p y   t h e   c e l l . < / T e x t > < B o o k M a r k E n t r y N a m e > D r o p   d o w n   l i s t s   w i t h   E x c e l   2 0 1 3   m 2 0 0 : 0 2 : 2 3 . 9 < / B o o k M a r k E n t r y N a m e > < B o o k M a r k E x i t N a m e > D r o p   d o w n   l i s t s   w i t h   E x c e l   2 0 1 3   m 2 0 0 : 0 2 : 2 9 . 8 < / B o o k M a r k E x i t N a m e > < B o o k M a r k E n t r y P o s i t i o n > 1 4 3 9 3 3 < / B o o k M a r k E n t r y P o s i t i o n > < B o o k M a r k E x i t P o s i t i o n > 1 4 9 8 0 0 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 9 e 6 7 2 9 8 d - f 7 a d - 4 e 6 1 - 9 2 d 9 - 4 4 a 0 e 5 b 4 d 0 1 e < / I n t e r n a l I d > < N a m e > D r o p   d o w n   l i s t s   w i t h   E x c e l   2 0 1 3   m 2 T h e n s e l e c t t h e 0 0 : 0 2 : 2 9 . 9 - 0 0 : 0 2 : 3 2 . 3 < / N a m e > < T e x t > T h e n   s e l e c t   t h e   d e s t i n a t i o n   c e l l s < / T e x t > < B o o k M a r k E n t r y N a m e > D r o p   d o w n   l i s t s   w i t h   E x c e l   2 0 1 3   m 2 0 0 : 0 2 : 2 9 . 9 < / B o o k M a r k E n t r y N a m e > < B o o k M a r k E x i t N a m e > D r o p   d o w n   l i s t s   w i t h   E x c e l   2 0 1 3   m 2 0 0 : 0 2 : 3 2 . 3 < / B o o k M a r k E x i t N a m e > < B o o k M a r k E n t r y P o s i t i o n > 1 4 9 9 0 0 < / B o o k M a r k E n t r y P o s i t i o n > < B o o k M a r k E x i t P o s i t i o n > 1 5 2 3 0 0 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 8 c 8 f 1 0 6 6 - e 8 2 1 - 4 7 e c - 9 9 5 9 - f 5 0 f 7 2 2 f d 3 7 1 < / I n t e r n a l I d > < N a m e > D r o p   d o w n   l i s t s   w i t h   E x c e l   2 0 1 3   m 2 A n d p r e s s C t r l 0 0 : 0 2 : 3 2 . 4 - 0 0 : 0 2 : 3 6 . 6 < / N a m e > < T e x t > A n d   p r e s s   C t r l   +   V   t o   p a s t e   i t . < / T e x t > < B o o k M a r k E n t r y N a m e > D r o p   d o w n   l i s t s   w i t h   E x c e l   2 0 1 3   m 2 0 0 : 0 2 : 3 2 . 4 < / B o o k M a r k E n t r y N a m e > < B o o k M a r k E x i t N a m e > D r o p   d o w n   l i s t s   w i t h   E x c e l   2 0 1 3   m 2 0 0 : 0 2 : 3 6 . 6 < / B o o k M a r k E x i t N a m e > < B o o k M a r k E n t r y P o s i t i o n > 1 5 2 4 0 0 < / B o o k M a r k E n t r y P o s i t i o n > < B o o k M a r k E x i t P o s i t i o n > 1 5 6 6 0 0 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 b 3 1 0 8 4 9 9 - 2 8 2 6 - 4 4 6 4 - 8 a 6 2 - 2 e 8 5 f c 4 5 0 8 9 6 < / I n t e r n a l I d > < N a m e > D r o p   d o w n   l i s t s   w i t h   E x c e l   2 0 1 3   m 2 T h e s e c e l l s n o w 0 0 : 0 2 : 3 6 . 7 - 0 0 : 0 2 : 4 1 . 1 < / N a m e > < T e x t > T h e s e   c e l l s   n o w   h a v e   t h e   d r o p - d o w n   l i s t . < / T e x t > < B o o k M a r k E n t r y N a m e > D r o p   d o w n   l i s t s   w i t h   E x c e l   2 0 1 3   m 2 0 0 : 0 2 : 3 6 . 7 < / B o o k M a r k E n t r y N a m e > < B o o k M a r k E x i t N a m e > D r o p   d o w n   l i s t s   w i t h   E x c e l   2 0 1 3   m 2 0 0 : 0 2 : 4 1 . 1 < / B o o k M a r k E x i t N a m e > < B o o k M a r k E n t r y P o s i t i o n > 1 5 6 7 0 0 < / B o o k M a r k E n t r y P o s i t i o n > < B o o k M a r k E x i t P o s i t i o n > 1 6 1 1 6 7 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 6 a 5 5 4 4 6 5 - e e b 6 - 4 9 d 7 - b 7 2 8 - 7 8 9 3 3 8 6 b a b 5 4 < / I n t e r n a l I d > < N a m e > D r o p   d o w n   l i s t s   w i t h   E x c e l   2 0 1 3   m 2 A n a m e d r a n g e , 0 0 : 0 2 : 4 1 . 2 - 0 0 : 0 2 : 5 2 . 1 < / N a m e > < T e x t > A   n a m e d   r a n g e ,   s u c h   a s   F r u i t s ,   i s   e a s i e r   t o   r e m e m b e r   t h a n   a   c e l l   r a n g e ,   s u c h   a s   A 2 : A 3 7 . < / T e x t > < B o o k M a r k E n t r y N a m e > D r o p   d o w n   l i s t s   w i t h   E x c e l   2 0 1 3   m 2 0 0 : 0 2 : 4 1 . 2 < / B o o k M a r k E n t r y N a m e > < B o o k M a r k E x i t N a m e > D r o p   d o w n   l i s t s   w i t h   E x c e l   2 0 1 3   m 2 0 0 : 0 2 : 5 2 . 1 < / B o o k M a r k E x i t N a m e > < B o o k M a r k E n t r y P o s i t i o n > 1 6 1 2 6 7 < / B o o k M a r k E n t r y P o s i t i o n > < B o o k M a r k E x i t P o s i t i o n > 1 7 2 1 0 0 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 0 2 3 1 6 9 d 0 - 4 5 6 4 - 4 b a 7 - 8 7 f f - 4 3 c 5 9 0 4 c b 6 b 7 < / I n t e r n a l I d > < N a m e > D r o p   d o w n   l i s t s   w i t h   E x c e l   2 0 1 3   m 2 T o u s e a 0 0 : 0 2 : 5 2 . 2 - 0 0 : 0 2 : 5 8 . 3 < / N a m e > < T e x t > T o   u s e   a   n a m e d   r a n g e   f o r   t h e   o p t i o n s   i n   y o u r   d r o p - d o w n   l i s t ,   y o u   s t a r t   b y   c r e a t i n g   o n e . < / T e x t > < B o o k M a r k E n t r y N a m e > D r o p   d o w n   l i s t s   w i t h   E x c e l   2 0 1 3   m 2 0 0 : 0 2 : 5 2 . 2 < / B o o k M a r k E n t r y N a m e > < B o o k M a r k E x i t N a m e > D r o p   d o w n   l i s t s   w i t h   E x c e l   2 0 1 3   m 2 0 0 : 0 2 : 5 8 . 3 < / B o o k M a r k E x i t N a m e > < B o o k M a r k E n t r y P o s i t i o n > 1 7 2 2 0 0 < / B o o k M a r k E n t r y P o s i t i o n > < B o o k M a r k E x i t P o s i t i o n > 1 7 8 3 3 3 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 4 f f 8 f d 4 f - 0 d b 3 - 4 4 9 3 - 9 d c 7 - 4 8 b 5 7 4 a e d 6 6 2 < / I n t e r n a l I d > < N a m e > D r o p   d o w n   l i s t s   w i t h   E x c e l   2 0 1 3   m 2 S e l e c t t h e c e l l 0 0 : 0 2 : 5 8 . 4 - 0 0 : 0 3 : 0 3 . 2 < / N a m e > < T e x t > S e l e c t   t h e   c e l l   r a n g e   y o u   w a n t   t o   n a m e . < / T e x t > < B o o k M a r k E n t r y N a m e > D r o p   d o w n   l i s t s   w i t h   E x c e l   2 0 1 3   m 2 0 0 : 0 2 : 5 8 . 4 < / B o o k M a r k E n t r y N a m e > < B o o k M a r k E x i t N a m e > D r o p   d o w n   l i s t s   w i t h   E x c e l   2 0 1 3   m 2 0 0 : 0 3 : 0 3 . 2 < / B o o k M a r k E x i t N a m e > < B o o k M a r k E n t r y P o s i t i o n > 1 7 8 4 3 3 < / B o o k M a r k E n t r y P o s i t i o n > < B o o k M a r k E x i t P o s i t i o n > 1 8 3 2 3 3 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 1 2 8 9 5 7 6 d - 9 9 c 6 - 4 2 c 7 - 8 6 0 b - 7 1 1 d 6 3 2 3 2 d 9 a < / I n t e r n a l I d > < N a m e > D r o p   d o w n   l i s t s   w i t h   E x c e l   2 0 1 3   m 2 I n t h e N a m e 0 0 : 0 3 : 0 3 . 3 - 0 0 : 0 3 : 1 1 . 1 < / N a m e > < T e x t > I n   t h e   N a m e   B o x ,   t y p e   t h e   n a m e   y o u   w a n t   f o r   t h e   r a n g e .   F o r   e x a m p l e ,   u n d e r s c o r e   V e g g i e s . < / T e x t > < B o o k M a r k E n t r y N a m e > D r o p   d o w n   l i s t s   w i t h   E x c e l   2 0 1 3   m 2 0 0 : 0 3 : 0 3 . 3 < / B o o k M a r k E n t r y N a m e > < B o o k M a r k E x i t N a m e > D r o p   d o w n   l i s t s   w i t h   E x c e l   2 0 1 3   m 2 0 0 : 0 3 : 1 1 . 1 < / B o o k M a r k E x i t N a m e > < B o o k M a r k E n t r y P o s i t i o n > 1 8 3 3 3 3 < / B o o k M a r k E n t r y P o s i t i o n > < B o o k M a r k E x i t P o s i t i o n > 1 9 1 1 6 7 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 f 2 f e 2 4 b 7 - 7 d 6 5 - 4 d f e - b 5 b b - 1 6 6 f 9 3 3 f 1 e c b < / I n t e r n a l I d > < N a m e > D r o p   d o w n   l i s t s   w i t h   E x c e l   2 0 1 3   m 2 " T h e f i r s t 0 0 : 0 3 : 1 1 . 2 - 0 0 : 0 3 : 1 6 . 5 < / N a m e > < T e x t > "   T h e   f i r s t   c h a r a c t e r   o f   a   n a m e   m u s t   b e   a   l e t t e r   o r   a n   u n d e r s c o r e . < / T e x t > < B o o k M a r k E n t r y N a m e > D r o p   d o w n   l i s t s   w i t h   E x c e l   2 0 1 3   m 2 0 0 : 0 3 : 1 1 . 2 < / B o o k M a r k E n t r y N a m e > < B o o k M a r k E x i t N a m e > D r o p   d o w n   l i s t s   w i t h   E x c e l   2 0 1 3   m 2 0 0 : 0 3 : 1 6 . 5 < / B o o k M a r k E x i t N a m e > < B o o k M a r k E n t r y P o s i t i o n > 1 9 1 2 6 7 < / B o o k M a r k E n t r y P o s i t i o n > < B o o k M a r k E x i t P o s i t i o n > 1 9 6 5 3 3 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 5 a f 2 6 3 1 8 - 9 d 5 6 - 4 0 e b - 9 e b 9 - 4 7 a d a 2 f 2 6 1 7 c < / I n t e r n a l I d > < N a m e > D r o p   d o w n   l i s t s   w i t h   E x c e l   2 0 1 3   m 2 " T h e r e s t 0 0 : 0 3 : 1 6 . 6 - 0 0 : 0 3 : 2 3 . 2 < / N a m e > < T e x t > "   T h e   r e s t   o f   t h e   n a m e   c a n   b e   l e t t e r s ,   n u m b e r s ,   p e r i o d s ,   a n d   u n d e r s c o r e s . < / T e x t > < B o o k M a r k E n t r y N a m e > D r o p   d o w n   l i s t s   w i t h   E x c e l   2 0 1 3   m 2 0 0 : 0 3 : 1 6 . 6 < / B o o k M a r k E n t r y N a m e > < B o o k M a r k E x i t N a m e > D r o p   d o w n   l i s t s   w i t h   E x c e l   2 0 1 3   m 2 0 0 : 0 3 : 2 3 . 2 < / B o o k M a r k E x i t N a m e > < B o o k M a r k E n t r y P o s i t i o n > 1 9 6 6 3 3 < / B o o k M a r k E n t r y P o s i t i o n > < B o o k M a r k E x i t P o s i t i o n > 2 0 3 2 3 3 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 f 0 e a a 9 d 6 - b a 6 2 - 4 e 5 c - a 3 0 9 - 0 4 a 4 9 7 1 0 6 4 1 0 < / I n t e r n a l I d > < N a m e > D r o p   d o w n   l i s t s   w i t h   E x c e l   2 0 1 3   m 2 " A n a m e 0 0 : 0 3 : 2 3 . 3 - 0 0 : 0 3 : 2 6 . 1 < / N a m e > < T e x t > "   A   n a m e   c a n  t   h a v e   s p a c e s . < / T e x t > < B o o k M a r k E n t r y N a m e > D r o p   d o w n   l i s t s   w i t h   E x c e l   2 0 1 3   m 2 0 0 : 0 3 : 2 3 . 3 < / B o o k M a r k E n t r y N a m e > < B o o k M a r k E x i t N a m e > D r o p   d o w n   l i s t s   w i t h   E x c e l   2 0 1 3   m 2 0 0 : 0 3 : 2 6 . 1 < / B o o k M a r k E x i t N a m e > < B o o k M a r k E n t r y P o s i t i o n > 2 0 3 3 3 3 < / B o o k M a r k E n t r y P o s i t i o n > < B o o k M a r k E x i t P o s i t i o n > 2 0 6 1 3 3 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 a 4 d 7 d 1 2 f - 8 f 9 5 - 4 8 1 a - b f 8 d - 9 1 e a b 8 9 1 4 4 0 7 < / I n t e r n a l I d > < N a m e > D r o p   d o w n   l i s t s   w i t h   E x c e l   2 0 1 3   m 2 " A n d y o u 0 0 : 0 3 : 2 6 . 2 - 0 0 : 0 3 : 3 5 . 7 < / N a m e > < T e x t > "   A n d   y o u   c a n  t   u s e   P r e d e f i n e d   s t a t e m e n t s ,   s u c h   a s   t r u e   o r   f a l s e ,   o r   c e l l   r e f e r e n c e s ,   s u c h   a s   A 1 . < / T e x t > < B o o k M a r k E n t r y N a m e > D r o p   d o w n   l i s t s   w i t h   E x c e l   2 0 1 3   m 2 0 0 : 0 3 : 2 6 . 2 < / B o o k M a r k E n t r y N a m e > < B o o k M a r k E x i t N a m e > D r o p   d o w n   l i s t s   w i t h   E x c e l   2 0 1 3   m 2 0 0 : 0 3 : 3 5 . 7 < / B o o k M a r k E x i t N a m e > < B o o k M a r k E n t r y P o s i t i o n > 2 0 6 2 3 3 < / B o o k M a r k E n t r y P o s i t i o n > < B o o k M a r k E x i t P o s i t i o n > 2 1 5 7 0 0 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 3 4 9 5 4 7 5 a - 4 1 6 5 - 4 0 a 7 - b 5 3 0 - b 7 8 a 1 8 2 c e 1 4 6 < / I n t e r n a l I d > < N a m e > D r o p   d o w n   l i s t s   w i t h   E x c e l   2 0 1 3   m 2 W h e n y o u s e l e c t 0 0 : 0 3 : 3 5 . 8 - 0 0 : 0 3 : 4 6 . 3 < / N a m e > < T e x t > W h e n   y o u   s e l e c t   t h e   c e l l s   o f   a   n a m e d   r a n g e ,   y o u  l l   s e e   t h e   n a m e   i n   t h e   N a m e   B o x . < / T e x t > < B o o k M a r k E n t r y N a m e > D r o p   d o w n   l i s t s   w i t h   E x c e l   2 0 1 3   m 2 0 0 : 0 3 : 3 5 . 8 < / B o o k M a r k E n t r y N a m e > < B o o k M a r k E x i t N a m e > D r o p   d o w n   l i s t s   w i t h   E x c e l   2 0 1 3   m 2 0 0 : 0 3 : 4 6 . 3 < / B o o k M a r k E x i t N a m e > < B o o k M a r k E n t r y P o s i t i o n > 2 1 5 8 0 0 < / B o o k M a r k E n t r y P o s i t i o n > < B o o k M a r k E x i t P o s i t i o n > 2 2 6 3 6 7 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 0 c 7 4 a 8 f c - 2 0 3 c - 4 7 6 6 - b a a 4 - 9 4 a 5 6 4 3 e 0 0 a 0 < / I n t e r n a l I d > < N a m e > D r o p   d o w n   l i s t s   w i t h   E x c e l   2 0 1 3   m 2 N o w y o u  r e r e a d y 0 0 : 0 3 : 4 6 . 4 - 0 0 : 0 3 : 5 1 . 5 < / N a m e > < T e x t > N o w   y o u  r e   r e a d y   t o   c r e a t e   a   d r o p - d o w n   l i s t   t h a t   u s e s   t h e   n a m e d   r a n g e . < / T e x t > < B o o k M a r k E n t r y N a m e > D r o p   d o w n   l i s t s   w i t h   E x c e l   2 0 1 3   m 2 0 0 : 0 3 : 4 6 . 4 < / B o o k M a r k E n t r y N a m e > < B o o k M a r k E x i t N a m e > D r o p   d o w n   l i s t s   w i t h   E x c e l   2 0 1 3   m 2 0 0 : 0 3 : 5 1 . 5 < / B o o k M a r k E x i t N a m e > < B o o k M a r k E n t r y P o s i t i o n > 2 2 6 4 6 7 < / B o o k M a r k E n t r y P o s i t i o n > < B o o k M a r k E x i t P o s i t i o n > 2 3 1 5 0 0 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 1 0 5 4 e 5 c 4 - b 6 c d - 4 f 1 b - a 0 e 3 - 7 6 2 e f 7 e b 4 b d 9 < / I n t e r n a l I d > < N a m e > D r o p   d o w n   l i s t s   w i t h   E x c e l   2 0 1 3   m 2 S e l e c t a c e l l 0 0 : 0 3 : 5 1 . 6 - 0 0 : 0 3 : 5 4 . 6 < / N a m e > < T e x t > S e l e c t   a   c e l l   w h e r e   y o u   w a n t   a   d r o p - d o w n   l i s t . < / T e x t > < B o o k M a r k E n t r y N a m e > D r o p   d o w n   l i s t s   w i t h   E x c e l   2 0 1 3   m 2 0 0 : 0 3 : 5 1 . 6 < / B o o k M a r k E n t r y N a m e > < B o o k M a r k E x i t N a m e > D r o p   d o w n   l i s t s   w i t h   E x c e l   2 0 1 3   m 2 0 0 : 0 3 : 5 4 . 6 < / B o o k M a r k E x i t N a m e > < B o o k M a r k E n t r y P o s i t i o n > 2 3 1 6 0 0 < / B o o k M a r k E n t r y P o s i t i o n > < B o o k M a r k E x i t P o s i t i o n > 2 3 4 6 6 7 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 5 f b 0 b 8 2 a - 1 f b c - 4 1 3 2 - b e 8 0 - 0 9 8 9 0 d f e 2 3 1 8 < / I n t e r n a l I d > < N a m e > D r o p   d o w n   l i s t s   w i t h   E x c e l   2 0 1 3   m 2 C l i c k D a t a V a l i d a t i o n . 0 0 : 0 3 : 5 4 . 7 - 0 0 : 0 3 : 5 9 . 3 < / N a m e > < T e x t > C l i c k   D a t a   V a l i d a t i o n . < / T e x t > < B o o k M a r k E n t r y N a m e > D r o p   d o w n   l i s t s   w i t h   E x c e l   2 0 1 3   m 2 0 0 : 0 3 : 5 4 . 7 < / B o o k M a r k E n t r y N a m e > < B o o k M a r k E x i t N a m e > D r o p   d o w n   l i s t s   w i t h   E x c e l   2 0 1 3   m 2 0 0 : 0 3 : 5 9 . 3 < / B o o k M a r k E x i t N a m e > < B o o k M a r k E n t r y P o s i t i o n > 2 3 4 7 6 7 < / B o o k M a r k E n t r y P o s i t i o n > < B o o k M a r k E x i t P o s i t i o n > 2 3 9 3 0 0 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 e 2 a 5 4 e 4 a - 9 a 3 0 - 4 4 4 3 - 8 c 9 6 - 0 3 8 3 d b f 4 5 3 3 6 < / I n t e r n a l I d > < N a m e > D r o p   d o w n   l i s t s   w i t h   E x c e l   2 0 1 3   m 2 S e l e c t L i s t . 0 0 : 0 3 : 5 9 . 4 - 0 0 : 0 4 : 0 1 . 9 < / N a m e > < T e x t > S e l e c t   L i s t . < / T e x t > < B o o k M a r k E n t r y N a m e > D r o p   d o w n   l i s t s   w i t h   E x c e l   2 0 1 3   m 2 0 0 : 0 3 : 5 9 . 4 < / B o o k M a r k E n t r y N a m e > < B o o k M a r k E x i t N a m e > D r o p   d o w n   l i s t s   w i t h   E x c e l   2 0 1 3   m 2 0 0 : 0 4 : 0 1 . 9 < / B o o k M a r k E x i t N a m e > < B o o k M a r k E n t r y P o s i t i o n > 2 3 9 4 0 0 < / B o o k M a r k E n t r y P o s i t i o n > < B o o k M a r k E x i t P o s i t i o n > 2 4 1 9 3 3 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 4 e 1 a 2 a f 3 - 8 3 f c - 4 b f 7 - b 3 8 0 - 0 2 1 0 0 f 6 9 1 6 8 2 < / I n t e r n a l I d > < N a m e > D r o p   d o w n   l i s t s   w i t h   E x c e l   2 0 1 3   m 2 C l i c k i n S o u r c e , 0 0 : 0 4 : 0 2 . 0 - 0 0 : 0 4 : 1 2 . 9 < / N a m e > < T e x t > C l i c k   i n   S o u r c e ,   p r e s s   F 3 ,   s e l e c t   t h e   n a m e ,   a n d   c l i c k   O K ,   a n d   c l i c k   O K   a g a i n . < / T e x t > < B o o k M a r k E n t r y N a m e > D r o p   d o w n   l i s t s   w i t h   E x c e l   2 0 1 3   m 2 0 0 : 0 4 : 0 2 . 0 < / B o o k M a r k E n t r y N a m e > < B o o k M a r k E x i t N a m e > D r o p   d o w n   l i s t s   w i t h   E x c e l   2 0 1 3   m 2 0 0 : 0 4 : 1 2 . 9 < / B o o k M a r k E x i t N a m e > < B o o k M a r k E n t r y P o s i t i o n > 2 4 2 0 3 3 < / B o o k M a r k E n t r y P o s i t i o n > < B o o k M a r k E x i t P o s i t i o n > 2 5 2 9 0 0 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 e 3 f a 1 b 7 f - 4 8 b a - 4 c a 3 - 9 8 6 a - d f 6 8 f 0 e 7 0 b 3 7 < / I n t e r n a l I d > < N a m e > D r o p   d o w n   l i s t s   w i t h   E x c e l   2 0 1 3   m 2 V e r i f y t h a t t h e 0 0 : 0 4 : 1 3 . 0 - 0 0 : 0 4 : 2 1 . 4 < / N a m e > < T e x t > V e r i f y   t h a t   t h e   c e l l   c o n t a i n s   t h e   d r o p - d o w n   l i s t   w i t h   t h e   e n t r i e s   p r o v i d e d   b y   t h e   n a m e d   r a n g e . < / T e x t > < B o o k M a r k E n t r y N a m e > D r o p   d o w n   l i s t s   w i t h   E x c e l   2 0 1 3   m 2 0 0 : 0 4 : 1 3 . 0 < / B o o k M a r k E n t r y N a m e > < B o o k M a r k E x i t N a m e > D r o p   d o w n   l i s t s   w i t h   E x c e l   2 0 1 3   m 2 0 0 : 0 4 : 2 1 . 4 < / B o o k M a r k E x i t N a m e > < B o o k M a r k E n t r y P o s i t i o n > 2 5 3 0 0 0 < / B o o k M a r k E n t r y P o s i t i o n > < B o o k M a r k E x i t P o s i t i o n > 2 6 1 4 0 0 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 8 e d 0 4 6 5 f - b e e 5 - 4 0 5 1 - b d 2 e - 3 e 4 b f e 8 4 f c a 3 < / I n t e r n a l I d > < N a m e > D r o p   d o w n   l i s t s   w i t h   E x c e l   2 0 1 3   m 2 A n d c o p y t h e 0 0 : 0 4 : 2 1 . 5 - 0 0 : 0 4 : 3 0 . 5 < / N a m e > < T e x t > A n d   c o p y   t h e   l i s t   t o   o t h e r   c e l l s . < / T e x t > < B o o k M a r k E n t r y N a m e > D r o p   d o w n   l i s t s   w i t h   E x c e l   2 0 1 3   m 2 0 0 : 0 4 : 2 1 . 5 < / B o o k M a r k E n t r y N a m e > < B o o k M a r k E x i t N a m e > D r o p   d o w n   l i s t s   w i t h   E x c e l   2 0 1 3   m 2 0 0 : 0 4 : 3 0 . 5 < / B o o k M a r k E x i t N a m e > < B o o k M a r k E n t r y P o s i t i o n > 2 6 1 5 0 0 < / B o o k M a r k E n t r y P o s i t i o n > < B o o k M a r k E x i t P o s i t i o n > 2 7 0 5 0 0 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 e b 1 b f 1 e 5 - 7 d 7 2 - 4 b c 3 - 8 d 6 e - f 2 d 3 a 4 8 1 d 3 6 3 < / I n t e r n a l I d > < N a m e > D r o p   d o w n   l i s t s   w i t h   E x c e l   2 0 1 3   m 2 U p n e x t , i n p u t 0 0 : 0 4 : 3 0 . 6 - 0 0 : 0 4 : 3 4 . 7 < / N a m e > < T e x t > U p   n e x t ,   i n p u t   a n d   e r r o r   m e s s a g e s . < / T e x t > < B o o k M a r k E n t r y N a m e > D r o p   d o w n   l i s t s   w i t h   E x c e l   2 0 1 3   m 2 0 0 : 0 4 : 3 0 . 6 < / B o o k M a r k E n t r y N a m e > < B o o k M a r k E x i t N a m e > D r o p   d o w n   l i s t s   w i t h   E x c e l   2 0 1 3   m 2 0 0 : 0 4 : 3 4 . 7 < / B o o k M a r k E x i t N a m e > < B o o k M a r k E n t r y P o s i t i o n > 2 7 0 6 0 0 < / B o o k M a r k E n t r y P o s i t i o n > < B o o k M a r k E x i t P o s i t i o n > 2 7 4 7 6 7 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A3FEB6DB82004FB9DB9B56267DF0A1" ma:contentTypeVersion="0" ma:contentTypeDescription="Create a new document." ma:contentTypeScope="" ma:versionID="2ac33614be53478388339b87d14939db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 6 f e 2 a 2 c 4 - 3 c 6 3 - 4 7 b a - a 9 8 f - 8 d 6 2 f 9 9 5 7 7 c 0 < / I d > < C a p t i o n I t e m s > < C a p t i o n I t e m > < I n t e r n a l I d > 6 9 7 4 8 2 4 8 - 2 4 e e - 4 9 6 3 - b a 5 f - a 3 d 6 d 9 2 6 f d 5 9 < / I n t e r n a l I d > < N a m e > D r o p   d o w n   l i s t s   w i t h   E x c e l   2 0 1 3   m 1 D a t a e n t r y i s 0 0 : 0 0 : 0 0 . 0 - 0 0 : 0 0 : 0 5 . 1 < / N a m e > < T e x t > D a t a   e n t r y   i s   q u i c k e r   a n d   m o r e   a c c u r a t e   w h e n   y o u   u s e   a   d r o p - d o w n   l i s t < / T e x t > < B o o k M a r k E n t r y N a m e > D r o p   d o w n   l i s t s   w i t h   E x c e l   2 0 1 3   m 1 0 0 : 0 0 : 0 0 . 0 < / B o o k M a r k E n t r y N a m e > < B o o k M a r k E x i t N a m e > D r o p   d o w n   l i s t s   w i t h   E x c e l   2 0 1 3   m 1 0 0 : 0 0 : 0 5 . 1 < / B o o k M a r k E x i t N a m e > < B o o k M a r k E n t r y P o s i t i o n > 3 3 < / B o o k M a r k E n t r y P o s i t i o n > < B o o k M a r k E x i t P o s i t i o n > 5 1 3 3 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 5 9 c 4 1 b e f - e 5 b 8 - 4 b a c - 8 3 4 7 - e 7 8 1 b 5 2 9 f 7 1 f < / I n t e r n a l I d > < N a m e > D r o p   d o w n   l i s t s   w i t h   E x c e l   2 0 1 3   m 1 t o l i m i t t h e 0 0 : 0 0 : 0 5 . 2 - 0 0 : 0 0 : 0 8 . 7 < / N a m e > < T e x t > t o   l i m i t   t h e   e n t r i e s   p e o p l e   c a n   m a k e   i n   a   c e l l . < / T e x t > < B o o k M a r k E n t r y N a m e > D r o p   d o w n   l i s t s   w i t h   E x c e l   2 0 1 3   m 1 0 0 : 0 0 : 0 5 . 2 < / B o o k M a r k E n t r y N a m e > < B o o k M a r k E x i t N a m e > D r o p   d o w n   l i s t s   w i t h   E x c e l   2 0 1 3   m 1 0 0 : 0 0 : 0 8 . 7 < / B o o k M a r k E x i t N a m e > < B o o k M a r k E n t r y P o s i t i o n > 5 2 3 3 < / B o o k M a r k E n t r y P o s i t i o n > < B o o k M a r k E x i t P o s i t i o n > 8 7 6 7 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 f 1 6 5 2 5 2 7 - 1 2 8 3 - 4 a 2 8 - a 7 9 7 - d 4 8 b 0 4 9 e 0 8 a 0 < / I n t e r n a l I d > < N a m e > D r o p   d o w n   l i s t s   w i t h   E x c e l   2 0 1 3   m 1 W h e n y o u s e l e c t 0 0 : 0 0 : 0 8 . 8 - 0 0 : 0 0 : 1 3 . 7 < / N a m e > < T e x t > W h e n   y o u   s e l e c t   a   c e l l ,   t h e   d r o p - d o w n   l i s t  s   d o w n - a r r o w   a p p e a r s . < / T e x t > < B o o k M a r k E n t r y N a m e > D r o p   d o w n   l i s t s   w i t h   E x c e l   2 0 1 3   m 1 0 0 : 0 0 : 0 8 . 8 < / B o o k M a r k E n t r y N a m e > < B o o k M a r k E x i t N a m e > D r o p   d o w n   l i s t s   w i t h   E x c e l   2 0 1 3   m 1 0 0 : 0 0 : 1 3 . 7 < / B o o k M a r k E x i t N a m e > < B o o k M a r k E n t r y P o s i t i o n > 8 8 6 7 < / B o o k M a r k E n t r y P o s i t i o n > < B o o k M a r k E x i t P o s i t i o n > 1 3 7 3 3 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 b 4 c 4 6 c 9 d - a d f f - 4 9 e b - a 9 8 4 - a c f 6 a 4 7 5 9 e 7 e < / I n t e r n a l I d > < N a m e > D r o p   d o w n   l i s t s   w i t h   E x c e l   2 0 1 3   m 1 C l i c k i t a n d 0 0 : 0 0 : 1 3 . 8 - 0 0 : 0 0 : 1 7 . 4 < / N a m e > < T e x t > C l i c k   i t   a n d   m a k e   a   s e l e c t i o n . < / T e x t > < B o o k M a r k E n t r y N a m e > D r o p   d o w n   l i s t s   w i t h   E x c e l   2 0 1 3   m 1 0 0 : 0 0 : 1 3 . 8 < / B o o k M a r k E n t r y N a m e > < B o o k M a r k E x i t N a m e > D r o p   d o w n   l i s t s   w i t h   E x c e l   2 0 1 3   m 1 0 0 : 0 0 : 1 7 . 4 < / B o o k M a r k E x i t N a m e > < B o o k M a r k E n t r y P o s i t i o n > 1 3 8 3 3 < / B o o k M a r k E n t r y P o s i t i o n > < B o o k M a r k E x i t P o s i t i o n > 1 7 4 6 7 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 a 2 f 6 d e d 8 - 2 d c 2 - 4 6 1 e - a 7 2 3 - 9 f 6 3 3 d 8 7 4 4 3 2 < / I n t e r n a l I d > < N a m e > D r o p   d o w n   l i s t s   w i t h   E x c e l   2 0 1 3   m 1 H e r e  s h o w t o 0 0 : 0 0 : 1 7 . 5 - 0 0 : 0 0 : 2 0 . 5 < / N a m e > < T e x t > H e r e  s   h o w   t o   c r e a t e   d r o p - d o w n   l i s t s : < / T e x t > < B o o k M a r k E n t r y N a m e > D r o p   d o w n   l i s t s   w i t h   E x c e l   2 0 1 3   m 1 0 0 : 0 0 : 1 7 . 5 < / B o o k M a r k E n t r y N a m e > < B o o k M a r k E x i t N a m e > D r o p   d o w n   l i s t s   w i t h   E x c e l   2 0 1 3   m 1 0 0 : 0 0 : 2 0 . 5 < / B o o k M a r k E x i t N a m e > < B o o k M a r k E n t r y P o s i t i o n > 1 7 5 6 7 < / B o o k M a r k E n t r y P o s i t i o n > < B o o k M a r k E x i t P o s i t i o n > 2 0 5 0 0 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 f 8 3 9 8 e c 0 - 8 5 c 7 - 4 c 5 5 - b e 7 f - 7 d b e 9 6 5 9 6 1 6 4 < / I n t e r n a l I d > < N a m e > D r o p   d o w n   l i s t s   w i t h   E x c e l   2 0 1 3   m 1 S e l e c t t h e c e l l s 0 0 : 0 0 : 2 0 . 6 - 0 0 : 0 0 : 2 4 . 0 < / N a m e > < T e x t > S e l e c t   t h e   c e l l s   t h a t   y o u   w a n t   t o   c o n t a i n   t h e   l i s t s . < / T e x t > < B o o k M a r k E n t r y N a m e > D r o p   d o w n   l i s t s   w i t h   E x c e l   2 0 1 3   m 1 0 0 : 0 0 : 2 0 . 6 < / B o o k M a r k E n t r y N a m e > < B o o k M a r k E x i t N a m e > D r o p   d o w n   l i s t s   w i t h   E x c e l   2 0 1 3   m 1 0 0 : 0 0 : 2 4 . 0 < / B o o k M a r k E x i t N a m e > < B o o k M a r k E n t r y P o s i t i o n > 2 0 6 0 0 < / B o o k M a r k E n t r y P o s i t i o n > < B o o k M a r k E x i t P o s i t i o n > 2 4 0 0 0 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 e a b 2 9 a 8 6 - e 9 9 9 - 4 f 8 9 - b a 5 a - d 1 1 f c 9 f c 9 1 2 4 < / I n t e r n a l I d > < N a m e > D r o p   d o w n   l i s t s   w i t h   E x c e l   2 0 1 3   m 1 O n t h e r i b b o n , 0 0 : 0 0 : 2 4 . 1 - 0 0 : 0 0 : 3 1 . 2 < / N a m e > < T e x t > O n   t h e   r i b b o n ,   c l i c k   t h e   D a t a   t a b ,   a n d   c l i c k   D a t a   V a l i d a t i o n . < / T e x t > < B o o k M a r k E n t r y N a m e > D r o p   d o w n   l i s t s   w i t h   E x c e l   2 0 1 3   m 1 0 0 : 0 0 : 2 4 . 1 < / B o o k M a r k E n t r y N a m e > < B o o k M a r k E x i t N a m e > D r o p   d o w n   l i s t s   w i t h   E x c e l   2 0 1 3   m 1 0 0 : 0 0 : 3 1 . 2 < / B o o k M a r k E x i t N a m e > < B o o k M a r k E n t r y P o s i t i o n > 2 4 1 0 0 < / B o o k M a r k E n t r y P o s i t i o n > < B o o k M a r k E x i t P o s i t i o n > 3 1 2 0 0 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 c a 8 2 0 f b 2 - a c 9 e - 4 d b b - b 2 e 8 - f d e 7 4 9 4 c 8 e 0 7 < / I n t e r n a l I d > < N a m e > D r o p   d o w n   l i s t s   w i t h   E x c e l   2 0 1 3   m 1 I n t h e d i a l o g , 0 0 : 0 0 : 3 1 . 3 - 0 0 : 0 0 : 3 6 . 6 < / N a m e > < T e x t > I n   t h e   d i a l o g ,   s e t   A l l o w   t o   L i s t . < / T e x t > < B o o k M a r k E n t r y N a m e > D r o p   d o w n   l i s t s   w i t h   E x c e l   2 0 1 3   m 1 0 0 : 0 0 : 3 1 . 3 < / B o o k M a r k E n t r y N a m e > < B o o k M a r k E x i t N a m e > D r o p   d o w n   l i s t s   w i t h   E x c e l   2 0 1 3   m 1 0 0 : 0 0 : 3 6 . 6 < / B o o k M a r k E x i t N a m e > < B o o k M a r k E n t r y P o s i t i o n > 3 1 3 0 0 < / B o o k M a r k E n t r y P o s i t i o n > < B o o k M a r k E x i t P o s i t i o n > 3 6 6 3 3 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 4 1 2 6 c e 7 1 - f 3 5 e - 4 a 4 c - b 3 e b - 5 2 9 d 1 1 f b e 1 b 7 < / I n t e r n a l I d > < N a m e > D r o p   d o w n   l i s t s   w i t h   E x c e l   2 0 1 3   m 1 C l i c k i n S o u r c e . 0 0 : 0 0 : 3 6 . 7 - 0 0 : 0 0 : 3 8 . 3 < / N a m e > < T e x t > C l i c k   i n   S o u r c e . < / T e x t > < B o o k M a r k E n t r y N a m e > D r o p   d o w n   l i s t s   w i t h   E x c e l   2 0 1 3   m 1 0 0 : 0 0 : 3 6 . 7 < / B o o k M a r k E n t r y N a m e > < B o o k M a r k E x i t N a m e > D r o p   d o w n   l i s t s   w i t h   E x c e l   2 0 1 3   m 1 0 0 : 0 0 : 3 8 . 3 < / B o o k M a r k E x i t N a m e > < B o o k M a r k E n t r y P o s i t i o n > 3 6 7 3 3 < / B o o k M a r k E n t r y P o s i t i o n > < B o o k M a r k E x i t P o s i t i o n > 3 8 3 6 7 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 8 2 5 f b b 0 c - 4 4 5 c - 4 9 3 1 - 8 3 0 c - 7 f 0 6 2 e c f 7 7 3 e < / I n t e r n a l I d > < N a m e > D r o p   d o w n   l i s t s   w i t h   E x c e l   2 0 1 3   m 1 I n t h i s e x a m p l e , 0 0 : 0 0 : 3 8 . 4 - 0 0 : 0 0 : 4 2 . 1 < / N a m e > < T e x t > I n   t h i s   e x a m p l e ,   w e  r e   u s i n g   a   c o m m a - d e l i m i t e d   l i s t . < / T e x t > < B o o k M a r k E n t r y N a m e > D r o p   d o w n   l i s t s   w i t h   E x c e l   2 0 1 3   m 1 0 0 : 0 0 : 3 8 . 4 < / B o o k M a r k E n t r y N a m e > < B o o k M a r k E x i t N a m e > D r o p   d o w n   l i s t s   w i t h   E x c e l   2 0 1 3   m 1 0 0 : 0 0 : 4 2 . 1 < / B o o k M a r k E x i t N a m e > < B o o k M a r k E n t r y P o s i t i o n > 3 8 4 6 7 < / B o o k M a r k E n t r y P o s i t i o n > < B o o k M a r k E x i t P o s i t i o n > 4 2 1 3 3 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 6 6 6 1 5 c a 2 - a 8 f 0 - 4 6 0 a - 8 3 6 8 - f 7 3 c d 9 4 4 3 b 3 1 < / I n t e r n a l I d > < N a m e > D r o p   d o w n   l i s t s   w i t h   E x c e l   2 0 1 3   m 1 T h e t e x t o r 0 0 : 0 0 : 4 2 . 2 - 0 0 : 0 0 : 4 7 . 3 < / N a m e > < T e x t > T h e   t e x t   o r   n u m b e r s   w e   t y p e   i n   t h e   S o u r c e   f i e l d   a r e   s e p a r a t e d   b y   c o m m a s . < / T e x t > < B o o k M a r k E n t r y N a m e > D r o p   d o w n   l i s t s   w i t h   E x c e l   2 0 1 3   m 1 0 0 : 0 0 : 4 2 . 2 < / B o o k M a r k E n t r y N a m e > < B o o k M a r k E x i t N a m e > D r o p   d o w n   l i s t s   w i t h   E x c e l   2 0 1 3   m 1 0 0 : 0 0 : 4 7 . 3 < / B o o k M a r k E x i t N a m e > < B o o k M a r k E n t r y P o s i t i o n > 4 2 2 3 3 < / B o o k M a r k E n t r y P o s i t i o n > < B o o k M a r k E x i t P o s i t i o n > 4 7 3 3 3 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 0 c f 4 6 8 8 d - a c a e - 4 9 6 f - 8 6 4 6 - 5 6 f 9 0 9 3 3 e 5 b 8 < / I n t e r n a l I d > < N a m e > D r o p   d o w n   l i s t s   w i t h   E x c e l   2 0 1 3   m 1 A n d c l i c k O K . 0 0 : 0 0 : 4 7 . 4 - 0 0 : 0 0 : 5 0 . 1 < / N a m e > < T e x t > A n d   c l i c k   O K . < / T e x t > < B o o k M a r k E n t r y N a m e > D r o p   d o w n   l i s t s   w i t h   E x c e l   2 0 1 3   m 1 0 0 : 0 0 : 4 7 . 4 < / B o o k M a r k E n t r y N a m e > < B o o k M a r k E x i t N a m e > D r o p   d o w n   l i s t s   w i t h   E x c e l   2 0 1 3   m 1 0 0 : 0 0 : 5 0 . 1 < / B o o k M a r k E x i t N a m e > < B o o k M a r k E n t r y P o s i t i o n > 4 7 4 3 3 < / B o o k M a r k E n t r y P o s i t i o n > < B o o k M a r k E x i t P o s i t i o n > 5 0 1 3 3 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 c e 3 c 8 0 6 5 - d 4 7 f - 4 7 a 7 - a c e 3 - 5 5 6 8 9 b b 8 5 d 8 c < / I n t e r n a l I d > < N a m e > D r o p   d o w n   l i s t s   w i t h   E x c e l   2 0 1 3   m 1 T h e c e l l s n o w 0 0 : 0 0 : 5 0 . 2 - 0 0 : 0 0 : 5 4 . 9 < / N a m e > < T e x t > T h e   c e l l s   n o w   h a v e   a   d r o p - d o w n   l i s t s . < / T e x t > < B o o k M a r k E n t r y N a m e > D r o p   d o w n   l i s t s   w i t h   E x c e l   2 0 1 3   m 1 0 0 : 0 0 : 5 0 . 2 < / B o o k M a r k E n t r y N a m e > < B o o k M a r k E x i t N a m e > D r o p   d o w n   l i s t s   w i t h   E x c e l   2 0 1 3   m 1 0 0 : 0 0 : 5 4 . 9 < / B o o k M a r k E x i t N a m e > < B o o k M a r k E n t r y P o s i t i o n > 5 0 2 3 3 < / B o o k M a r k E n t r y P o s i t i o n > < B o o k M a r k E x i t P o s i t i o n > 5 4 9 3 3 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 7 f c e a f 5 b - 2 4 0 2 - 4 1 0 d - 8 a b 3 - 2 e 2 7 e 8 5 1 f 0 8 a < / I n t e r n a l I d > < N a m e > D r o p   d o w n   l i s t s   w i t h   E x c e l   2 0 1 3   m 1 U p n e x t , d r o p - d o w n 0 0 : 0 0 : 5 5 . 0 - 0 0 : 0 0 : 5 8 . 7 < / N a m e > < T e x t > U p   n e x t ,   d r o p - d o w n   l i s t   s e t t i n g s . < / T e x t > < B o o k M a r k E n t r y N a m e > D r o p   d o w n   l i s t s   w i t h   E x c e l   2 0 1 3   m 1 0 0 : 0 0 : 5 5 . 0 < / B o o k M a r k E n t r y N a m e > < B o o k M a r k E x i t N a m e > D r o p   d o w n   l i s t s   w i t h   E x c e l   2 0 1 3   m 1 0 0 : 0 0 : 5 8 . 7 < / B o o k M a r k E x i t N a m e > < B o o k M a r k E n t r y P o s i t i o n > 5 5 0 3 3 < / B o o k M a r k E n t r y P o s i t i o n > < B o o k M a r k E x i t P o s i t i o n > 5 8 7 6 7 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7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 0 a 4 c e 3 b f - 0 6 e 9 - 4 5 c 4 - a 0 8 f - 7 1 f c e e 5 1 3 b 5 5 < / I d > < C a p t i o n I t e m s > < C a p t i o n I t e m > < I n t e r n a l I d > d 7 3 5 7 7 c c - 6 2 0 1 - 4 6 c 2 - a c 7 e - 0 4 b 8 8 b 5 0 0 b f e < / I n t e r n a l I d > < N a m e > O L _ c o u r s e 1 _ m o v i e 1 _ F I N A L T h e r e  s n o 0 0 : 0 0 : 0 0 . 0 - 0 0 : 0 0 : 0 4 . 0 < / N a m e > < T e x t >   T h e r e  s   n o   d o u b t   a b o u t   i t ,   k e y b o a r d   s h o r t c u t s   h e l p   y o u   w o r k   f a s t e r . < / T e x t > < B o o k M a r k E n t r y N a m e > O L _ c o u r s e 1 _ m o v i e 1 _ F I N A L 0 0 : 0 0 : 0 0 . 0 < / B o o k M a r k E n t r y N a m e > < B o o k M a r k E x i t N a m e > O L _ c o u r s e 1 _ m o v i e 1 _ F I N A L 0 0 : 0 0 : 0 4 . 0 < / B o o k M a r k E x i t N a m e > < B o o k M a r k E n t r y P o s i t i o n > 3 3 < / B o o k M a r k E n t r y P o s i t i o n > < B o o k M a r k E x i t P o s i t i o n > 4 0 6 7 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 7 d 3 6 f e e 0 - 9 0 e 3 - 4 f 0 5 - 9 9 0 9 - 9 8 9 3 8 5 f 8 2 3 7 e < / I n t e r n a l I d > < N a m e > O L _ c o u r s e 1 _ m o v i e 1 _ F I N A L N e e d q u i c k l y 0 0 : 0 0 : 0 4 . 1 - 0 0 : 0 0 : 1 0 . 3 < / N a m e > < T e x t >   N e e d   q u i c k l y   s w i t c h   t o   y o u r   I n b o x ?   P r e s s   C T R L   a n d   1 . < / T e x t > < B o o k M a r k E n t r y N a m e > O L _ c o u r s e 1 _ m o v i e 1 _ F I N A L 0 0 : 0 0 : 0 4 . 1 < / B o o k M a r k E n t r y N a m e > < B o o k M a r k E x i t N a m e > O L _ c o u r s e 1 _ m o v i e 1 _ F I N A L 0 0 : 0 0 : 1 0 . 3 < / B o o k M a r k E x i t N a m e > < B o o k M a r k E n t r y P o s i t i o n > 4 1 6 7 < / B o o k M a r k E n t r y P o s i t i o n > < B o o k M a r k E x i t P o s i t i o n > 1 0 3 6 7 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 1 5 c 3 c d 2 a - e 9 7 4 - 4 5 3 b - b 0 c f - 1 1 5 1 0 0 6 c 1 9 c 2 < / I n t e r n a l I d > < N a m e > O L _ c o u r s e 1 _ m o v i e 1 _ F I N A L N e e d t o 0 0 : 0 0 : 1 0 . 4 - 0 0 : 0 0 : 1 6 . 8 < / N a m e > < T e x t >   N e e d   t o   q u i c k l y   j u m p   t o   t h e   C a l e n d a r ?   P r e s s   C T R L + 2 . < / T e x t > < B o o k M a r k E n t r y N a m e > O L _ c o u r s e 1 _ m o v i e 1 _ F I N A L 0 0 : 0 0 : 1 0 . 4 < / B o o k M a r k E n t r y N a m e > < B o o k M a r k E x i t N a m e > O L _ c o u r s e 1 _ m o v i e 1 _ F I N A L 0 0 : 0 0 : 1 6 . 8 < / B o o k M a r k E x i t N a m e > < B o o k M a r k E n t r y P o s i t i o n > 1 0 4 6 7 < / B o o k M a r k E n t r y P o s i t i o n > < B o o k M a r k E x i t P o s i t i o n > 1 6 8 3 3 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 a e 1 0 e 4 c 4 - f 8 a 3 - 4 3 c b - a 5 1 c - 3 e e a 0 9 e 4 3 c 5 2 < / I n t e r n a l I d > < N a m e > O L _ c o u r s e 1 _ m o v i e 1 _ F I N A L W h a t a b o u t 0 0 : 0 0 : 1 6 . 9 - 0 0 : 0 0 : 2 4 . 4 < / N a m e > < T e x t >   W h a t   a b o u t   q u i c k l y   j u m p i n g   t o   y o u r   C o n t a c t s ?   T h a t  s   C T R L + 3 , < / T e x t > < B o o k M a r k E n t r y N a m e > O L _ c o u r s e 1 _ m o v i e 1 _ F I N A L 0 0 : 0 0 : 1 6 . 9 < / B o o k M a r k E n t r y N a m e > < B o o k M a r k E x i t N a m e > O L _ c o u r s e 1 _ m o v i e 1 _ F I N A L 0 0 : 0 0 : 2 4 . 4 < / B o o k M a r k E x i t N a m e > < B o o k M a r k E n t r y P o s i t i o n > 1 6 9 3 3 < / B o o k M a r k E n t r y P o s i t i o n > < B o o k M a r k E x i t P o s i t i o n > 2 4 4 0 0 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 f b d 3 e 4 8 3 - 6 2 1 3 - 4 8 3 c - b 2 5 b - 4 8 a f 6 b 1 6 d d 5 2 < / I n t e r n a l I d > < N a m e > O L _ c o u r s e 1 _ m o v i e 1 _ F I N A L a n d T a s k s 0 0 : 0 0 : 2 4 . 5 - 0 0 : 0 0 : 2 9 . 4 < / N a m e > < T e x t >   a n d   T a s k s   i s   C T R L + 4 . < / T e x t > < B o o k M a r k E n t r y N a m e > O L _ c o u r s e 1 _ m o v i e 1 _ F I N A L 0 0 : 0 0 : 2 4 . 5 < / B o o k M a r k E n t r y N a m e > < B o o k M a r k E x i t N a m e > O L _ c o u r s e 1 _ m o v i e 1 _ F I N A L 0 0 : 0 0 : 2 9 . 4 < / B o o k M a r k E x i t N a m e > < B o o k M a r k E n t r y P o s i t i o n > 2 4 5 0 0 < / B o o k M a r k E n t r y P o s i t i o n > < B o o k M a r k E x i t P o s i t i o n > 2 9 4 0 0 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 3 3 6 f a 8 8 b - 6 1 a c - 4 d 4 a - 9 c d b - 0 9 a f a 0 e a 8 0 3 7 < / I n t e r n a l I d > < N a m e > O L _ c o u r s e 1 _ m o v i e 1 _ F I N A L S o t h a t  s 0 0 : 0 0 : 2 9 . 5 - 0 0 : 0 0 : 3 2 . 1 < / N a m e > < T e x t >   S o   t h a t  s   h o w   k e y b o a r d   s h o r t c u t s   w o r k . < / T e x t > < B o o k M a r k E n t r y N a m e > O L _ c o u r s e 1 _ m o v i e 1 _ F I N A L 0 0 : 0 0 : 2 9 . 5 < / B o o k M a r k E n t r y N a m e > < B o o k M a r k E x i t N a m e > O L _ c o u r s e 1 _ m o v i e 1 _ F I N A L 0 0 : 0 0 : 3 2 . 1 < / B o o k M a r k E x i t N a m e > < B o o k M a r k E n t r y P o s i t i o n > 2 9 5 0 0 < / B o o k M a r k E n t r y P o s i t i o n > < B o o k M a r k E x i t P o s i t i o n > 3 2 1 3 3 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 9 3 e 2 1 b 1 2 - d a e 8 - 4 5 f 2 - 9 7 5 7 - a 9 5 1 9 c 2 8 b 7 7 f < / I n t e r n a l I d > < N a m e > O L _ c o u r s e 1 _ m o v i e 1 _ F I N A L Y o u c o u l d 0 0 : 0 0 : 3 2 . 2 - 0 0 : 0 0 : 3 3 . 8 < / N a m e > < T e x t >   Y o u   c o u l d   d o   t h e   s a m e   t h i n g   w i t h   t h e   m o u s e , < / T e x t > < B o o k M a r k E n t r y N a m e > O L _ c o u r s e 1 _ m o v i e 1 _ F I N A L 0 0 : 0 0 : 3 2 . 2 < / B o o k M a r k E n t r y N a m e > < B o o k M a r k E x i t N a m e > O L _ c o u r s e 1 _ m o v i e 1 _ F I N A L 0 0 : 0 0 : 3 3 . 8 < / B o o k M a r k E x i t N a m e > < B o o k M a r k E n t r y P o s i t i o n > 3 2 2 3 3 < / B o o k M a r k E n t r y P o s i t i o n > < B o o k M a r k E x i t P o s i t i o n > 3 3 8 6 7 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 6 8 7 8 b b 9 4 - f c e e - 4 5 3 b - 9 c b 1 - 4 1 a e c 8 1 1 c 2 4 e < / I n t e r n a l I d > < N a m e > O L _ c o u r s e 1 _ m o v i e 1 _ F I N A L b u t k e y b o a r d 0 0 : 0 0 : 3 3 . 9 - 0 0 : 0 0 : 3 9 . 4 < / N a m e > < T e x t >   b u t   k e y b o a r d   s h o r t c u t s   h e l p   y o u   b y p a s s   a   l o t   o f   m e n u s   a n d   t a b s ,   a n d   c u t   r i g h t   t o   t h e   c h a s e . < / T e x t > < B o o k M a r k E n t r y N a m e > O L _ c o u r s e 1 _ m o v i e 1 _ F I N A L 0 0 : 0 0 : 3 3 . 9 < / B o o k M a r k E n t r y N a m e > < B o o k M a r k E x i t N a m e > O L _ c o u r s e 1 _ m o v i e 1 _ F I N A L 0 0 : 0 0 : 3 9 . 4 < / B o o k M a r k E x i t N a m e > < B o o k M a r k E n t r y P o s i t i o n > 3 3 9 6 7 < / B o o k M a r k E n t r y P o s i t i o n > < B o o k M a r k E x i t P o s i t i o n > 3 9 4 3 3 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 1 e 6 e b 4 5 f - f 5 5 a - 4 1 b 0 - a 5 7 c - 1 f 0 8 b 3 4 a 7 d 3 d < / I n t e r n a l I d > < N a m e > O L _ c o u r s e 1 _ m o v i e 1 _ F I N A L A n d t h e r e 0 0 : 0 0 : 3 9 . 5 - 0 0 : 0 0 : 4 6 . 1 < / N a m e > < T e x t >   A n d   t h e r e   i s   m o r e ,   l e t  s   s a y   y o u   a r e   i n   a   m a i l   f o l d e r   l i k e   t h i s   B u d g e t   f o l d e r ,   a n d   y o u   n e e d   t o   q u i c k l y   j u m p   t o   y o u r   I n b o x . < / T e x t > < B o o k M a r k E n t r y N a m e > O L _ c o u r s e 1 _ m o v i e 1 _ F I N A L 0 0 : 0 0 : 3 9 . 5 < / B o o k M a r k E n t r y N a m e > < B o o k M a r k E x i t N a m e > O L _ c o u r s e 1 _ m o v i e 1 _ F I N A L 0 0 : 0 0 : 4 6 . 1 < / B o o k M a r k E x i t N a m e > < B o o k M a r k E n t r y P o s i t i o n > 3 9 5 3 3 < / B o o k M a r k E n t r y P o s i t i o n > < B o o k M a r k E x i t P o s i t i o n > 4 6 1 3 3 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 e a 7 1 7 1 6 5 - 4 7 5 c - 4 f 3 c - 9 1 9 e - d a f 3 b 7 0 2 4 a 6 7 < / I n t e r n a l I d > < N a m e > O L _ c o u r s e 1 _ m o v i e 1 _ F I N A L P r e s s C T R L + S H I F T + I . 0 0 : 0 0 : 4 6 . 2 - 0 0 : 0 0 : 5 1 . 6 < / N a m e > < T e x t >   P r e s s   C T R L + S H I F T + I . < / T e x t > < B o o k M a r k E n t r y N a m e > O L _ c o u r s e 1 _ m o v i e 1 _ F I N A L 0 0 : 0 0 : 4 6 . 2 < / B o o k M a r k E n t r y N a m e > < B o o k M a r k E x i t N a m e > O L _ c o u r s e 1 _ m o v i e 1 _ F I N A L 0 0 : 0 0 : 5 1 . 6 < / B o o k M a r k E x i t N a m e > < B o o k M a r k E n t r y P o s i t i o n > 4 6 2 3 3 < / B o o k M a r k E n t r y P o s i t i o n > < B o o k M a r k E x i t P o s i t i o n > 5 1 6 6 7 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 8 5 7 a 0 0 c b - a a 9 f - 4 d 1 b - b e 7 2 - 7 1 8 6 4 b a e 6 6 3 c < / I n t e r n a l I d > < N a m e > O L _ c o u r s e 1 _ m o v i e 1 _ F I N A L N e e d t o 0 0 : 0 0 : 5 1 . 7 - 0 0 : 0 1 : 0 3 . 2 < / N a m e > < T e x t >   N e e d   t o   g o   t o   a n o t h e r   f o l d e r ?   P r e s s   C T R L + Y ,   a n d   t h e n   c h o o s e   t h e   f o l d e r   y o u   w a n t   t o   g o   t o ,   t h e n   p r e s s   E n t e r . < / T e x t > < B o o k M a r k E n t r y N a m e > O L _ c o u r s e 1 _ m o v i e 1 _ F I N A L 0 0 : 0 0 : 5 1 . 7 < / B o o k M a r k E n t r y N a m e > < B o o k M a r k E x i t N a m e > O L _ c o u r s e 1 _ m o v i e 1 _ F I N A L 0 0 : 0 1 : 0 3 . 2 < / B o o k M a r k E x i t N a m e > < B o o k M a r k E n t r y P o s i t i o n > 5 1 7 6 7 < / B o o k M a r k E n t r y P o s i t i o n > < B o o k M a r k E x i t P o s i t i o n > 6 3 2 3 3 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 2 1 b 3 b 8 5 1 - 5 b 1 f - 4 b c c - b 6 7 a - c 1 c 2 8 3 f 4 8 7 6 e < / I n t e r n a l I d > < N a m e > O L _ c o u r s e 1 _ m o v i e 1 _ F I N A L S o t h a t ' s 0 0 : 0 1 : 0 3 . 3 - 0 0 : 0 1 : 0 5 . 5 < / N a m e > < T e x t >   S o   t h a t ' s   w h a t   K e y b o a r d   s h o r t c u t s   a r e   a l l   a b o u t . < / T e x t > < B o o k M a r k E n t r y N a m e > O L _ c o u r s e 1 _ m o v i e 1 _ F I N A L 0 0 : 0 1 : 0 3 . 3 < / B o o k M a r k E n t r y N a m e > < B o o k M a r k E x i t N a m e > O L _ c o u r s e 1 _ m o v i e 1 _ F I N A L 0 0 : 0 1 : 0 5 . 5 < / B o o k M a r k E x i t N a m e > < B o o k M a r k E n t r y P o s i t i o n > 6 3 3 3 3 < / B o o k M a r k E n t r y P o s i t i o n > < B o o k M a r k E x i t P o s i t i o n > 6 5 5 3 3 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 8 d 1 5 a 1 6 3 - a 7 2 0 - 4 2 c d - b 7 8 4 - a a f b b c f 2 6 8 1 9 < / I n t e r n a l I d > < N a m e > O L _ c o u r s e 1 _ m o v i e 1 _ F I N A L D o i n g t h i n g s 0 0 : 0 1 : 0 5 . 6 - 0 0 : 0 1 : 1 1 . 2 < / N a m e > < T e x t >   D o i n g   t h i n g s   w i t h   y o u r   k e y b o a r d   i n s t e a d   o f   y o u r   m o u s e   t o   h e l p   y o u   w o r k   f a s t e r .   C l i c k   N e x t   t o   b e g i n . < / T e x t > < B o o k M a r k E n t r y N a m e > O L _ c o u r s e 1 _ m o v i e 1 _ F I N A L 0 0 : 0 1 : 0 5 . 6 < / B o o k M a r k E n t r y N a m e > < B o o k M a r k E x i t N a m e > O L _ c o u r s e 1 _ m o v i e 1 _ F I N A L 0 0 : 0 1 : 1 1 . 2 < / B o o k M a r k E x i t N a m e > < B o o k M a r k E n t r y P o s i t i o n > 6 5 6 3 3 < / B o o k M a r k E n t r y P o s i t i o n > < B o o k M a r k E x i t P o s i t i o n > 7 1 2 3 3 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8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 3 9 4 1 9 d 7 f - 5 3 8 7 - 4 c e 7 - 9 b 8 c - f c b b c b 5 8 9 5 f 3 < / I d > < C a p t i o n I t e m s > < C a p t i o n I t e m > < I n t e r n a l I d > 7 f b f d 0 5 9 - d 0 5 f - 4 e 6 8 - 9 7 5 1 - e e 6 c 1 1 6 b 1 8 c a < / I n t e r n a l I d > < N a m e > O L _ c o u r s e 1 _ m o v i e 1 _ F I N A L T h e r e  s n o 0 0 : 0 0 : 0 0 . 0 - 0 0 : 0 0 : 0 4 . 0 < / N a m e > < T e x t >   T h e r e  s   n o   d o u b t   a b o u t   i t ,   k e y b o a r d   s h o r t c u t s   h e l p   y o u   w o r k   f a s t e r . < / T e x t > < B o o k M a r k E n t r y N a m e > O L _ c o u r s e 1 _ m o v i e 1 _ F I N A L 0 0 : 0 0 : 0 0 . 0 < / B o o k M a r k E n t r y N a m e > < B o o k M a r k E x i t N a m e > O L _ c o u r s e 1 _ m o v i e 1 _ F I N A L 0 0 : 0 0 : 0 4 . 0 < / B o o k M a r k E x i t N a m e > < B o o k M a r k E n t r y P o s i t i o n > 3 3 < / B o o k M a r k E n t r y P o s i t i o n > < B o o k M a r k E x i t P o s i t i o n > 4 0 6 7 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 6 2 8 5 2 5 c e - f 6 4 5 - 4 b e e - a d 8 5 - 4 6 b 0 c 1 5 2 f b 5 6 < / I n t e r n a l I d > < N a m e > O L _ c o u r s e 1 _ m o v i e 1 _ F I N A L N e e d q u i c k l y 0 0 : 0 0 : 0 4 . 1 - 0 0 : 0 0 : 1 0 . 3 < / N a m e > < T e x t >   N e e d   q u i c k l y   s w i t c h   t o   y o u r   I n b o x ?   P r e s s   C T R L   a n d   1 . < / T e x t > < B o o k M a r k E n t r y N a m e > O L _ c o u r s e 1 _ m o v i e 1 _ F I N A L 0 0 : 0 0 : 0 4 . 1 < / B o o k M a r k E n t r y N a m e > < B o o k M a r k E x i t N a m e > O L _ c o u r s e 1 _ m o v i e 1 _ F I N A L 0 0 : 0 0 : 1 0 . 3 < / B o o k M a r k E x i t N a m e > < B o o k M a r k E n t r y P o s i t i o n > 4 1 6 7 < / B o o k M a r k E n t r y P o s i t i o n > < B o o k M a r k E x i t P o s i t i o n > 1 0 3 6 7 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 0 8 0 b 9 b a 3 - 9 9 3 a - 4 3 7 6 - 8 1 1 e - 7 f 1 a b a 4 b 2 4 7 c < / I n t e r n a l I d > < N a m e > O L _ c o u r s e 1 _ m o v i e 1 _ F I N A L N e e d t o 0 0 : 0 0 : 1 0 . 4 - 0 0 : 0 0 : 1 6 . 8 < / N a m e > < T e x t >   N e e d   t o   q u i c k l y   j u m p   t o   t h e   C a l e n d a r ?   P r e s s   C T R L + 2 . < / T e x t > < B o o k M a r k E n t r y N a m e > O L _ c o u r s e 1 _ m o v i e 1 _ F I N A L 0 0 : 0 0 : 1 0 . 4 < / B o o k M a r k E n t r y N a m e > < B o o k M a r k E x i t N a m e > O L _ c o u r s e 1 _ m o v i e 1 _ F I N A L 0 0 : 0 0 : 1 6 . 8 < / B o o k M a r k E x i t N a m e > < B o o k M a r k E n t r y P o s i t i o n > 1 0 4 6 7 < / B o o k M a r k E n t r y P o s i t i o n > < B o o k M a r k E x i t P o s i t i o n > 1 6 8 3 3 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 4 9 a f 6 6 4 f - a e d e - 4 7 1 f - 9 3 9 7 - 2 f 8 9 b b f 2 1 6 4 6 < / I n t e r n a l I d > < N a m e > O L _ c o u r s e 1 _ m o v i e 1 _ F I N A L W h a t a b o u t 0 0 : 0 0 : 1 6 . 9 - 0 0 : 0 0 : 2 4 . 4 < / N a m e > < T e x t >   W h a t   a b o u t   q u i c k l y   j u m p i n g   t o   y o u r   C o n t a c t s ?   T h a t  s   C T R L + 3 , < / T e x t > < B o o k M a r k E n t r y N a m e > O L _ c o u r s e 1 _ m o v i e 1 _ F I N A L 0 0 : 0 0 : 1 6 . 9 < / B o o k M a r k E n t r y N a m e > < B o o k M a r k E x i t N a m e > O L _ c o u r s e 1 _ m o v i e 1 _ F I N A L 0 0 : 0 0 : 2 4 . 4 < / B o o k M a r k E x i t N a m e > < B o o k M a r k E n t r y P o s i t i o n > 1 6 9 3 3 < / B o o k M a r k E n t r y P o s i t i o n > < B o o k M a r k E x i t P o s i t i o n > 2 4 4 0 0 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 e 9 5 b 9 4 6 f - d 0 2 d - 4 e d 7 - b a 9 7 - b e 8 b c d 2 e 7 2 3 b < / I n t e r n a l I d > < N a m e > O L _ c o u r s e 1 _ m o v i e 1 _ F I N A L a n d T a s k s 0 0 : 0 0 : 2 4 . 5 - 0 0 : 0 0 : 2 9 . 4 < / N a m e > < T e x t >   a n d   T a s k s   i s   C T R L + 4 . < / T e x t > < B o o k M a r k E n t r y N a m e > O L _ c o u r s e 1 _ m o v i e 1 _ F I N A L 0 0 : 0 0 : 2 4 . 5 < / B o o k M a r k E n t r y N a m e > < B o o k M a r k E x i t N a m e > O L _ c o u r s e 1 _ m o v i e 1 _ F I N A L 0 0 : 0 0 : 2 9 . 4 < / B o o k M a r k E x i t N a m e > < B o o k M a r k E n t r y P o s i t i o n > 2 4 5 0 0 < / B o o k M a r k E n t r y P o s i t i o n > < B o o k M a r k E x i t P o s i t i o n > 2 9 4 0 0 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 8 3 8 6 2 b 1 1 - c 2 3 9 - 4 c 4 0 - 8 e 3 9 - e 3 5 2 3 3 f 2 1 9 3 3 < / I n t e r n a l I d > < N a m e > O L _ c o u r s e 1 _ m o v i e 1 _ F I N A L S o t h a t  s 0 0 : 0 0 : 2 9 . 5 - 0 0 : 0 0 : 3 2 . 1 < / N a m e > < T e x t >   S o   t h a t  s   h o w   k e y b o a r d   s h o r t c u t s   w o r k . < / T e x t > < B o o k M a r k E n t r y N a m e > O L _ c o u r s e 1 _ m o v i e 1 _ F I N A L 0 0 : 0 0 : 2 9 . 5 < / B o o k M a r k E n t r y N a m e > < B o o k M a r k E x i t N a m e > O L _ c o u r s e 1 _ m o v i e 1 _ F I N A L 0 0 : 0 0 : 3 2 . 1 < / B o o k M a r k E x i t N a m e > < B o o k M a r k E n t r y P o s i t i o n > 2 9 5 0 0 < / B o o k M a r k E n t r y P o s i t i o n > < B o o k M a r k E x i t P o s i t i o n > 3 2 1 3 3 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 f 8 5 5 5 e b 4 - 4 7 4 0 - 4 5 9 e - 8 b 8 6 - 5 c 7 7 8 c 5 f 7 1 8 c < / I n t e r n a l I d > < N a m e > O L _ c o u r s e 1 _ m o v i e 1 _ F I N A L Y o u c o u l d 0 0 : 0 0 : 3 2 . 2 - 0 0 : 0 0 : 3 3 . 8 < / N a m e > < T e x t >   Y o u   c o u l d   d o   t h e   s a m e   t h i n g   w i t h   t h e   m o u s e , < / T e x t > < B o o k M a r k E n t r y N a m e > O L _ c o u r s e 1 _ m o v i e 1 _ F I N A L 0 0 : 0 0 : 3 2 . 2 < / B o o k M a r k E n t r y N a m e > < B o o k M a r k E x i t N a m e > O L _ c o u r s e 1 _ m o v i e 1 _ F I N A L 0 0 : 0 0 : 3 3 . 8 < / B o o k M a r k E x i t N a m e > < B o o k M a r k E n t r y P o s i t i o n > 3 2 2 3 3 < / B o o k M a r k E n t r y P o s i t i o n > < B o o k M a r k E x i t P o s i t i o n > 3 3 8 6 7 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 7 2 5 6 a 0 0 b - 0 c 9 f - 4 b 6 5 - a 3 f 3 - 7 2 8 9 8 a 6 3 f a d a < / I n t e r n a l I d > < N a m e > O L _ c o u r s e 1 _ m o v i e 1 _ F I N A L b u t k e y b o a r d 0 0 : 0 0 : 3 3 . 9 - 0 0 : 0 0 : 3 9 . 4 < / N a m e > < T e x t >   b u t   k e y b o a r d   s h o r t c u t s   h e l p   y o u   b y p a s s   a   l o t   o f   m e n u s   a n d   t a b s ,   a n d   c u t   r i g h t   t o   t h e   c h a s e . < / T e x t > < B o o k M a r k E n t r y N a m e > O L _ c o u r s e 1 _ m o v i e 1 _ F I N A L 0 0 : 0 0 : 3 3 . 9 < / B o o k M a r k E n t r y N a m e > < B o o k M a r k E x i t N a m e > O L _ c o u r s e 1 _ m o v i e 1 _ F I N A L 0 0 : 0 0 : 3 9 . 4 < / B o o k M a r k E x i t N a m e > < B o o k M a r k E n t r y P o s i t i o n > 3 3 9 6 7 < / B o o k M a r k E n t r y P o s i t i o n > < B o o k M a r k E x i t P o s i t i o n > 3 9 4 3 3 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 4 d 4 2 1 d f 9 - f 6 a 5 - 4 3 8 b - 9 a 6 c - c 4 e 5 0 a 6 3 4 7 9 0 < / I n t e r n a l I d > < N a m e > O L _ c o u r s e 1 _ m o v i e 1 _ F I N A L A n d t h e r e 0 0 : 0 0 : 3 9 . 5 - 0 0 : 0 0 : 4 6 . 1 < / N a m e > < T e x t >   A n d   t h e r e   i s   m o r e ,   l e t  s   s a y   y o u   a r e   i n   a   m a i l   f o l d e r   l i k e   t h i s   B u d g e t   f o l d e r ,   a n d   y o u   n e e d   t o   q u i c k l y   j u m p   t o   y o u r   I n b o x . < / T e x t > < B o o k M a r k E n t r y N a m e > O L _ c o u r s e 1 _ m o v i e 1 _ F I N A L 0 0 : 0 0 : 3 9 . 5 < / B o o k M a r k E n t r y N a m e > < B o o k M a r k E x i t N a m e > O L _ c o u r s e 1 _ m o v i e 1 _ F I N A L 0 0 : 0 0 : 4 6 . 1 < / B o o k M a r k E x i t N a m e > < B o o k M a r k E n t r y P o s i t i o n > 3 9 5 3 3 < / B o o k M a r k E n t r y P o s i t i o n > < B o o k M a r k E x i t P o s i t i o n > 4 6 1 3 3 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 e 1 5 8 c 2 e b - 6 5 e 1 - 4 5 f 5 - 8 f 4 6 - 8 9 d 2 5 f b 3 0 c e 0 < / I n t e r n a l I d > < N a m e > O L _ c o u r s e 1 _ m o v i e 1 _ F I N A L P r e s s C T R L + S H I F T + I . 0 0 : 0 0 : 4 6 . 2 - 0 0 : 0 0 : 5 1 . 6 < / N a m e > < T e x t >   P r e s s   C T R L + S H I F T + I . < / T e x t > < B o o k M a r k E n t r y N a m e > O L _ c o u r s e 1 _ m o v i e 1 _ F I N A L 0 0 : 0 0 : 4 6 . 2 < / B o o k M a r k E n t r y N a m e > < B o o k M a r k E x i t N a m e > O L _ c o u r s e 1 _ m o v i e 1 _ F I N A L 0 0 : 0 0 : 5 1 . 6 < / B o o k M a r k E x i t N a m e > < B o o k M a r k E n t r y P o s i t i o n > 4 6 2 3 3 < / B o o k M a r k E n t r y P o s i t i o n > < B o o k M a r k E x i t P o s i t i o n > 5 1 6 6 7 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 d d e 3 2 b 3 4 - 1 e a 7 - 4 3 d f - 9 9 8 2 - 3 a 3 c d 4 6 6 e 6 6 d < / I n t e r n a l I d > < N a m e > O L _ c o u r s e 1 _ m o v i e 1 _ F I N A L N e e d t o 0 0 : 0 0 : 5 1 . 7 - 0 0 : 0 1 : 0 3 . 2 < / N a m e > < T e x t >   N e e d   t o   g o   t o   a n o t h e r   f o l d e r ?   P r e s s   C T R L + Y ,   a n d   t h e n   c h o o s e   t h e   f o l d e r   y o u   w a n t   t o   g o   t o ,   t h e n   p r e s s   E n t e r . < / T e x t > < B o o k M a r k E n t r y N a m e > O L _ c o u r s e 1 _ m o v i e 1 _ F I N A L 0 0 : 0 0 : 5 1 . 7 < / B o o k M a r k E n t r y N a m e > < B o o k M a r k E x i t N a m e > O L _ c o u r s e 1 _ m o v i e 1 _ F I N A L 0 0 : 0 1 : 0 3 . 2 < / B o o k M a r k E x i t N a m e > < B o o k M a r k E n t r y P o s i t i o n > 5 1 7 6 7 < / B o o k M a r k E n t r y P o s i t i o n > < B o o k M a r k E x i t P o s i t i o n > 6 3 2 3 3 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 0 8 8 b e e 4 2 - 7 5 7 b - 4 2 3 8 - 8 5 3 1 - f 6 8 b 0 0 3 f 7 a 0 3 < / I n t e r n a l I d > < N a m e > O L _ c o u r s e 1 _ m o v i e 1 _ F I N A L S o t h a t ' s 0 0 : 0 1 : 0 3 . 3 - 0 0 : 0 1 : 0 5 . 5 < / N a m e > < T e x t >   S o   t h a t ' s   w h a t   K e y b o a r d   s h o r t c u t s   a r e   a l l   a b o u t . < / T e x t > < B o o k M a r k E n t r y N a m e > O L _ c o u r s e 1 _ m o v i e 1 _ F I N A L 0 0 : 0 1 : 0 3 . 3 < / B o o k M a r k E n t r y N a m e > < B o o k M a r k E x i t N a m e > O L _ c o u r s e 1 _ m o v i e 1 _ F I N A L 0 0 : 0 1 : 0 5 . 5 < / B o o k M a r k E x i t N a m e > < B o o k M a r k E n t r y P o s i t i o n > 6 3 3 3 3 < / B o o k M a r k E n t r y P o s i t i o n > < B o o k M a r k E x i t P o s i t i o n > 6 5 5 3 3 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 c d b b 2 c c 8 - 0 1 1 8 - 4 c 1 c - b f 0 c - b 8 7 d 2 9 d e 3 f c 0 < / I n t e r n a l I d > < N a m e > O L _ c o u r s e 1 _ m o v i e 1 _ F I N A L D o i n g t h i n g s 0 0 : 0 1 : 0 5 . 6 - 0 0 : 0 1 : 1 1 . 2 < / N a m e > < T e x t >   D o i n g   t h i n g s   w i t h   y o u r   k e y b o a r d   i n s t e a d   o f   y o u r   m o u s e   t o   h e l p   y o u   w o r k   f a s t e r .   C l i c k   N e x t   t o   b e g i n . < / T e x t > < B o o k M a r k E n t r y N a m e > O L _ c o u r s e 1 _ m o v i e 1 _ F I N A L 0 0 : 0 1 : 0 5 . 6 < / B o o k M a r k E n t r y N a m e > < B o o k M a r k E x i t N a m e > O L _ c o u r s e 1 _ m o v i e 1 _ F I N A L 0 0 : 0 1 : 1 1 . 2 < / B o o k M a r k E x i t N a m e > < B o o k M a r k E n t r y P o s i t i o n > 6 5 6 3 3 < / B o o k M a r k E n t r y P o s i t i o n > < B o o k M a r k E x i t P o s i t i o n > 7 1 2 3 3 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/ C a p t i o n I t e m s > < / C a p t i o n I t e m s L i s t > 
</file>

<file path=customXml/item9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 5 e 1 9 5 9 c 4 - 5 6 5 d - 4 f 0 4 - 8 0 9 e - d 7 8 5 e d f 6 0 d e 4 < / I d > < C a p t i o n I t e m s > < C a p t i o n I t e m > < I n t e r n a l I d > c e 2 b e 2 2 6 - e 9 8 e - 4 d a c - b c 7 d - d e 2 5 0 1 1 0 3 4 a 3 < / I n t e r n a l I d > < N a m e > D r o p   d o w n   l i s t s   w i t h   E x c e l   2 0 1 3   m 4 T o p r e v e n t a n y o n e 0 0 : 0 0 : 0 0 . 0 - 0 0 : 0 0 : 0 5 . 2 < / N a m e > < T e x t > T o   p r e v e n t   a n y o n e   f r o m   a c c i d e n t a l l y   c h a n g i n g   t h e   d r o p - d o w n   l i s t   d a t a , < / T e x t > < B o o k M a r k E n t r y N a m e > D r o p   d o w n   l i s t s   w i t h   E x c e l   2 0 1 3   m 4 0 0 : 0 0 : 0 0 . 0 < / B o o k M a r k E n t r y N a m e > < B o o k M a r k E x i t N a m e > D r o p   d o w n   l i s t s   w i t h   E x c e l   2 0 1 3   m 4 0 0 : 0 0 : 0 5 . 2 < / B o o k M a r k E x i t N a m e > < B o o k M a r k E n t r y P o s i t i o n > 3 3 < / B o o k M a r k E n t r y P o s i t i o n > < B o o k M a r k E x i t P o s i t i o n > 5 2 3 3 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 0 c 2 f 2 3 5 c - 4 5 f 3 - 4 b f 0 - 9 a 1 f - 5 0 a e 0 b f e 3 2 7 3 < / I n t e r n a l I d > < N a m e > D r o p   d o w n   l i s t s   w i t h   E x c e l   2 0 1 3   m 4 y o u c a n h i d e 0 0 : 0 0 : 0 5 . 3 - 0 0 : 0 0 : 1 1 . 9 < / N a m e > < T e x t > y o u   c a n   h i d e   t h e   c o l u m n s ,   r o w s ,   o r   t h e   e n t i r e   w o r k s h e e t   t h a t   c o n t a i n s   t h e   d a t a . < / T e x t > < B o o k M a r k E n t r y N a m e > D r o p   d o w n   l i s t s   w i t h   E x c e l   2 0 1 3   m 4 0 0 : 0 0 : 0 5 . 3 < / B o o k M a r k E n t r y N a m e > < B o o k M a r k E x i t N a m e > D r o p   d o w n   l i s t s   w i t h   E x c e l   2 0 1 3   m 4 0 0 : 0 0 : 1 1 . 9 < / B o o k M a r k E x i t N a m e > < B o o k M a r k E n t r y P o s i t i o n > 5 3 3 3 < / B o o k M a r k E n t r y P o s i t i o n > < B o o k M a r k E x i t P o s i t i o n > 1 1 9 3 3 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 b 1 5 b 3 1 f a - a 9 3 d - 4 b 8 3 - 9 e f c - e a 3 a 8 e b 0 6 4 7 9 < / I n t e r n a l I d > < N a m e > D r o p   d o w n   l i s t s   w i t h   E x c e l   2 0 1 3   m 4 Y o u c a n t h e n 0 0 : 0 0 : 1 2 . 0 - 0 0 : 0 0 : 1 6 . 3 < / N a m e > < T e x t > Y o u   c a n   t h e n   u n h i d e   t h e m   i f   y o u   n e e d   t o   m a k e   c h a n g e s . < / T e x t > < B o o k M a r k E n t r y N a m e > D r o p   d o w n   l i s t s   w i t h   E x c e l   2 0 1 3   m 4 0 0 : 0 0 : 1 2 . 0 < / B o o k M a r k E n t r y N a m e > < B o o k M a r k E x i t N a m e > D r o p   d o w n   l i s t s   w i t h   E x c e l   2 0 1 3   m 4 0 0 : 0 0 : 1 6 . 3 < / B o o k M a r k E x i t N a m e > < B o o k M a r k E n t r y P o s i t i o n > 1 2 0 3 3 < / B o o k M a r k E n t r y P o s i t i o n > < B o o k M a r k E x i t P o s i t i o n > 1 6 3 0 0 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 4 0 4 8 9 2 2 9 - e 3 7 d - 4 9 8 a - a e c 1 - 8 1 3 0 0 9 f c b 1 3 9 < / I n t e r n a l I d > < N a m e > D r o p   d o w n   l i s t s   w i t h   E x c e l   2 0 1 3   m 4 Y o u c a n a l s o 0 0 : 0 0 : 1 6 . 4 - 0 0 : 0 0 : 2 3 . 7 < / N a m e > < T e x t > Y o u   c a n   a l s o   l o c k   a n d   p a s s w o r d   p r o t e c t   t h e   c e l l s   o n   t h e   w o r k s h e e t   o r   e v e n   t h e   e n t i r e   w o r k s h e e t . < / T e x t > < B o o k M a r k E n t r y N a m e > D r o p   d o w n   l i s t s   w i t h   E x c e l   2 0 1 3   m 4 0 0 : 0 0 : 1 6 . 4 < / B o o k M a r k E n t r y N a m e > < B o o k M a r k E x i t N a m e > D r o p   d o w n   l i s t s   w i t h   E x c e l   2 0 1 3   m 4 0 0 : 0 0 : 2 3 . 7 < / B o o k M a r k E x i t N a m e > < B o o k M a r k E n t r y P o s i t i o n > 1 6 4 0 0 < / B o o k M a r k E n t r y P o s i t i o n > < B o o k M a r k E x i t P o s i t i o n > 2 3 7 6 7 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 8 5 0 e b e 8 1 - 7 a 7 f - 4 f f 3 - b f 0 5 - a f 1 b 6 2 0 a 4 3 d 4 < / I n t e r n a l I d > < N a m e > D r o p   d o w n   l i s t s   w i t h   E x c e l   2 0 1 3   m 4 B y p a s s w o r d p r o t e c t i n g 0 0 : 0 0 : 2 3 . 8 - 0 0 : 0 0 : 2 9 . 1 < / N a m e > < T e x t > B y   p a s s w o r d   p r o t e c t i n g   t h e   d a t a ,   o n l y   p e o p l e   w i t h   t h e   p a s s w o r d   c a n   m a k e   c h a n g e s . < / T e x t > < B o o k M a r k E n t r y N a m e > D r o p   d o w n   l i s t s   w i t h   E x c e l   2 0 1 3   m 4 0 0 : 0 0 : 2 3 . 8 < / B o o k M a r k E n t r y N a m e > < B o o k M a r k E x i t N a m e > D r o p   d o w n   l i s t s   w i t h   E x c e l   2 0 1 3   m 4 0 0 : 0 0 : 2 9 . 1 < / B o o k M a r k E x i t N a m e > < B o o k M a r k E n t r y P o s i t i o n > 2 3 8 6 7 < / B o o k M a r k E n t r y P o s i t i o n > < B o o k M a r k E x i t P o s i t i o n > 2 9 1 3 3 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 d 9 4 c 8 f d 3 - 8 f 7 3 - 4 5 8 4 - 9 a 9 b - 3 a 6 9 3 2 0 1 4 2 c 0 < / I n t e r n a l I d > < N a m e > D r o p   d o w n   l i s t s   w i t h   E x c e l   2 0 1 3   m 4 B u t i t  l l a l s o 0 0 : 0 0 : 2 9 . 2 - 0 0 : 0 0 : 3 4 . 5 < / N a m e > < T e x t > B u t   i t  l l   a l s o   r e q u i r e   a   l i t t l e   m o r e   e f f o r t   o n   y o u r   p a r t   i f   y o u   d e c i d e   t o   m a k e   c h a n g e s , < / T e x t > < B o o k M a r k E n t r y N a m e > D r o p   d o w n   l i s t s   w i t h   E x c e l   2 0 1 3   m 4 0 0 : 0 0 : 2 9 . 2 < / B o o k M a r k E n t r y N a m e > < B o o k M a r k E x i t N a m e > D r o p   d o w n   l i s t s   w i t h   E x c e l   2 0 1 3   m 4 0 0 : 0 0 : 3 4 . 5 < / B o o k M a r k E x i t N a m e > < B o o k M a r k E n t r y P o s i t i o n > 2 9 2 3 3 < / B o o k M a r k E n t r y P o s i t i o n > < B o o k M a r k E x i t P o s i t i o n > 3 4 5 6 7 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 2 e 4 3 0 9 2 7 - 2 7 7 e - 4 0 b 1 - a c 5 c - 9 b e 2 7 5 4 b 8 b d 6 < / I n t e r n a l I d > < N a m e > D r o p   d o w n   l i s t s   w i t h   E x c e l   2 0 1 3   m 4 b e c a u s e y o u h a v e 0 0 : 0 0 : 3 4 . 6 - 0 0 : 0 0 : 4 0 . 1 < / N a m e > < T e x t > b e c a u s e   y o u   h a v e   t o   u n p r o t e c t   t h e   d a t a   f i r s t . < / T e x t > < B o o k M a r k E n t r y N a m e > D r o p   d o w n   l i s t s   w i t h   E x c e l   2 0 1 3   m 4 0 0 : 0 0 : 3 4 . 6 < / B o o k M a r k E n t r y N a m e > < B o o k M a r k E x i t N a m e > D r o p   d o w n   l i s t s   w i t h   E x c e l   2 0 1 3   m 4 0 0 : 0 0 : 4 0 . 1 < / B o o k M a r k E x i t N a m e > < B o o k M a r k E n t r y P o s i t i o n > 3 4 6 6 7 < / B o o k M a r k E n t r y P o s i t i o n > < B o o k M a r k E x i t P o s i t i o n > 4 0 1 0 0 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 1 3 4 a d f 7 5 - 1 1 e f - 4 3 1 4 - a 2 e a - b b a 3 c 5 a b 7 c d 1 < / I n t e r n a l I d > < N a m e > D r o p   d o w n   l i s t s   w i t h   E x c e l   2 0 1 3   m 4 T o h i d e c o l u m n s 0 0 : 0 0 : 4 0 . 2 - 0 0 : 0 0 : 5 1 . 8 < / N a m e > < T e x t > T o   h i d e   c o l u m n s   o r   r o w s ,   s e l e c t   t h e   c o l u m n s   o r   r o w s ,   r i g h t - c l i c k   t h e m ,   a n d   c l i c k   H i d e . < / T e x t > < B o o k M a r k E n t r y N a m e > D r o p   d o w n   l i s t s   w i t h   E x c e l   2 0 1 3   m 4 0 0 : 0 0 : 4 0 . 2 < / B o o k M a r k E n t r y N a m e > < B o o k M a r k E x i t N a m e > D r o p   d o w n   l i s t s   w i t h   E x c e l   2 0 1 3   m 4 0 0 : 0 0 : 5 1 . 8 < / B o o k M a r k E x i t N a m e > < B o o k M a r k E n t r y P o s i t i o n > 4 0 2 0 0 < / B o o k M a r k E n t r y P o s i t i o n > < B o o k M a r k E x i t P o s i t i o n > 5 1 8 6 7 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 2 1 b 9 b 0 d b - 2 8 5 d - 4 8 c 8 - b 8 b 8 - e 9 b 3 d 5 9 2 d f c a < / I n t e r n a l I d > < N a m e > D r o p   d o w n   l i s t s   w i t h   E x c e l   2 0 1 3   m 4 T o u n h i d e t h e m , 0 0 : 0 0 : 5 1 . 9 - 0 0 : 0 1 : 0 0 . 0 < / N a m e > < T e x t > T o   u n h i d e   t h e m ,   s e l e c t   t h e   c o l u m n   o r   r o w   o n   o n e   s i d e   o f   t h e   h i d d e n   c o l u m n s   o r   r o w s ,   d r a g   y o u r   m o u s e   t o   t h e   o t h e r   s i d e , < / T e x t > < B o o k M a r k E n t r y N a m e > D r o p   d o w n   l i s t s   w i t h   E x c e l   2 0 1 3   m 4 0 0 : 0 0 : 5 1 . 9 < / B o o k M a r k E n t r y N a m e > < B o o k M a r k E x i t N a m e > D r o p   d o w n   l i s t s   w i t h   E x c e l   2 0 1 3   m 4 0 0 : 0 1 : 0 0 . 0 < / B o o k M a r k E x i t N a m e > < B o o k M a r k E n t r y P o s i t i o n > 5 1 9 6 7 < / B o o k M a r k E n t r y P o s i t i o n > < B o o k M a r k E x i t P o s i t i o n > 6 0 0 3 3 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 c e c 0 f 5 4 f - 1 6 b 6 - 4 e 0 7 - a d 3 b - 8 a b 9 c b c 2 8 e 1 5 < / I n t e r n a l I d > < N a m e > D r o p   d o w n   l i s t s   w i t h   E x c e l   2 0 1 3   m 4 r i g h t - c l i c k , a n d c l i c k 0 0 : 0 1 : 0 0 . 1 - 0 0 : 0 1 : 0 6 . 2 < / N a m e > < T e x t > r i g h t - c l i c k ,   a n d   c l i c k   U n h i d e . < / T e x t > < B o o k M a r k E n t r y N a m e > D r o p   d o w n   l i s t s   w i t h   E x c e l   2 0 1 3   m 4 0 0 : 0 1 : 0 0 . 1 < / B o o k M a r k E n t r y N a m e > < B o o k M a r k E x i t N a m e > D r o p   d o w n   l i s t s   w i t h   E x c e l   2 0 1 3   m 4 0 0 : 0 1 : 0 6 . 2 < / B o o k M a r k E x i t N a m e > < B o o k M a r k E n t r y P o s i t i o n > 6 0 1 3 3 < / B o o k M a r k E n t r y P o s i t i o n > < B o o k M a r k E x i t P o s i t i o n > 6 6 2 3 3 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 a b f 1 f 4 8 a - 7 9 9 f - 4 3 2 6 - 8 4 b a - c d 4 3 0 d 6 b 7 e 1 8 < / I n t e r n a l I d > < N a m e > D r o p   d o w n   l i s t s   w i t h   E x c e l   2 0 1 3   m 4 T o h i d e a 0 0 : 0 1 : 0 6 . 3 - 0 0 : 0 1 : 1 5 . 2 < / N a m e > < T e x t > T o   h i d e   a   w o r k s h e e t ,   r i g h t - c l i c k   t h e   w o r k s h e e t  s   t a b ,   a n d   c l i c k   H i d e . < / T e x t > < B o o k M a r k E n t r y N a m e > D r o p   d o w n   l i s t s   w i t h   E x c e l   2 0 1 3   m 4 0 0 : 0 1 : 0 6 . 3 < / B o o k M a r k E n t r y N a m e > < B o o k M a r k E x i t N a m e > D r o p   d o w n   l i s t s   w i t h   E x c e l   2 0 1 3   m 4 0 0 : 0 1 : 1 5 . 2 < / B o o k M a r k E x i t N a m e > < B o o k M a r k E n t r y P o s i t i o n > 6 6 3 3 3 < / B o o k M a r k E n t r y P o s i t i o n > < B o o k M a r k E x i t P o s i t i o n > 7 5 2 0 0 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 d 2 e 7 b 7 0 c - f d b 5 - 4 8 e 7 - 9 c e d - e 4 6 5 7 8 b 7 d 0 2 4 < / I n t e r n a l I d > < N a m e > D r o p   d o w n   l i s t s   w i t h   E x c e l   2 0 1 3   m 4 T o u n h i d e a 0 0 : 0 1 : 1 5 . 3 - 0 0 : 0 1 : 2 5 . 8 < / N a m e > < T e x t > T o   u n h i d e   a   w o r k s h e e t ,   r i g h t - c l i c k   a n y   w o r k s h e e t   t a b ,   c l i c k   U n h i d e ,   a n d   c l i c k   O K . < / T e x t > < B o o k M a r k E n t r y N a m e > D r o p   d o w n   l i s t s   w i t h   E x c e l   2 0 1 3   m 4 0 0 : 0 1 : 1 5 . 3 < / B o o k M a r k E n t r y N a m e > < B o o k M a r k E x i t N a m e > D r o p   d o w n   l i s t s   w i t h   E x c e l   2 0 1 3   m 4 0 0 : 0 1 : 2 5 . 8 < / B o o k M a r k E x i t N a m e > < B o o k M a r k E n t r y P o s i t i o n > 7 5 3 0 0 < / B o o k M a r k E n t r y P o s i t i o n > < B o o k M a r k E x i t P o s i t i o n > 8 5 8 3 3 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 0 a a 7 3 b 9 2 - 6 c d f - 4 9 8 1 - b c a e - b 4 0 9 4 2 f a 6 a 1 4 < / I n t e r n a l I d > < N a m e > D r o p   d o w n   l i s t s   w i t h   E x c e l   2 0 1 3   m 4 B y d e f a u l t , a l l 0 0 : 0 1 : 2 5 . 9 - 0 0 : 0 1 : 3 4 . 1 < / N a m e > < T e x t > B y   d e f a u l t ,   a l l   c e l l s   o n   a   w o r k s h e e t   a r e   l o c k e d .   B u t   t h i s   h a s   n o   e f f e c t   u n t i l   t h e   w o r k s h e e t   i s   p a s s w o r d   p r o t e c t e d . < / T e x t > < B o o k M a r k E n t r y N a m e > D r o p   d o w n   l i s t s   w i t h   E x c e l   2 0 1 3   m 4 0 0 : 0 1 : 2 5 . 9 < / B o o k M a r k E n t r y N a m e > < B o o k M a r k E x i t N a m e > D r o p   d o w n   l i s t s   w i t h   E x c e l   2 0 1 3   m 4 0 0 : 0 1 : 3 4 . 1 < / B o o k M a r k E x i t N a m e > < B o o k M a r k E n t r y P o s i t i o n > 8 5 9 3 3 < / B o o k M a r k E n t r y P o s i t i o n > < B o o k M a r k E x i t P o s i t i o n > 9 4 1 0 0 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 0 2 0 e 1 4 7 d - 7 2 6 3 - 4 8 8 d - a d 6 e - c 5 3 4 b 1 0 b 8 0 3 0 < / I n t e r n a l I d > < N a m e > D r o p   d o w n   l i s t s   w i t h   E x c e l   2 0 1 3   m 4 T o p a s s w o r d p r o t e c t 0 0 : 0 1 : 3 4 . 2 - 0 0 : 0 1 : 4 1 . 0 < / N a m e > < T e x t > T o   p a s s w o r d   p r o t e c t   a   w o r k s h e e t ,   r i g h t - c l i c k   i t s   t a b   a n d   c l i c k   P r o t e c t   S h e e t . < / T e x t > < B o o k M a r k E n t r y N a m e > D r o p   d o w n   l i s t s   w i t h   E x c e l   2 0 1 3   m 4 0 0 : 0 1 : 3 4 . 2 < / B o o k M a r k E n t r y N a m e > < B o o k M a r k E x i t N a m e > D r o p   d o w n   l i s t s   w i t h   E x c e l   2 0 1 3   m 4 0 0 : 0 1 : 4 1 . 0 < / B o o k M a r k E x i t N a m e > < B o o k M a r k E n t r y P o s i t i o n > 9 4 2 0 0 < / B o o k M a r k E n t r y P o s i t i o n > < B o o k M a r k E x i t P o s i t i o n > 1 0 1 0 6 7 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 1 f 7 b 1 e a b - 1 a b 0 - 4 9 e 2 - 8 7 9 f - c b 8 c 2 c a 9 e 5 0 9 < / I n t e r n a l I d > < N a m e > D r o p   d o w n   l i s t s   w i t h   E x c e l   2 0 1 3   m 4 E n t e r t h e p a s s w o r d 0 0 : 0 1 : 4 1 . 1 - 0 0 : 0 1 : 4 6 . 1 < / N a m e > < T e x t > E n t e r   t h e   p a s s w o r d   a n d   c l i c k   O K . < / T e x t > < B o o k M a r k E n t r y N a m e > D r o p   d o w n   l i s t s   w i t h   E x c e l   2 0 1 3   m 4 0 0 : 0 1 : 4 1 . 1 < / B o o k M a r k E n t r y N a m e > < B o o k M a r k E x i t N a m e > D r o p   d o w n   l i s t s   w i t h   E x c e l   2 0 1 3   m 4 0 0 : 0 1 : 4 6 . 1 < / B o o k M a r k E x i t N a m e > < B o o k M a r k E n t r y P o s i t i o n > 1 0 1 1 6 7 < / B o o k M a r k E n t r y P o s i t i o n > < B o o k M a r k E x i t P o s i t i o n > 1 0 6 1 3 3 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 8 1 5 0 c 2 d 0 - a 7 a 8 - 4 a 7 e - 9 1 8 4 - 8 e 8 e f 1 e a a 0 7 2 < / I n t e r n a l I d > < N a m e > D r o p   d o w n   l i s t s   w i t h   E x c e l   2 0 1 3   m 4 R e e n t e r t h e p a s s w o r d 0 0 : 0 1 : 4 6 . 2 - 0 0 : 0 1 : 5 1 . 0 < / N a m e > < T e x t > R e e n t e r   t h e   p a s s w o r d   a n d   c l i c k   O K   a g a i n . < / T e x t > < B o o k M a r k E n t r y N a m e > D r o p   d o w n   l i s t s   w i t h   E x c e l   2 0 1 3   m 4 0 0 : 0 1 : 4 6 . 2 < / B o o k M a r k E n t r y N a m e > < B o o k M a r k E x i t N a m e > D r o p   d o w n   l i s t s   w i t h   E x c e l   2 0 1 3   m 4 0 0 : 0 1 : 5 1 . 0 < / B o o k M a r k E x i t N a m e > < B o o k M a r k E n t r y P o s i t i o n > 1 0 6 2 3 3 < / B o o k M a r k E n t r y P o s i t i o n > < B o o k M a r k E x i t P o s i t i o n > 1 1 1 0 3 3 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 0 b f a 1 6 7 d - c d c 4 - 4 5 3 0 - b f 8 9 - 7 e 9 d 9 7 f 2 5 7 5 3 < / I n t e r n a l I d > < N a m e > D r o p   d o w n   l i s t s   w i t h   E x c e l   2 0 1 3   m 4 N o w i f I 0 0 : 0 1 : 5 1 . 1 - 0 0 : 0 1 : 5 7 . 4 < / N a m e > < T e x t > N o w   i f   I   t r y   t o   t y p e   i n   a n y   c e l l   o n   t h e   w o r k s h e e t ,   I   g e t   a n   e r r o r . < / T e x t > < B o o k M a r k E n t r y N a m e > D r o p   d o w n   l i s t s   w i t h   E x c e l   2 0 1 3   m 4 0 0 : 0 1 : 5 1 . 1 < / B o o k M a r k E n t r y N a m e > < B o o k M a r k E x i t N a m e > D r o p   d o w n   l i s t s   w i t h   E x c e l   2 0 1 3   m 4 0 0 : 0 1 : 5 7 . 4 < / B o o k M a r k E x i t N a m e > < B o o k M a r k E n t r y P o s i t i o n > 1 1 1 1 3 3 < / B o o k M a r k E n t r y P o s i t i o n > < B o o k M a r k E x i t P o s i t i o n > 1 1 7 4 6 7 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 2 4 8 e f 0 6 4 - 8 7 1 b - 4 c 3 e - 8 7 6 b - a 5 b 8 c 2 d 6 b 9 f 1 < / I n t e r n a l I d > < N a m e > D r o p   d o w n   l i s t s   w i t h   E x c e l   2 0 1 3   m 4 T o u n p r o t e c t a 0 0 : 0 1 : 5 7 . 5 - 0 0 : 0 2 : 1 2 . 2 < / N a m e > < T e x t > T o   u n p r o t e c t   a   w o r k s h e e t ,   r i g h t - c l i c k   t h e   w o r k s h e e t  s   t a b ,   c l i c k   U n p r o t e c t   S h e e t ,   e n t e r   t h e   p a s s w o r d ,   a n d   c l i c k   O K . < / T e x t > < B o o k M a r k E n t r y N a m e > D r o p   d o w n   l i s t s   w i t h   E x c e l   2 0 1 3   m 4 0 0 : 0 1 : 5 7 . 5 < / B o o k M a r k E n t r y N a m e > < B o o k M a r k E x i t N a m e > D r o p   d o w n   l i s t s   w i t h   E x c e l   2 0 1 3   m 4 0 0 : 0 2 : 1 2 . 2 < / B o o k M a r k E x i t N a m e > < B o o k M a r k E n t r y P o s i t i o n > 1 1 7 5 6 7 < / B o o k M a r k E n t r y P o s i t i o n > < B o o k M a r k E x i t P o s i t i o n > 1 3 2 2 3 3 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 1 2 c 6 8 8 5 1 - a 9 b 9 - 4 d 7 2 - 8 0 1 c - c 8 e 9 b f 4 3 f 4 0 2 < / I n t e r n a l I d > < N a m e > D r o p   d o w n   l i s t s   w i t h   E x c e l   2 0 1 3   m 4 T o l o c k s p e c i f i c 0 0 : 0 2 : 1 2 . 3 - 0 0 : 0 2 : 1 7 . 9 < / N a m e > < T e x t > T o   l o c k   s p e c i f i c   c e l l s ,   y o u   f i r s t   h a v e   t o   c h a n g e   t h e   d e f a u l t   f o r   t h e   w o r k s h e e t . < / T e x t > < B o o k M a r k E n t r y N a m e > D r o p   d o w n   l i s t s   w i t h   E x c e l   2 0 1 3   m 4 0 0 : 0 2 : 1 2 . 3 < / B o o k M a r k E n t r y N a m e > < B o o k M a r k E x i t N a m e > D r o p   d o w n   l i s t s   w i t h   E x c e l   2 0 1 3   m 4 0 0 : 0 2 : 1 7 . 9 < / B o o k M a r k E x i t N a m e > < B o o k M a r k E n t r y P o s i t i o n > 1 3 2 3 3 3 < / B o o k M a r k E n t r y P o s i t i o n > < B o o k M a r k E x i t P o s i t i o n > 1 3 7 9 0 0 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 b 9 3 8 b 3 4 b - 4 7 4 9 - 4 e 0 3 - 8 2 a 3 - c 6 4 5 6 9 6 4 c 2 c 7 < / I n t e r n a l I d > < N a m e > D r o p   d o w n   l i s t s   w i t h   E x c e l   2 0 1 3   m 4 S e l e c t t h e e n t i r e 0 0 : 0 2 : 1 8 . 0 - 0 0 : 0 2 : 2 7 . 3 < / N a m e > < T e x t > S e l e c t   t h e   e n t i r e   w o r k s h e e t ,   r i g h t - c l i c k   i t ,   a n d   c l i c k   F o r m a t   C e l l s . < / T e x t > < B o o k M a r k E n t r y N a m e > D r o p   d o w n   l i s t s   w i t h   E x c e l   2 0 1 3   m 4 0 0 : 0 2 : 1 8 . 0 < / B o o k M a r k E n t r y N a m e > < B o o k M a r k E x i t N a m e > D r o p   d o w n   l i s t s   w i t h   E x c e l   2 0 1 3   m 4 0 0 : 0 2 : 2 7 . 3 < / B o o k M a r k E x i t N a m e > < B o o k M a r k E n t r y P o s i t i o n > 1 3 8 0 0 0 < / B o o k M a r k E n t r y P o s i t i o n > < B o o k M a r k E x i t P o s i t i o n > 1 4 7 3 0 0 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 3 0 6 3 8 c 0 b - 1 a 5 3 - 4 9 a 6 - b 1 5 3 - 5 d d 0 d 9 e 7 8 d d 5 < / I n t e r n a l I d > < N a m e > D r o p   d o w n   l i s t s   w i t h   E x c e l   2 0 1 3   m 4 I n F o r m a t C e l l s , 0 0 : 0 2 : 2 7 . 4 - 0 0 : 0 2 : 3 7 . 6 < / N a m e > < T e x t > I n   F o r m a t   C e l l s ,   c l i c k   t h e   P r o t e c t i o n   t a b ,   u n c h e c k   L o c k e d ,   a n d   c l i c k   O K . < / T e x t > < B o o k M a r k E n t r y N a m e > D r o p   d o w n   l i s t s   w i t h   E x c e l   2 0 1 3   m 4 0 0 : 0 2 : 2 7 . 4 < / B o o k M a r k E n t r y N a m e > < B o o k M a r k E x i t N a m e > D r o p   d o w n   l i s t s   w i t h   E x c e l   2 0 1 3   m 4 0 0 : 0 2 : 3 7 . 6 < / B o o k M a r k E x i t N a m e > < B o o k M a r k E n t r y P o s i t i o n > 1 4 7 4 0 0 < / B o o k M a r k E n t r y P o s i t i o n > < B o o k M a r k E x i t P o s i t i o n > 1 5 7 6 0 0 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 8 2 8 d 7 d 1 6 - b c c f - 4 f 3 f - b 6 9 6 - 6 f 2 1 4 5 f 6 8 7 9 1 < / I n t e r n a l I d > < N a m e > D r o p   d o w n   l i s t s   w i t h   E x c e l   2 0 1 3   m 4 S e l e c t t h e s p e c i f i c 0 0 : 0 2 : 3 7 . 7 - 0 0 : 0 2 : 4 6 . 6 < / N a m e > < T e x t > S e l e c t   t h e   s p e c i f i c   c e l l s   y o u   w a n t   t o   l o c k ,   r i g h t - c l i c k   t h e m ,   a n d   c l i c k   F o r m a t   C e l l s . < / T e x t > < B o o k M a r k E n t r y N a m e > D r o p   d o w n   l i s t s   w i t h   E x c e l   2 0 1 3   m 4 0 0 : 0 2 : 3 7 . 7 < / B o o k M a r k E n t r y N a m e > < B o o k M a r k E x i t N a m e > D r o p   d o w n   l i s t s   w i t h   E x c e l   2 0 1 3   m 4 0 0 : 0 2 : 4 6 . 6 < / B o o k M a r k E x i t N a m e > < B o o k M a r k E n t r y P o s i t i o n > 1 5 7 7 0 0 < / B o o k M a r k E n t r y P o s i t i o n > < B o o k M a r k E x i t P o s i t i o n > 1 6 6 6 0 0 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 9 8 b 7 1 0 6 1 - 6 7 8 a - 4 5 f d - 9 7 1 f - b 4 1 d d 2 e 9 9 4 8 f < / I n t e r n a l I d > < N a m e > D r o p   d o w n   l i s t s   w i t h   E x c e l   2 0 1 3   m 4 I n F o r m a t C e l l s , 0 0 : 0 2 : 4 6 . 7 - 0 0 : 0 2 : 5 2 . 9 < / N a m e > < T e x t > I n   F o r m a t   C e l l s ,   c h e c k   L o c k e d ,   a n d   c l i c k   O K . < / T e x t > < B o o k M a r k E n t r y N a m e > D r o p   d o w n   l i s t s   w i t h   E x c e l   2 0 1 3   m 4 0 0 : 0 2 : 4 6 . 7 < / B o o k M a r k E n t r y N a m e > < B o o k M a r k E x i t N a m e > D r o p   d o w n   l i s t s   w i t h   E x c e l   2 0 1 3   m 4 0 0 : 0 2 : 5 2 . 9 < / B o o k M a r k E x i t N a m e > < B o o k M a r k E n t r y P o s i t i o n > 1 6 6 7 0 0 < / B o o k M a r k E n t r y P o s i t i o n > < B o o k M a r k E x i t P o s i t i o n > 1 7 2 9 6 7 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 0 6 9 4 3 c 4 f - 7 7 d c - 4 7 5 1 - 9 8 1 b - 4 f 7 4 8 9 1 2 b 3 9 7 < / I n t e r n a l I d > < N a m e > D r o p   d o w n   l i s t s   w i t h   E x c e l   2 0 1 3   m 4 T h e n p a s s w o r d p r o t e c t 0 0 : 0 2 : 5 3 . 0 - 0 0 : 0 2 : 5 6 . 4 < / N a m e > < T e x t > T h e n   p a s s w o r d   p r o t e c t   t h e   w o r k s h e e t . < / T e x t > < B o o k M a r k E n t r y N a m e > D r o p   d o w n   l i s t s   w i t h   E x c e l   2 0 1 3   m 4 0 0 : 0 2 : 5 3 . 0 < / B o o k M a r k E n t r y N a m e > < B o o k M a r k E x i t N a m e > D r o p   d o w n   l i s t s   w i t h   E x c e l   2 0 1 3   m 4 0 0 : 0 2 : 5 6 . 4 < / B o o k M a r k E x i t N a m e > < B o o k M a r k E n t r y P o s i t i o n > 1 7 3 0 6 7 < / B o o k M a r k E n t r y P o s i t i o n > < B o o k M a r k E x i t P o s i t i o n > 1 7 6 4 6 7 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 b c 9 9 0 7 e 5 - 6 5 a f - 4 b 5 0 - 8 b 0 4 - c e 5 b e b d a 2 a 3 8 < / I n t e r n a l I d > < N a m e > D r o p   d o w n   l i s t s   w i t h   E x c e l   2 0 1 3   m 4 O n l y t h e s e c e l l s 0 0 : 0 2 : 5 6 . 5 - 0 0 : 0 3 : 0 0 . 1 < / N a m e > < T e x t > O n l y   t h e s e   c e l l s   o n   t h e   w o r k s h e e t   a r e   l o c k e d . < / T e x t > < B o o k M a r k E n t r y N a m e > D r o p   d o w n   l i s t s   w i t h   E x c e l   2 0 1 3   m 4 0 0 : 0 2 : 5 6 . 5 < / B o o k M a r k E n t r y N a m e > < B o o k M a r k E x i t N a m e > D r o p   d o w n   l i s t s   w i t h   E x c e l   2 0 1 3   m 4 0 0 : 0 3 : 0 0 . 1 < / B o o k M a r k E x i t N a m e > < B o o k M a r k E n t r y P o s i t i o n > 1 7 6 5 6 7 < / B o o k M a r k E n t r y P o s i t i o n > < B o o k M a r k E x i t P o s i t i o n > 1 8 0 1 0 0 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 6 a 6 5 8 b 4 5 - 2 1 6 7 - 4 e 5 3 - 8 6 b b - 1 1 d 5 e d 0 6 a 1 f c < / I n t e r n a l I d > < N a m e > D r o p   d o w n   l i s t s   w i t h   E x c e l   2 0 1 3   m 4 I c a n t y p e 0 0 : 0 3 : 0 0 . 2 - 0 0 : 0 3 : 1 3 . 4 < / N a m e > < T e x t > I   c a n   t y p e   i n   a n   u n l o c k e d   c e l l ,   b u t   i f   I   t r y   t o   t y p e   i n   a   l o c k e d   c e l l   I   g e t   a n   e r r o r . < / T e x t > < B o o k M a r k E n t r y N a m e > D r o p   d o w n   l i s t s   w i t h   E x c e l   2 0 1 3   m 4 0 0 : 0 3 : 0 0 . 2 < / B o o k M a r k E n t r y N a m e > < B o o k M a r k E x i t N a m e > D r o p   d o w n   l i s t s   w i t h   E x c e l   2 0 1 3   m 4 0 0 : 0 3 : 1 3 . 4 < / B o o k M a r k E x i t N a m e > < B o o k M a r k E n t r y P o s i t i o n > 1 8 0 2 0 0 < / B o o k M a r k E n t r y P o s i t i o n > < B o o k M a r k E x i t P o s i t i o n > 1 9 3 4 6 7 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 0 9 9 7 b d 6 1 - 4 a 2 9 - 4 0 7 4 - a 8 7 5 - a 0 b 2 c 2 d 1 2 3 2 d < / I n t e r n a l I d > < N a m e > D r o p   d o w n   l i s t s   w i t h   E x c e l   2 0 1 3   m 4 T o c h a n g e t h e 0 0 : 0 3 : 1 3 . 5 - 0 0 : 0 3 : 1 8 . 5 < / N a m e > < T e x t > T o   c h a n g e   t h e   o p t i o n s   f o r   a   d r o p - d o w n   l i s t   y o u   e d i t   t h e   d a t a   f o r   t h e   d r o p - d o w n   l i s t < / T e x t > < B o o k M a r k E n t r y N a m e > D r o p   d o w n   l i s t s   w i t h   E x c e l   2 0 1 3   m 4 0 0 : 0 3 : 1 3 . 5 < / B o o k M a r k E n t r y N a m e > < B o o k M a r k E x i t N a m e > D r o p   d o w n   l i s t s   w i t h   E x c e l   2 0 1 3   m 4 0 0 : 0 3 : 1 8 . 5 < / B o o k M a r k E x i t N a m e > < B o o k M a r k E n t r y P o s i t i o n > 1 9 3 5 6 7 < / B o o k M a r k E n t r y P o s i t i o n > < B o o k M a r k E x i t P o s i t i o n > 1 9 8 5 3 3 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 0 e 2 c 7 5 3 c - b 9 a 7 - 4 b f 5 - 8 e 7 4 - e 0 d 9 c 3 e 6 7 6 a c < / I n t e r n a l I d > < N a m e > D r o p   d o w n   l i s t s   w i t h   E x c e l   2 0 1 3   m 4 a n d t h e p o s s i b l y 0 0 : 0 3 : 1 8 . 6 - 0 0 : 0 3 : 2 2 . 0 < / N a m e > < T e x t > a n d   t h e   p o s s i b l y   t h e   d a t a   v a l i d a t i o n   S o u r c e   f i e l d . < / T e x t > < B o o k M a r k E n t r y N a m e > D r o p   d o w n   l i s t s   w i t h   E x c e l   2 0 1 3   m 4 0 0 : 0 3 : 1 8 . 6 < / B o o k M a r k E n t r y N a m e > < B o o k M a r k E x i t N a m e > D r o p   d o w n   l i s t s   w i t h   E x c e l   2 0 1 3   m 4 0 0 : 0 3 : 2 2 . 0 < / B o o k M a r k E x i t N a m e > < B o o k M a r k E n t r y P o s i t i o n > 1 9 8 6 3 3 < / B o o k M a r k E n t r y P o s i t i o n > < B o o k M a r k E x i t P o s i t i o n > 2 0 2 0 6 7 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 4 9 9 d e e d 5 - 6 e f f - 4 c 7 2 - a 2 5 b - 2 3 b 5 d 4 9 0 9 1 4 7 < / I n t e r n a l I d > < N a m e > D r o p   d o w n   l i s t s   w i t h   E x c e l   2 0 1 3   m 4 F o r a d r o p - d o w n 0 0 : 0 3 : 2 2 . 1 - 0 0 : 0 3 : 3 1 . 4 < / N a m e > < T e x t > F o r   a   d r o p - d o w n   l i s t   t h a t   u s e s   a   c o m m a - d e l i m i t e d   l i s t   i n   t h e   S o u r c e   f i e l d ,   s e l e c t   t h e   c e l l s   w i t h   t h e   d r o p - d o w n   l i s t , < / T e x t > < B o o k M a r k E n t r y N a m e > D r o p   d o w n   l i s t s   w i t h   E x c e l   2 0 1 3   m 4 0 0 : 0 3 : 2 2 . 1 < / B o o k M a r k E n t r y N a m e > < B o o k M a r k E x i t N a m e > D r o p   d o w n   l i s t s   w i t h   E x c e l   2 0 1 3   m 4 0 0 : 0 3 : 3 1 . 4 < / B o o k M a r k E x i t N a m e > < B o o k M a r k E n t r y P o s i t i o n > 2 0 2 1 6 7 < / B o o k M a r k E n t r y P o s i t i o n > < B o o k M a r k E x i t P o s i t i o n > 2 1 1 4 3 3 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 3 e d f 9 2 b c - 2 f 1 0 - 4 3 b 8 - a d 2 3 - 0 e 3 9 5 5 b c 7 9 8 8 < / I n t e r n a l I d > < N a m e > D r o p   d o w n   l i s t s   w i t h   E x c e l   2 0 1 3   m 4 a n d i n t h e 0 0 : 0 3 : 3 1 . 5 - 0 0 : 0 3 : 4 2 . 0 < / N a m e > < T e x t > a n d   i n   t h e   d a t a   v a l i d a t i o n   S o u r c e   f i e l d   m a k e   t h e   d e s i r e d   c h a n g e s   t o   t h e   c o m m a - d e l i m i t e d   l i s t . < / T e x t > < B o o k M a r k E n t r y N a m e > D r o p   d o w n   l i s t s   w i t h   E x c e l   2 0 1 3   m 4 0 0 : 0 3 : 3 1 . 5 < / B o o k M a r k E n t r y N a m e > < B o o k M a r k E x i t N a m e > D r o p   d o w n   l i s t s   w i t h   E x c e l   2 0 1 3   m 4 0 0 : 0 3 : 4 2 . 0 < / B o o k M a r k E x i t N a m e > < B o o k M a r k E n t r y P o s i t i o n > 2 1 1 5 3 3 < / B o o k M a r k E n t r y P o s i t i o n > < B o o k M a r k E x i t P o s i t i o n > 2 2 2 0 3 3 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 2 1 d f 5 b 7 d - d 4 6 8 - 4 9 d 7 - 9 5 5 6 - 5 5 1 7 5 3 d d a b 1 3 < / I n t e r n a l I d > < N a m e > D r o p   d o w n   l i s t s   w i t h   E x c e l   2 0 1 3   m 4 A n d c l i c k O K . 0 0 : 0 3 : 4 2 . 1 - 0 0 : 0 3 : 4 7 . 1 < / N a m e > < T e x t > A n d   c l i c k   O K . < / T e x t > < B o o k M a r k E n t r y N a m e > D r o p   d o w n   l i s t s   w i t h   E x c e l   2 0 1 3   m 4 0 0 : 0 3 : 4 2 . 1 < / B o o k M a r k E n t r y N a m e > < B o o k M a r k E x i t N a m e > D r o p   d o w n   l i s t s   w i t h   E x c e l   2 0 1 3   m 4 0 0 : 0 3 : 4 7 . 1 < / B o o k M a r k E x i t N a m e > < B o o k M a r k E n t r y P o s i t i o n > 2 2 2 1 3 3 < / B o o k M a r k E n t r y P o s i t i o n > < B o o k M a r k E x i t P o s i t i o n > 2 2 7 1 0 0 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 4 0 3 7 a 9 7 e - 0 0 b c - 4 3 b 3 - 8 6 1 f - f 6 1 f b 1 d f 3 d 1 6 < / I n t e r n a l I d > < N a m e > D r o p   d o w n   l i s t s   w i t h   E x c e l   2 0 1 3   m 4 A n d w e c a n 0 0 : 0 3 : 4 7 . 2 - 0 0 : 0 3 : 5 2 . 3 < / N a m e > < T e x t > A n d   w e   c a n   s e e   t h e   u p d a t e d   l i s t   o p t i o n s . < / T e x t > < B o o k M a r k E n t r y N a m e > D r o p   d o w n   l i s t s   w i t h   E x c e l   2 0 1 3   m 4 0 0 : 0 3 : 4 7 . 2 < / B o o k M a r k E n t r y N a m e > < B o o k M a r k E x i t N a m e > D r o p   d o w n   l i s t s   w i t h   E x c e l   2 0 1 3   m 4 0 0 : 0 3 : 5 2 . 3 < / B o o k M a r k E x i t N a m e > < B o o k M a r k E n t r y P o s i t i o n > 2 2 7 2 0 0 < / B o o k M a r k E n t r y P o s i t i o n > < B o o k M a r k E x i t P o s i t i o n > 2 3 2 3 3 3 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 a 3 5 4 7 1 8 d - 6 8 5 1 - 4 9 a d - 8 b 5 c - 6 d c 3 5 e d 2 e a c d < / I n t e r n a l I d > < N a m e > D r o p   d o w n   l i s t s   w i t h   E x c e l   2 0 1 3   m 4 F o r a d r o p - d o w n 0 0 : 0 3 : 5 2 . 4 - 0 0 : 0 4 : 0 3 . 8 < / N a m e > < T e x t > F o r   a   d r o p - d o w n   l i s t   t h a t  s   b a s e d   o n   a   c e l l   r a n g e ,   c l i c k   a   c e l l   i n   t h e   r a n g e   a n d   t y p e   t h e   c h a n g e s   y o u   w a n t   t o   m a k e . < / T e x t > < B o o k M a r k E n t r y N a m e > D r o p   d o w n   l i s t s   w i t h   E x c e l   2 0 1 3   m 4 0 0 : 0 3 : 5 2 . 4 < / B o o k M a r k E n t r y N a m e > < B o o k M a r k E x i t N a m e > D r o p   d o w n   l i s t s   w i t h   E x c e l   2 0 1 3   m 4 0 0 : 0 4 : 0 3 . 8 < / B o o k M a r k E x i t N a m e > < B o o k M a r k E n t r y P o s i t i o n > 2 3 2 4 3 3 < / B o o k M a r k E n t r y P o s i t i o n > < B o o k M a r k E x i t P o s i t i o n > 2 4 3 8 6 7 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 5 f f 9 8 5 c 8 - 2 6 5 8 - 4 f d f - 9 6 a 4 - a a 6 b f 6 d d 7 8 a 1 < / I n t e r n a l I d > < N a m e > D r o p   d o w n   l i s t s   w i t h   E x c e l   2 0 1 3   m 4 T o i n s e r t a 0 0 : 0 4 : 0 3 . 9 - 0 0 : 0 4 : 1 4 . 0 < / N a m e > < T e x t > T o   i n s e r t   a   d r o p - d o w n   l i s t   o p t i o n ,   r i g h t - c l i c k   a   c e l l   i n   t h e   r a n g e ,   c l i c k   I n s e r t ,   c l i c k   O K , < / T e x t > < B o o k M a r k E n t r y N a m e > D r o p   d o w n   l i s t s   w i t h   E x c e l   2 0 1 3   m 4 0 0 : 0 4 : 0 3 . 9 < / B o o k M a r k E n t r y N a m e > < B o o k M a r k E x i t N a m e > D r o p   d o w n   l i s t s   w i t h   E x c e l   2 0 1 3   m 4 0 0 : 0 4 : 1 4 . 0 < / B o o k M a r k E x i t N a m e > < B o o k M a r k E n t r y P o s i t i o n > 2 4 3 9 6 7 < / B o o k M a r k E n t r y P o s i t i o n > < B o o k M a r k E x i t P o s i t i o n > 2 5 4 0 3 3 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 d 1 b 7 5 7 d 3 - f b 0 b - 4 2 5 b - 9 2 9 e - 1 d 9 9 7 f b 9 5 4 a d < / I n t e r n a l I d > < N a m e > D r o p   d o w n   l i s t s   w i t h   E x c e l   2 0 1 3   m 4 a n d t y p e y o u r 0 0 : 0 4 : 1 4 . 1 - 0 0 : 0 4 : 2 4 . 1 < / N a m e > < T e x t > a n d   t y p e   y o u r   n e w   o p t i o n   i n   t h e   c e l l .   D e l e t i n g   a   c e l l   w o r k s   s i m i l a r l y . < / T e x t > < B o o k M a r k E n t r y N a m e > D r o p   d o w n   l i s t s   w i t h   E x c e l   2 0 1 3   m 4 0 0 : 0 4 : 1 4 . 1 < / B o o k M a r k E n t r y N a m e > < B o o k M a r k E x i t N a m e > D r o p   d o w n   l i s t s   w i t h   E x c e l   2 0 1 3   m 4 0 0 : 0 4 : 2 4 . 1 < / B o o k M a r k E x i t N a m e > < B o o k M a r k E n t r y P o s i t i o n > 2 5 4 1 3 3 < / B o o k M a r k E n t r y P o s i t i o n > < B o o k M a r k E x i t P o s i t i o n > 2 6 4 1 0 0 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 7 8 8 d 5 5 2 1 - 7 e b 7 - 4 e b c - 9 3 f 1 - 7 6 d e 3 e d 5 1 6 9 e < / I n t e r n a l I d > < N a m e > D r o p   d o w n   l i s t s   w i t h   E x c e l   2 0 1 3   m 4 A n d a g a i n , w e 0 0 : 0 4 : 2 4 . 2 - 0 0 : 0 4 : 2 9 . 7 < / N a m e > < T e x t > A n d   a g a i n ,   w e   c a n   s e e   t h e   u p d a t e d   l i s t   o p t i o n s . < / T e x t > < B o o k M a r k E n t r y N a m e > D r o p   d o w n   l i s t s   w i t h   E x c e l   2 0 1 3   m 4 0 0 : 0 4 : 2 4 . 2 < / B o o k M a r k E n t r y N a m e > < B o o k M a r k E x i t N a m e > D r o p   d o w n   l i s t s   w i t h   E x c e l   2 0 1 3   m 4 0 0 : 0 4 : 2 9 . 7 < / B o o k M a r k E x i t N a m e > < B o o k M a r k E n t r y P o s i t i o n > 2 6 4 2 0 0 < / B o o k M a r k E n t r y P o s i t i o n > < B o o k M a r k E x i t P o s i t i o n > 2 6 9 7 3 3 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 7 e 5 3 e a 7 5 - c f f 1 - 4 9 d f - 8 e 7 0 - 0 5 4 d 9 9 6 1 1 1 d 1 < / I n t e r n a l I d > < N a m e > D r o p   d o w n   l i s t s   w i t h   E x c e l   2 0 1 3   m 4 Y o u c a n a l s o 0 0 : 0 4 : 2 9 . 8 - 0 0 : 0 4 : 4 0 . 9 < / N a m e > < T e x t > Y o u   c a n   a l s o   s e l e c t   t h e   c e l l s   i n   t h e   d r o p - d o w n   l i s t ,   c l i c k   D a t a   V a l i d a t i o n ,   a n d   s e t   S o u r c e   t o   t h e   n e w   c e l l   r a n g e . < / T e x t > < B o o k M a r k E n t r y N a m e > D r o p   d o w n   l i s t s   w i t h   E x c e l   2 0 1 3   m 4 0 0 : 0 4 : 2 9 . 8 < / B o o k M a r k E n t r y N a m e > < B o o k M a r k E x i t N a m e > D r o p   d o w n   l i s t s   w i t h   E x c e l   2 0 1 3   m 4 0 0 : 0 4 : 4 0 . 9 < / B o o k M a r k E x i t N a m e > < B o o k M a r k E n t r y P o s i t i o n > 2 6 9 8 3 3 < / B o o k M a r k E n t r y P o s i t i o n > < B o o k M a r k E x i t P o s i t i o n > 2 8 0 9 3 3 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 3 0 2 a 5 c b a - c 0 6 5 - 4 7 e c - 8 8 e 5 - 8 6 7 7 4 9 c e c 0 6 3 < / I n t e r n a l I d > < N a m e > D r o p   d o w n   l i s t s   w i t h   E x c e l   2 0 1 3   m 4 F o r a d r o p - d o w n 0 0 : 0 4 : 4 1 . 0 - 0 0 : 0 4 : 5 3 . 2 < / N a m e > < T e x t > F o r   a   d r o p - d o w n   l i s t   t h a t  s   b a s e d   o n   a   n a m e d   r a n g e ,   c l i c k   a   c e l l   i n   t h e   r a n g e   a n d   t y p e   t h e   c h a n g e   y o u   w a n t   t o   m a k e . < / T e x t > < B o o k M a r k E n t r y N a m e > D r o p   d o w n   l i s t s   w i t h   E x c e l   2 0 1 3   m 4 0 0 : 0 4 : 4 1 . 0 < / B o o k M a r k E n t r y N a m e > < B o o k M a r k E x i t N a m e > D r o p   d o w n   l i s t s   w i t h   E x c e l   2 0 1 3   m 4 0 0 : 0 4 : 5 3 . 2 < / B o o k M a r k E x i t N a m e > < B o o k M a r k E n t r y P o s i t i o n > 2 8 1 0 3 3 < / B o o k M a r k E n t r y P o s i t i o n > < B o o k M a r k E x i t P o s i t i o n > 2 9 3 2 0 0 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 9 7 b c 1 4 5 7 - 8 0 d 8 - 4 3 a 4 - a d c 7 - 4 9 b a a 8 7 a 0 3 7 5 < / I n t e r n a l I d > < N a m e > D r o p   d o w n   l i s t s   w i t h   E x c e l   2 0 1 3   m 4 T o i n s e r t a 0 0 : 0 4 : 5 3 . 3 - 0 0 : 0 4 : 5 8 . 8 < / N a m e > < T e x t > T o   i n s e r t   a   d r o p - d o w n   l i s t   o p t i o n ,   r i g h t - c l i c k   a   c e l l   i n   t h e   r a n g e , < / T e x t > < B o o k M a r k E n t r y N a m e > D r o p   d o w n   l i s t s   w i t h   E x c e l   2 0 1 3   m 4 0 0 : 0 4 : 5 3 . 3 < / B o o k M a r k E n t r y N a m e > < B o o k M a r k E x i t N a m e > D r o p   d o w n   l i s t s   w i t h   E x c e l   2 0 1 3   m 4 0 0 : 0 4 : 5 8 . 8 < / B o o k M a r k E x i t N a m e > < B o o k M a r k E n t r y P o s i t i o n > 2 9 3 3 0 0 < / B o o k M a r k E n t r y P o s i t i o n > < B o o k M a r k E x i t P o s i t i o n > 2 9 8 8 3 3 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 6 c 4 b e a 2 d - e 9 f a - 4 c c 0 - a 2 d 3 - d 2 4 4 1 a b 8 e e b 2 < / I n t e r n a l I d > < N a m e > D r o p   d o w n   l i s t s   w i t h   E x c e l   2 0 1 3   m 4 c l i c k I n s e r t , c l i c k 0 0 : 0 4 : 5 8 . 9 - 0 0 : 0 5 : 1 3 . 7 < / N a m e > < T e x t > c l i c k   I n s e r t ,   c l i c k   O K ,   a n d   t y p e   y o u r   n e w   o p t i o n   i n   t h e   c e l l .   D e l e t i n g   a   c e l l   w o r k s   s i m i l a r l y . < / T e x t > < B o o k M a r k E n t r y N a m e > D r o p   d o w n   l i s t s   w i t h   E x c e l   2 0 1 3   m 4 0 0 : 0 4 : 5 8 . 9 < / B o o k M a r k E n t r y N a m e > < B o o k M a r k E x i t N a m e > D r o p   d o w n   l i s t s   w i t h   E x c e l   2 0 1 3   m 4 0 0 : 0 5 : 1 3 . 7 < / B o o k M a r k E x i t N a m e > < B o o k M a r k E n t r y P o s i t i o n > 2 9 8 9 3 3 < / B o o k M a r k E n t r y P o s i t i o n > < B o o k M a r k E x i t P o s i t i o n > 3 1 3 7 0 0 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 2 f 7 2 7 9 b 2 - 3 8 d d - 4 4 8 a - a 1 e 7 - 8 e f b e 0 5 c d d c f < / I n t e r n a l I d > < N a m e > D r o p   d o w n   l i s t s   w i t h   E x c e l   2 0 1 3   m 4 A n d a g a i n , w e 0 0 : 0 5 : 1 3 . 8 - 0 0 : 0 5 : 2 0 . 7 < / N a m e > < T e x t > A n d   a g a i n ,   w e   c a n   s e e   t h e   u p d a t e d   l i s t   o p t i o n s . < / T e x t > < B o o k M a r k E n t r y N a m e > D r o p   d o w n   l i s t s   w i t h   E x c e l   2 0 1 3   m 4 0 0 : 0 5 : 1 3 . 8 < / B o o k M a r k E n t r y N a m e > < B o o k M a r k E x i t N a m e > D r o p   d o w n   l i s t s   w i t h   E x c e l   2 0 1 3   m 4 0 0 : 0 5 : 2 0 . 7 < / B o o k M a r k E x i t N a m e > < B o o k M a r k E n t r y P o s i t i o n > 3 1 3 8 0 0 < / B o o k M a r k E n t r y P o s i t i o n > < B o o k M a r k E x i t P o s i t i o n > 3 2 0 7 6 7 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 7 a 8 4 1 a 2 f - 8 b d 1 - 4 1 c 5 - b 5 e 1 - 4 5 c d 1 4 e 5 6 4 1 b < / I n t e r n a l I d > < N a m e > D r o p   d o w n   l i s t s   w i t h   E x c e l   2 0 1 3   m 4 T o e d i t o r 0 0 : 0 5 : 2 0 . 8 - 0 0 : 0 5 : 2 8 . 8 < / N a m e > < T e x t > T o   e d i t   o r   d e l e t e   a   n a m e d   r a n g e ,   c l i c k   t h e   F o r m u l a s   t a b ,   a n d   c l i c k   N a m e   M a n a g e r . < / T e x t > < B o o k M a r k E n t r y N a m e > D r o p   d o w n   l i s t s   w i t h   E x c e l   2 0 1 3   m 4 0 0 : 0 5 : 2 0 . 8 < / B o o k M a r k E n t r y N a m e > < B o o k M a r k E x i t N a m e > D r o p   d o w n   l i s t s   w i t h   E x c e l   2 0 1 3   m 4 0 0 : 0 5 : 2 8 . 8 < / B o o k M a r k E x i t N a m e > < B o o k M a r k E n t r y P o s i t i o n > 3 2 0 8 6 7 < / B o o k M a r k E n t r y P o s i t i o n > < B o o k M a r k E x i t P o s i t i o n > 3 2 8 8 0 0 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 3 d 9 2 f 9 d 0 - 8 6 d c - 4 4 7 1 - 8 7 f 3 - d 3 8 4 1 0 8 d c b d 9 < / I n t e r n a l I d > < N a m e > D r o p   d o w n   l i s t s   w i t h   E x c e l   2 0 1 3   m 4 I n N a m e M a n a g e r , 0 0 : 0 5 : 2 8 . 9 - 0 0 : 0 5 : 3 8 . 2 < / N a m e > < T e x t > I n   N a m e   M a n a g e r ,   s e l e c t   t h e   d e s i r e d   n a m e ,   a n d   c l i c k   E d i t   o r   D e l e t e . < / T e x t > < B o o k M a r k E n t r y N a m e > D r o p   d o w n   l i s t s   w i t h   E x c e l   2 0 1 3   m 4 0 0 : 0 5 : 2 8 . 9 < / B o o k M a r k E n t r y N a m e > < B o o k M a r k E x i t N a m e > D r o p   d o w n   l i s t s   w i t h   E x c e l   2 0 1 3   m 4 0 0 : 0 5 : 3 8 . 2 < / B o o k M a r k E x i t N a m e > < B o o k M a r k E n t r y P o s i t i o n > 3 2 8 9 0 0 < / B o o k M a r k E n t r y P o s i t i o n > < B o o k M a r k E x i t P o s i t i o n > 3 3 8 2 6 7 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 d 1 b 7 2 4 9 0 - c c e 5 - 4 b a d - 9 c 0 d - f 2 3 e 9 0 1 b 8 9 7 4 < / I n t e r n a l I d > < N a m e > D r o p   d o w n   l i s t s   w i t h   E x c e l   2 0 1 3   m 4 T o d e l e t e a 0 0 : 0 5 : 3 8 . 3 - 0 0 : 0 5 : 5 3 . 1 < / N a m e > < T e x t > T o   d e l e t e   a   d r o p - d o w n   l i s t   f r o m   c e l l s ,   s e l e c t   t h e   c e l l s ,   c l i c k   D a t a   V a l i d a t i o n ,   c l i c k   C l e a r   A l l ,   a n d   c l i c k   O K . < / T e x t > < B o o k M a r k E n t r y N a m e > D r o p   d o w n   l i s t s   w i t h   E x c e l   2 0 1 3   m 4 0 0 : 0 5 : 3 8 . 3 < / B o o k M a r k E n t r y N a m e > < B o o k M a r k E x i t N a m e > D r o p   d o w n   l i s t s   w i t h   E x c e l   2 0 1 3   m 4 0 0 : 0 5 : 5 3 . 1 < / B o o k M a r k E x i t N a m e > < B o o k M a r k E n t r y P o s i t i o n > 3 3 8 3 6 7 < / B o o k M a r k E n t r y P o s i t i o n > < B o o k M a r k E x i t P o s i t i o n > 3 5 3 1 6 7 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 c 4 1 e f 2 0 b - d f 3 2 - 4 d a 2 - a 0 b 3 - 6 3 8 f 3 7 0 d 1 3 a d < / I n t e r n a l I d > < N a m e > D r o p   d o w n   l i s t s   w i t h   E x c e l   2 0 1 3   m 4 T h e d r o p - d o w n l i s t 0 0 : 0 5 : 5 3 . 2 - 0 0 : 0 5 : 5 8 . 5 < / N a m e > < T e x t > T h e   d r o p - d o w n   l i s t   i s   r e m o v e d   f r o m   t h e   c e l l s ,   b u t   n o t   t h e   v a l u e s   t h a t   h a v e   b e e n   s e l e c t e d .   < / T e x t > < B o o k M a r k E n t r y N a m e > D r o p   d o w n   l i s t s   w i t h   E x c e l   2 0 1 3   m 4 0 0 : 0 5 : 5 3 . 2 < / B o o k M a r k E n t r y N a m e > < B o o k M a r k E x i t N a m e > D r o p   d o w n   l i s t s   w i t h   E x c e l   2 0 1 3   m 4 0 0 : 0 5 : 5 8 . 5 < / B o o k M a r k E x i t N a m e > < B o o k M a r k E n t r y P o s i t i o n > 3 5 3 2 6 7 < / B o o k M a r k E n t r y P o s i t i o n > < B o o k M a r k E x i t P o s i t i o n > 3 5 8 5 0 0 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 c d 3 3 a a a b - d 3 e d - 4 c 0 5 - 9 7 4 a - 7 3 f 3 b 4 9 b 0 7 2 d < / I n t e r n a l I d > < N a m e > D r o p   d o w n   l i s t s   w i t h   E x c e l   2 0 1 3   m 4 Y o u c a n r e m o v e 0 0 : 0 5 : 5 8 . 6 - 0 0 : 0 6 : 0 3 . 8 < / N a m e > < T e x t > Y o u   c a n   r e m o v e   t h o s e   b y   p r e s s i n g   D e l e t e . < / T e x t > < B o o k M a r k E n t r y N a m e > D r o p   d o w n   l i s t s   w i t h   E x c e l   2 0 1 3   m 4 0 0 : 0 5 : 5 8 . 6 < / B o o k M a r k E n t r y N a m e > < B o o k M a r k E x i t N a m e > D r o p   d o w n   l i s t s   w i t h   E x c e l   2 0 1 3   m 4 0 0 : 0 6 : 0 3 . 8 < / B o o k M a r k E x i t N a m e > < B o o k M a r k E n t r y P o s i t i o n > 3 5 8 6 0 0 < / B o o k M a r k E n t r y P o s i t i o n > < B o o k M a r k E x i t P o s i t i o n > 3 6 3 8 3 3 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 0 c 3 d 9 0 5 8 - 9 e 9 a - 4 d 6 e - b 1 a c - 6 2 7 2 8 6 1 a 9 6 4 8 < / I n t e r n a l I d > < N a m e > D r o p   d o w n   l i s t s   w i t h   E x c e l   2 0 1 3   m 4 N o w y o u  v e g o t 0 0 : 0 6 : 0 3 . 9 - 0 0 : 0 6 : 0 9 . 3 < / N a m e > < T e x t > N o w   y o u  v e   g o t   a   p r e t t y   g o o d   i d e a   a b o u t   h o w   t o   a p p l y   a n d   u s e   d r o p - d o w n   l i s t s   i n   E x c e l . < / T e x t > < B o o k M a r k E n t r y N a m e > D r o p   d o w n   l i s t s   w i t h   E x c e l   2 0 1 3   m 4 0 0 : 0 6 : 0 3 . 9 < / B o o k M a r k E n t r y N a m e > < B o o k M a r k E x i t N a m e > D r o p   d o w n   l i s t s   w i t h   E x c e l   2 0 1 3   m 4 0 0 : 0 6 : 0 9 . 3 < / B o o k M a r k E x i t N a m e > < B o o k M a r k E n t r y P o s i t i o n > 3 6 3 9 3 3 < / B o o k M a r k E n t r y P o s i t i o n > < B o o k M a r k E x i t P o s i t i o n > 3 6 9 3 6 7 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 a 5 c 5 6 5 e c - 5 4 0 0 - 4 4 b 0 - a c 9 9 - 1 e e 0 a e 0 c 5 e 9 2 < / I n t e r n a l I d > < N a m e > D r o p   d o w n   l i s t s   w i t h   E x c e l   2 0 1 3   m 4 O f c o u r s e , t h e r e  s 0 0 : 0 6 : 0 9 . 4 - 0 0 : 0 6 : 1 1 . 2 < / N a m e > < T e x t > O f   c o u r s e ,   t h e r e  s   a l w a y s   m o r e   t o   l e a r n . < / T e x t > < B o o k M a r k E n t r y N a m e > D r o p   d o w n   l i s t s   w i t h   E x c e l   2 0 1 3   m 4 0 0 : 0 6 : 0 9 . 4 < / B o o k M a r k E n t r y N a m e > < B o o k M a r k E x i t N a m e > D r o p   d o w n   l i s t s   w i t h   E x c e l   2 0 1 3   m 4 0 0 : 0 6 : 1 1 . 2 < / B o o k M a r k E x i t N a m e > < B o o k M a r k E n t r y P o s i t i o n > 3 6 9 4 6 7 < / B o o k M a r k E n t r y P o s i t i o n > < B o o k M a r k E x i t P o s i t i o n > 3 7 1 2 6 7 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 8 e 4 5 8 6 f b - 2 0 e 8 - 4 3 8 e - a 2 1 e - 4 5 9 f 8 1 b 3 f 0 4 b < / I n t e r n a l I d > < N a m e > D r o p   d o w n   l i s t s   w i t h   E x c e l   2 0 1 3   m 4 S o c h e c k o u t 0 0 : 0 6 : 1 1 . 3 - 0 0 : 0 6 : 1 8 . 1 < / N a m e > < T e x t > S o   c h e c k   o u t   t h e   c o u r s e   s u m m a r y   a t   t h e   e n d ,   a n d   b e s t   o f   a l l ,   e x p l o r e   E x c e l   2 0 1 3   o n   y o u r   o w n . < / T e x t > < B o o k M a r k E n t r y N a m e > D r o p   d o w n   l i s t s   w i t h   E x c e l   2 0 1 3   m 4 0 0 : 0 6 : 1 1 . 3 < / B o o k M a r k E n t r y N a m e > < B o o k M a r k E x i t N a m e > D r o p   d o w n   l i s t s   w i t h   E x c e l   2 0 1 3   m 4 0 0 : 0 6 : 1 8 . 1 < / B o o k M a r k E x i t N a m e > < B o o k M a r k E n t r y P o s i t i o n > 3 7 1 3 6 7 < / B o o k M a r k E n t r y P o s i t i o n > < B o o k M a r k E x i t P o s i t i o n > 3 7 8 1 3 3 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Props1.xml><?xml version="1.0" encoding="utf-8"?>
<ds:datastoreItem xmlns:ds="http://schemas.openxmlformats.org/officeDocument/2006/customXml" ds:itemID="{A582D7A5-1541-4102-A0B3-549A4DFFEA1F}">
  <ds:schemaRefs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B60031C-5856-454E-8A95-187AF43A2F0C}">
  <ds:schemaRefs>
    <ds:schemaRef ds:uri="http://schemas.microsoft.com/office/2006/documentManagement/types"/>
    <ds:schemaRef ds:uri="http://purl.org/dc/dcmitype/"/>
    <ds:schemaRef ds:uri="http://schemas.microsoft.com/office/2006/metadata/properties"/>
    <ds:schemaRef ds:uri="http://www.w3.org/XML/1998/namespace"/>
    <ds:schemaRef ds:uri="http://purl.org/dc/terms/"/>
    <ds:schemaRef ds:uri="http://purl.org/dc/elements/1.1/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91AD2EE2-B505-4E59-AA2B-17DCF41C110D}">
  <ds:schemaRefs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F01ECC9D-F94B-4445-A585-2F395ED448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5.xml><?xml version="1.0" encoding="utf-8"?>
<ds:datastoreItem xmlns:ds="http://schemas.openxmlformats.org/officeDocument/2006/customXml" ds:itemID="{A4D62022-3D4F-4122-BE65-EF10210A1499}">
  <ds:schemaRefs>
    <ds:schemaRef ds:uri="http://schemas.microsoft.com/sharepoint/v3/contenttype/forms"/>
  </ds:schemaRefs>
</ds:datastoreItem>
</file>

<file path=customXml/itemProps6.xml><?xml version="1.0" encoding="utf-8"?>
<ds:datastoreItem xmlns:ds="http://schemas.openxmlformats.org/officeDocument/2006/customXml" ds:itemID="{7C308B96-71E5-4811-B833-4616B5DF184E}">
  <ds:schemaRefs>
    <ds:schemaRef ds:uri="http://www.w3.org/2001/XMLSchema"/>
  </ds:schemaRefs>
</ds:datastoreItem>
</file>

<file path=customXml/itemProps7.xml><?xml version="1.0" encoding="utf-8"?>
<ds:datastoreItem xmlns:ds="http://schemas.openxmlformats.org/officeDocument/2006/customXml" ds:itemID="{E5A6BC58-6BA0-4F51-8C29-6FE1E96A2604}">
  <ds:schemaRefs>
    <ds:schemaRef ds:uri="http://www.w3.org/2001/XMLSchema"/>
  </ds:schemaRefs>
</ds:datastoreItem>
</file>

<file path=customXml/itemProps8.xml><?xml version="1.0" encoding="utf-8"?>
<ds:datastoreItem xmlns:ds="http://schemas.openxmlformats.org/officeDocument/2006/customXml" ds:itemID="{6EC2CB33-8105-43EB-8DE2-60F0971C4E24}">
  <ds:schemaRefs>
    <ds:schemaRef ds:uri="http://www.w3.org/2001/XMLSchema"/>
  </ds:schemaRefs>
</ds:datastoreItem>
</file>

<file path=customXml/itemProps9.xml><?xml version="1.0" encoding="utf-8"?>
<ds:datastoreItem xmlns:ds="http://schemas.openxmlformats.org/officeDocument/2006/customXml" ds:itemID="{58AEC414-6CA7-4B2E-BA3A-94183E000867}">
  <ds:schemaRefs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8219</TotalTime>
  <Words>2767</Words>
  <Application>Microsoft Office PowerPoint</Application>
  <PresentationFormat>Custom</PresentationFormat>
  <Paragraphs>308</Paragraphs>
  <Slides>8</Slides>
  <Notes>1</Notes>
  <HiddenSlides>0</HiddenSlides>
  <MMClips>4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AllHandsDemo</vt:lpstr>
      <vt:lpstr>Custom Design</vt:lpstr>
      <vt:lpstr>1_Office Theme</vt:lpstr>
      <vt:lpstr>Office Theme</vt:lpstr>
      <vt:lpstr>2_Office Theme</vt:lpstr>
      <vt:lpstr>1_AllHandsDemo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Corporation</dc:creator>
  <cp:lastModifiedBy>Mikhail Yakimchuk (Lionbridge)</cp:lastModifiedBy>
  <cp:revision>265</cp:revision>
  <dcterms:created xsi:type="dcterms:W3CDTF">2012-03-12T21:21:52Z</dcterms:created>
  <dcterms:modified xsi:type="dcterms:W3CDTF">2013-03-30T06:14:25Z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0x01010053A3FEB6DB82004FB9DB9B56267DF0A1</vt:lpwstr>
  </property>
</Properties>
</file>