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8"/>
    <p:sldMasterId id="2147483669" r:id="rId9"/>
    <p:sldMasterId id="2147483699" r:id="rId10"/>
    <p:sldMasterId id="2147483711" r:id="rId11"/>
    <p:sldMasterId id="2147483723" r:id="rId12"/>
    <p:sldMasterId id="2147483735" r:id="rId13"/>
  </p:sldMasterIdLst>
  <p:notesMasterIdLst>
    <p:notesMasterId r:id="rId20"/>
  </p:notesMasterIdLst>
  <p:sldIdLst>
    <p:sldId id="383" r:id="rId14"/>
    <p:sldId id="374" r:id="rId15"/>
    <p:sldId id="375" r:id="rId16"/>
    <p:sldId id="379" r:id="rId17"/>
    <p:sldId id="380" r:id="rId18"/>
    <p:sldId id="381" r:id="rId19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3"/>
            <p14:sldId id="374"/>
            <p14:sldId id="375"/>
            <p14:sldId id="379"/>
            <p14:sldId id="380"/>
            <p14:sldId id="38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54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73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14" y="-24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Master" Target="slideMasters/slideMaster6.xml"/><Relationship Id="rId18" Type="http://schemas.openxmlformats.org/officeDocument/2006/relationships/slide" Target="slides/slide5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5.xml"/><Relationship Id="rId17" Type="http://schemas.openxmlformats.org/officeDocument/2006/relationships/slide" Target="slides/slide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4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3.xml"/><Relationship Id="rId19" Type="http://schemas.openxmlformats.org/officeDocument/2006/relationships/slide" Target="slides/slide6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4" Type="http://schemas.openxmlformats.org/officeDocument/2006/relationships/slide" Target="slides/slide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6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9/19/2013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9/19/2013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9/19/2013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2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7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7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4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92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5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5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9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4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319775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457583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94095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731768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868635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6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0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5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7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1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5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5894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79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71282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6547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6677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08634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247749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159997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05264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196254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9513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101122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7041528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7405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529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0609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1811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1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0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4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4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image" Target="../media/image5.png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image" Target="../media/image9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slide" Target="slide2.xml"/><Relationship Id="rId33" Type="http://schemas.openxmlformats.org/officeDocument/2006/relationships/slide" Target="slide6.xml"/><Relationship Id="rId38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slide" Target="slide4.xml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slideLayout" Target="../slideLayouts/slideLayout5.xml"/><Relationship Id="rId32" Type="http://schemas.openxmlformats.org/officeDocument/2006/relationships/image" Target="../media/image8.png"/><Relationship Id="rId37" Type="http://schemas.openxmlformats.org/officeDocument/2006/relationships/image" Target="../media/image11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image" Target="../media/image6.png"/><Relationship Id="rId36" Type="http://schemas.microsoft.com/office/2007/relationships/hdphoto" Target="../media/hdphoto1.wdp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slide" Target="slide5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slide" Target="slide3.xml"/><Relationship Id="rId30" Type="http://schemas.openxmlformats.org/officeDocument/2006/relationships/image" Target="../media/image7.png"/><Relationship Id="rId35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32.xml"/><Relationship Id="rId18" Type="http://schemas.openxmlformats.org/officeDocument/2006/relationships/tags" Target="../tags/tag37.xml"/><Relationship Id="rId26" Type="http://schemas.openxmlformats.org/officeDocument/2006/relationships/tags" Target="../tags/tag45.xml"/><Relationship Id="rId39" Type="http://schemas.openxmlformats.org/officeDocument/2006/relationships/tags" Target="../tags/tag58.xml"/><Relationship Id="rId21" Type="http://schemas.openxmlformats.org/officeDocument/2006/relationships/tags" Target="../tags/tag40.xml"/><Relationship Id="rId34" Type="http://schemas.openxmlformats.org/officeDocument/2006/relationships/tags" Target="../tags/tag53.xml"/><Relationship Id="rId42" Type="http://schemas.openxmlformats.org/officeDocument/2006/relationships/tags" Target="../tags/tag61.xml"/><Relationship Id="rId47" Type="http://schemas.openxmlformats.org/officeDocument/2006/relationships/tags" Target="../tags/tag66.xml"/><Relationship Id="rId50" Type="http://schemas.openxmlformats.org/officeDocument/2006/relationships/tags" Target="../tags/tag69.xml"/><Relationship Id="rId55" Type="http://schemas.openxmlformats.org/officeDocument/2006/relationships/slide" Target="slide4.xml"/><Relationship Id="rId63" Type="http://schemas.openxmlformats.org/officeDocument/2006/relationships/image" Target="../media/image11.png"/><Relationship Id="rId7" Type="http://schemas.openxmlformats.org/officeDocument/2006/relationships/tags" Target="../tags/tag26.xml"/><Relationship Id="rId2" Type="http://schemas.openxmlformats.org/officeDocument/2006/relationships/video" Target="../media/media2.mp4"/><Relationship Id="rId16" Type="http://schemas.openxmlformats.org/officeDocument/2006/relationships/tags" Target="../tags/tag35.xml"/><Relationship Id="rId29" Type="http://schemas.openxmlformats.org/officeDocument/2006/relationships/tags" Target="../tags/tag48.xml"/><Relationship Id="rId1" Type="http://schemas.microsoft.com/office/2007/relationships/media" Target="../media/media2.mp4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24" Type="http://schemas.openxmlformats.org/officeDocument/2006/relationships/tags" Target="../tags/tag43.xml"/><Relationship Id="rId32" Type="http://schemas.openxmlformats.org/officeDocument/2006/relationships/tags" Target="../tags/tag51.xml"/><Relationship Id="rId37" Type="http://schemas.openxmlformats.org/officeDocument/2006/relationships/tags" Target="../tags/tag56.xml"/><Relationship Id="rId40" Type="http://schemas.openxmlformats.org/officeDocument/2006/relationships/tags" Target="../tags/tag59.xml"/><Relationship Id="rId45" Type="http://schemas.openxmlformats.org/officeDocument/2006/relationships/tags" Target="../tags/tag64.xml"/><Relationship Id="rId53" Type="http://schemas.openxmlformats.org/officeDocument/2006/relationships/slide" Target="slide3.xml"/><Relationship Id="rId58" Type="http://schemas.openxmlformats.org/officeDocument/2006/relationships/image" Target="../media/image8.png"/><Relationship Id="rId66" Type="http://schemas.openxmlformats.org/officeDocument/2006/relationships/slide" Target="slide2.xml"/><Relationship Id="rId5" Type="http://schemas.openxmlformats.org/officeDocument/2006/relationships/tags" Target="../tags/tag24.xml"/><Relationship Id="rId15" Type="http://schemas.openxmlformats.org/officeDocument/2006/relationships/tags" Target="../tags/tag34.xml"/><Relationship Id="rId23" Type="http://schemas.openxmlformats.org/officeDocument/2006/relationships/tags" Target="../tags/tag42.xml"/><Relationship Id="rId28" Type="http://schemas.openxmlformats.org/officeDocument/2006/relationships/tags" Target="../tags/tag47.xml"/><Relationship Id="rId36" Type="http://schemas.openxmlformats.org/officeDocument/2006/relationships/tags" Target="../tags/tag55.xml"/><Relationship Id="rId49" Type="http://schemas.openxmlformats.org/officeDocument/2006/relationships/tags" Target="../tags/tag68.xml"/><Relationship Id="rId57" Type="http://schemas.openxmlformats.org/officeDocument/2006/relationships/slide" Target="slide5.xml"/><Relationship Id="rId61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tags" Target="../tags/tag38.xml"/><Relationship Id="rId31" Type="http://schemas.openxmlformats.org/officeDocument/2006/relationships/tags" Target="../tags/tag50.xml"/><Relationship Id="rId44" Type="http://schemas.openxmlformats.org/officeDocument/2006/relationships/tags" Target="../tags/tag63.xml"/><Relationship Id="rId52" Type="http://schemas.openxmlformats.org/officeDocument/2006/relationships/slideLayout" Target="../slideLayouts/slideLayout5.xml"/><Relationship Id="rId60" Type="http://schemas.openxmlformats.org/officeDocument/2006/relationships/image" Target="../media/image9.png"/><Relationship Id="rId65" Type="http://schemas.openxmlformats.org/officeDocument/2006/relationships/image" Target="../media/image14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Relationship Id="rId22" Type="http://schemas.openxmlformats.org/officeDocument/2006/relationships/tags" Target="../tags/tag41.xml"/><Relationship Id="rId27" Type="http://schemas.openxmlformats.org/officeDocument/2006/relationships/tags" Target="../tags/tag46.xml"/><Relationship Id="rId30" Type="http://schemas.openxmlformats.org/officeDocument/2006/relationships/tags" Target="../tags/tag49.xml"/><Relationship Id="rId35" Type="http://schemas.openxmlformats.org/officeDocument/2006/relationships/tags" Target="../tags/tag54.xml"/><Relationship Id="rId43" Type="http://schemas.openxmlformats.org/officeDocument/2006/relationships/tags" Target="../tags/tag62.xml"/><Relationship Id="rId48" Type="http://schemas.openxmlformats.org/officeDocument/2006/relationships/tags" Target="../tags/tag67.xml"/><Relationship Id="rId56" Type="http://schemas.openxmlformats.org/officeDocument/2006/relationships/image" Target="../media/image7.png"/><Relationship Id="rId64" Type="http://schemas.openxmlformats.org/officeDocument/2006/relationships/image" Target="../media/image13.png"/><Relationship Id="rId8" Type="http://schemas.openxmlformats.org/officeDocument/2006/relationships/tags" Target="../tags/tag27.xml"/><Relationship Id="rId51" Type="http://schemas.openxmlformats.org/officeDocument/2006/relationships/tags" Target="../tags/tag70.xml"/><Relationship Id="rId3" Type="http://schemas.openxmlformats.org/officeDocument/2006/relationships/tags" Target="../tags/tag22.xml"/><Relationship Id="rId12" Type="http://schemas.openxmlformats.org/officeDocument/2006/relationships/tags" Target="../tags/tag31.xml"/><Relationship Id="rId17" Type="http://schemas.openxmlformats.org/officeDocument/2006/relationships/tags" Target="../tags/tag36.xml"/><Relationship Id="rId25" Type="http://schemas.openxmlformats.org/officeDocument/2006/relationships/tags" Target="../tags/tag44.xml"/><Relationship Id="rId33" Type="http://schemas.openxmlformats.org/officeDocument/2006/relationships/tags" Target="../tags/tag52.xml"/><Relationship Id="rId38" Type="http://schemas.openxmlformats.org/officeDocument/2006/relationships/tags" Target="../tags/tag57.xml"/><Relationship Id="rId46" Type="http://schemas.openxmlformats.org/officeDocument/2006/relationships/tags" Target="../tags/tag65.xml"/><Relationship Id="rId59" Type="http://schemas.openxmlformats.org/officeDocument/2006/relationships/slide" Target="slide6.xml"/><Relationship Id="rId67" Type="http://schemas.openxmlformats.org/officeDocument/2006/relationships/image" Target="../media/image5.png"/><Relationship Id="rId20" Type="http://schemas.openxmlformats.org/officeDocument/2006/relationships/tags" Target="../tags/tag39.xml"/><Relationship Id="rId41" Type="http://schemas.openxmlformats.org/officeDocument/2006/relationships/tags" Target="../tags/tag60.xml"/><Relationship Id="rId54" Type="http://schemas.openxmlformats.org/officeDocument/2006/relationships/image" Target="../media/image6.png"/><Relationship Id="rId6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redir/HA102809706.aspx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.png"/><Relationship Id="rId17" Type="http://schemas.openxmlformats.org/officeDocument/2006/relationships/hyperlink" Target="http://office.microsoft.com/redir/HA102809707.aspx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://office.microsoft.com/redir/HA102748990.aspx" TargetMode="External"/><Relationship Id="rId20" Type="http://schemas.openxmlformats.org/officeDocument/2006/relationships/hyperlink" Target="http://office.microsoft.com/redir/XT103462909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slide" Target="slide4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5.png"/><Relationship Id="rId10" Type="http://schemas.openxmlformats.org/officeDocument/2006/relationships/slide" Target="slide6.xml"/><Relationship Id="rId19" Type="http://schemas.openxmlformats.org/officeDocument/2006/relationships/hyperlink" Target="http://o15.officeredir.microsoft.com/r/rlidMoreCourses?clid=1033" TargetMode="External"/><Relationship Id="rId4" Type="http://schemas.openxmlformats.org/officeDocument/2006/relationships/slide" Target="slide3.xml"/><Relationship Id="rId9" Type="http://schemas.openxmlformats.org/officeDocument/2006/relationships/image" Target="../media/image8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office.microsoft.com/redir/RZ104119914.aspx?section=2" TargetMode="External"/><Relationship Id="rId13" Type="http://schemas.openxmlformats.org/officeDocument/2006/relationships/image" Target="../media/image7.png"/><Relationship Id="rId18" Type="http://schemas.openxmlformats.org/officeDocument/2006/relationships/image" Target="../media/image1.png"/><Relationship Id="rId3" Type="http://schemas.openxmlformats.org/officeDocument/2006/relationships/image" Target="../media/image13.png"/><Relationship Id="rId21" Type="http://schemas.openxmlformats.org/officeDocument/2006/relationships/slide" Target="slide2.xml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image" Target="../media/image9.png"/><Relationship Id="rId2" Type="http://schemas.openxmlformats.org/officeDocument/2006/relationships/image" Target="../media/image2.png"/><Relationship Id="rId16" Type="http://schemas.openxmlformats.org/officeDocument/2006/relationships/slide" Target="slide6.xml"/><Relationship Id="rId20" Type="http://schemas.openxmlformats.org/officeDocument/2006/relationships/hyperlink" Target="http://o15.officeredir.microsoft.com/r/rlidMoreCourses?clid=1033" TargetMode="External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5" Type="http://schemas.openxmlformats.org/officeDocument/2006/relationships/image" Target="../media/image8.png"/><Relationship Id="rId10" Type="http://schemas.openxmlformats.org/officeDocument/2006/relationships/slide" Target="slide3.xml"/><Relationship Id="rId19" Type="http://schemas.openxmlformats.org/officeDocument/2006/relationships/image" Target="../media/image11.png"/><Relationship Id="rId4" Type="http://schemas.openxmlformats.org/officeDocument/2006/relationships/image" Target="../media/image15.tmp"/><Relationship Id="rId9" Type="http://schemas.openxmlformats.org/officeDocument/2006/relationships/hyperlink" Target="http://office.microsoft.com/en-us/outlook-help/feedback-RZ101809884.aspx?section=10" TargetMode="External"/><Relationship Id="rId14" Type="http://schemas.openxmlformats.org/officeDocument/2006/relationships/slide" Target="slide5.xml"/><Relationship Id="rId2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.png"/><Relationship Id="rId1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3864844.aspx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://office.microsoft.com/redir/XT103834044.aspx" TargetMode="Externa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5" Type="http://schemas.openxmlformats.org/officeDocument/2006/relationships/hyperlink" Target="http://office.microsoft.com/redir/XT101907941.aspx" TargetMode="External"/><Relationship Id="rId10" Type="http://schemas.openxmlformats.org/officeDocument/2006/relationships/image" Target="../media/image8.png"/><Relationship Id="rId19" Type="http://schemas.openxmlformats.org/officeDocument/2006/relationships/slide" Target="slide2.xml"/><Relationship Id="rId4" Type="http://schemas.openxmlformats.org/officeDocument/2006/relationships/image" Target="../media/image15.tmp"/><Relationship Id="rId9" Type="http://schemas.openxmlformats.org/officeDocument/2006/relationships/slide" Target="slide5.xml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179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Password protect workbooks and worksheets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5982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edia Placeholder 63">
            <a:hlinkClick r:id="rId25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</p:spPr>
      </p:pic>
      <p:pic>
        <p:nvPicPr>
          <p:cNvPr id="25" name="Media Placeholder 24">
            <a:hlinkClick r:id="rId27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</p:spPr>
      </p:pic>
      <p:pic>
        <p:nvPicPr>
          <p:cNvPr id="24" name="Media Placeholder 23">
            <a:hlinkClick r:id="rId29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23" name="Media Placeholder 22">
            <a:hlinkClick r:id="rId31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</p:spPr>
      </p:pic>
      <p:pic>
        <p:nvPicPr>
          <p:cNvPr id="22" name="Media Placeholder 21">
            <a:hlinkClick r:id="rId33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</p:spPr>
      </p:pic>
      <p:sp>
        <p:nvSpPr>
          <p:cNvPr id="8" name="TextBox 7"/>
          <p:cNvSpPr txBox="1"/>
          <p:nvPr/>
        </p:nvSpPr>
        <p:spPr>
          <a:xfrm>
            <a:off x="1015206" y="487209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Password protect workbooks and worksheets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0" name="TextBox 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1/2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79037" y="7818120"/>
            <a:ext cx="1221423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82887" y="7818120"/>
            <a:ext cx="6049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691685" y="7818120"/>
            <a:ext cx="60972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0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Details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6:07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36" name="Picture 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42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Password protect - M1 - 5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Password protect - M1 - 5000:00:00.0" time="33"/>
                    <p14:bmk name="Password protect - M1 - 5000:00:12.1" time="12100"/>
                    <p14:bmk name="Password protect - M1 - 5000:00:12.2" time="12200"/>
                    <p14:bmk name="Password protect - M1 - 5000:00:19.6" time="19600"/>
                    <p14:bmk name="Password protect - M1 - 5000:00:19.7" time="19700"/>
                    <p14:bmk name="Password protect - M1 - 5000:00:33.1" time="33133"/>
                    <p14:bmk name="Password protect - M1 - 5000:00:33.2" time="33233"/>
                    <p14:bmk name="Password protect - M1 - 5000:00:37.8" time="37800"/>
                    <p14:bmk name="Password protect - M1 - 5000:00:37.9" time="37900"/>
                    <p14:bmk name="Password protect - M1 - 5000:00:46.8" time="46867"/>
                    <p14:bmk name="Password protect - M1 - 5000:00:46.9" time="46967"/>
                    <p14:bmk name="Password protect - M1 - 5000:00:53.8" time="53833"/>
                    <p14:bmk name="Password protect - M1 - 5000:00:53.9" time="53933"/>
                    <p14:bmk name="Password protect - M1 - 5000:01:00.4" time="60400"/>
                    <p14:bmk name="Password protect - M1 - 5000:01:00.5" time="60500"/>
                    <p14:bmk name="Password protect - M1 - 5000:01:06.7" time="66700"/>
                    <p14:bmk name="Password protect - M1 - 5000:01:06.8" time="66800"/>
                    <p14:bmk name="Password protect - M1 - 5000:01:10.4" time="70467"/>
                    <p14:bmk name="Password protect - M1 - 5000:01:10.5" time="70567"/>
                    <p14:bmk name="Password protect - M1 - 5000:01:16.9" time="76900"/>
                    <p14:bmk name="Password protect - M1 - 5000:01:17.0" time="77000"/>
                    <p14:bmk name="Password protect - M1 - 5000:01:29.7" time="89700"/>
                    <p14:bmk name="Password protect - M1 - 5000:01:29.8" time="89800"/>
                    <p14:bmk name="Password protect - M1 - 5000:01:40.2" time="100267"/>
                    <p14:bmk name="Password protect - M1 - 5000:01:40.3" time="100367"/>
                    <p14:bmk name="Password protect - M1 - 5000:01:46.2" time="106200"/>
                    <p14:bmk name="Password protect - M1 - 5000:01:46.3" time="106300"/>
                    <p14:bmk name="Password protect - M1 - 5000:01:53.2" time="113200"/>
                    <p14:bmk name="Password protect - M1 - 5000:01:53.3" time="113300"/>
                    <p14:bmk name="Password protect - M1 - 5000:02:00.2" time="120267"/>
                    <p14:bmk name="Password protect - M1 - 5000:02:00.3" time="120367"/>
                    <p14:bmk name="Password protect - M1 - 5000:02:07.0" time="127000"/>
                    <p14:bmk name="Password protect - M1 - 5000:02:07.1" time="127100"/>
                    <p14:bmk name="Password protect - M1 - 5000:02:11.6" time="131667"/>
                    <p14:bmk name="Password protect - M1 - 5000:02:11.7" time="131767"/>
                    <p14:bmk name="Password protect - M1 - 5000:02:15.5" time="135567"/>
                    <p14:bmk name="Password protect - M1 - 5000:02:15.6" time="135667"/>
                    <p14:bmk name="Password protect - M1 - 5000:02:20.9" time="140967"/>
                    <p14:bmk name="Password protect - M1 - 5000:02:21.0" time="141067"/>
                    <p14:bmk name="Password protect - M1 - 5000:02:26.2" time="146267"/>
                  </p14:bmkLst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3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" name="Password protect - M1 - 50YourExcelworkbook00:00:00.0-00:00:12.1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Your Excel workbook contains sensitive strategic data, so you want to require others to enter a password to open the workbook.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Password protect - M1 - 50ClickFile,click00:00:12.2-00:00:19.6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File, click Protect Workbook, click Encrypt with Password,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Password protect - M1 - 50typeyourpassword,00:00:19.7-00:00:33.1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type your password, click OK, re-type your password, click OK again, and click Save.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Password protect - M1 - 50NowwhenI00:00:33.2-00:00:37.8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when I open the workbook, I’m prompted for the password.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Password protect - M1 - 50I’mgoingto00:00:37.9-00:00:46.8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going to store the password in a safe place. If I forget it, there’s no way to recover it and no way to open the workbook.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Password protect - M1 - 50Iftheworkbook’s00:00:46.9-00:00:53.8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 workbook’s shared on the network, make sure only the people you want to can delete the workbook.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Password protect - M1 - 50Youmayneed00:00:53.9-00:01:00.4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may need to work with your organization’s IT staff on this.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Password protect - M1 - 50Alternately,youcan00:01:00.5-00:01:06.7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Alternately, you can share the data freely with anyone without requiring a password,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0" name="Password protect - M1 - 50butrequirea00:01:06.8-00:01:10.4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require a password to make changes to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Password protect - M1 - 50Let’slookat00:01:10.5-00:01:16.9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look at how to do it, this time in the worksheet of a workbook.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Password protect - M1 - 50Right-clicktheworksheet’s00:01:17.0-00:01:29.7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Right-click the worksheet’s tab, click Protect Sheet, type your password, click OK, re-type your password,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Password protect - M1 - 50clickOKagain,00:01:29.8-00:01:40.2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OK again, and click Save or use the keyboard shortcut, Ctrl+S.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Password protect - M1 - 50Ifyoutry00:01:40.3-00:01:46.2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try to make changes to cells or charts in the worksheet, you get an error.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Password protect - M1 - 50Again,ifthe00:01:46.3-00:01:53.2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Again, if the password’s forgotten, there’s no way to recover it and make changes to the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Password protect - M1 - 50Youmaybe00:01:53.3-00:02:00.2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may be able to copy the data to another worksheet, depending on how the original worksheet was protected.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Password protect - M1 - 50But,betterto00:02:00.3-00:02:07.0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But, better to store your password in a safe place, just in case.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Password protect - M1 - 50Inthiscase,00:02:07.1-00:02:11.6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case, someone could delete the password protected worksheet from the workbook,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Password protect - M1 - 50becausetheworkbook’s00:02:11.7-00:02:15.5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the workbook’s not password protected.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Password protect - M1 - 50We’llgoover00:02:15.6-00:02:20.9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go over how to prevent this in the next video.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Password protect - M1 - 50Upnext,password00:02:21.0-00:02:26.2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password protect workbooks and worksheets in detail.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7" name="CCShade"/>
          <p:cNvSpPr/>
          <p:nvPr/>
        </p:nvSpPr>
        <p:spPr>
          <a:xfrm>
            <a:off x="1114079" y="6982690"/>
            <a:ext cx="10744200" cy="709827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1731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969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0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0:12.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0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0:12.2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0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0:19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0:1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0:19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0:3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0:33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0:3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0:33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0:3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0:37.8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0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0:37.9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0:4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0:46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0:4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0:46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0:5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0:53.8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0:5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0:53.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1:0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1:00.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1:0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1:00.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1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1:06.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1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1:06.8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1:1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1:10.4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1:1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1:10.5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1:1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1:16.9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1:1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1:17.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1:2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1:29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1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1:29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1:4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1:40.2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1:4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1:40.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1:4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1:46.2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1:4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1:46.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1:5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1:53.2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1:5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1:53.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2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2:00.2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2:0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2:00.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2:0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2:07.0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2:0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2:07.1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2:1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2:11.6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2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2:11.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2:1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2:15.5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2:1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2:15.6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2:2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2:20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2:2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2:21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1 - 5000:02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1 - 5000:02:26.2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1" grpId="0" animBg="1"/>
          <p:bldP spid="21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17" grpId="0" animBg="1"/>
          <p:bldP spid="1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969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7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edia Placeholder 34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25" name="Media Placeholder 24">
            <a:hlinkClick r:id="rId53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</p:spPr>
      </p:pic>
      <p:pic>
        <p:nvPicPr>
          <p:cNvPr id="24" name="Media Placeholder 23">
            <a:hlinkClick r:id="rId55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23" name="Media Placeholder 22">
            <a:hlinkClick r:id="rId57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</p:spPr>
      </p:pic>
      <p:pic>
        <p:nvPicPr>
          <p:cNvPr id="22" name="Media Placeholder 21">
            <a:hlinkClick r:id="rId59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</p:spPr>
      </p:pic>
      <p:sp>
        <p:nvSpPr>
          <p:cNvPr id="8" name="TextBox 7"/>
          <p:cNvSpPr txBox="1"/>
          <p:nvPr/>
        </p:nvSpPr>
        <p:spPr>
          <a:xfrm>
            <a:off x="1015206" y="487209"/>
            <a:ext cx="708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Password protect workbooks and worksheets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0" name="TextBox 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61">
              <a:extLst>
                <a:ext uri="{BEBA8EAE-BF5A-486C-A8C5-ECC9F3942E4B}">
                  <a14:imgProps xmlns:a14="http://schemas.microsoft.com/office/drawing/2010/main">
                    <a14:imgLayer r:embed="rId6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2/2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79037" y="7818120"/>
            <a:ext cx="1221423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82887" y="7818120"/>
            <a:ext cx="6049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36" name="Picture 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38" name="Picture 3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pic>
        <p:nvPicPr>
          <p:cNvPr id="31" name="Media Placeholder 24">
            <a:hlinkClick r:id="rId53" action="ppaction://hlinksldjump"/>
          </p:cNvPr>
          <p:cNvPicPr>
            <a:picLocks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34" name="Media Placeholder 23">
            <a:hlinkClick r:id="rId55" action="ppaction://hlinksldjump"/>
          </p:cNvPr>
          <p:cNvPicPr>
            <a:picLocks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39" name="Media Placeholder 22">
            <a:hlinkClick r:id="rId57" action="ppaction://hlinksldjump"/>
          </p:cNvPr>
          <p:cNvPicPr>
            <a:picLocks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 useBgFill="1">
        <p:nvSpPr>
          <p:cNvPr id="42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Password protect - M2 - 5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Password protect - M2 - 5000:00:00.0" time="33"/>
                    <p14:bmk name="Password protect - M2 - 5000:00:06.9" time="6967"/>
                    <p14:bmk name="Password protect - M2 - 5000:00:07.0" time="7067"/>
                    <p14:bmk name="Password protect - M2 - 5000:00:12.1" time="12100"/>
                    <p14:bmk name="Password protect - M2 - 5000:00:12.2" time="12200"/>
                    <p14:bmk name="Password protect - M2 - 5000:00:22.1" time="22100"/>
                    <p14:bmk name="Password protect - M2 - 5000:00:22.2" time="22200"/>
                    <p14:bmk name="Password protect - M2 - 5000:00:28.3" time="28367"/>
                    <p14:bmk name="Password protect - M2 - 5000:00:28.4" time="28467"/>
                    <p14:bmk name="Password protect - M2 - 5000:00:35.0" time="35000"/>
                    <p14:bmk name="Password protect - M2 - 5000:00:35.1" time="35100"/>
                    <p14:bmk name="Password protect - M2 - 5000:00:48.2" time="48267"/>
                    <p14:bmk name="Password protect - M2 - 5000:00:48.3" time="48367"/>
                    <p14:bmk name="Password protect - M2 - 5000:00:53.2" time="53233"/>
                    <p14:bmk name="Password protect - M2 - 5000:00:53.3" time="53333"/>
                    <p14:bmk name="Password protect - M2 - 5000:00:58.9" time="58967"/>
                    <p14:bmk name="Password protect - M2 - 5000:00:59.0" time="59067"/>
                    <p14:bmk name="Password protect - M2 - 5000:01:07.1" time="67167"/>
                    <p14:bmk name="Password protect - M2 - 5000:01:07.2" time="67267"/>
                    <p14:bmk name="Password protect - M2 - 5000:01:16.3" time="76300"/>
                    <p14:bmk name="Password protect - M2 - 5000:01:16.4" time="76400"/>
                    <p14:bmk name="Password protect - M2 - 5000:01:21.6" time="81667"/>
                    <p14:bmk name="Password protect - M2 - 5000:01:21.7" time="81767"/>
                    <p14:bmk name="Password protect - M2 - 5000:01:25.8" time="85800"/>
                    <p14:bmk name="Password protect - M2 - 5000:01:25.9" time="85900"/>
                    <p14:bmk name="Password protect - M2 - 5000:01:32.7" time="92767"/>
                    <p14:bmk name="Password protect - M2 - 5000:01:32.8" time="92867"/>
                    <p14:bmk name="Password protect - M2 - 5000:01:39.1" time="99167"/>
                    <p14:bmk name="Password protect - M2 - 5000:01:39.2" time="99267"/>
                    <p14:bmk name="Password protect - M2 - 5000:01:48.7" time="108700"/>
                    <p14:bmk name="Password protect - M2 - 5000:01:48.8" time="108800"/>
                    <p14:bmk name="Password protect - M2 - 5000:02:02.7" time="122733"/>
                    <p14:bmk name="Password protect - M2 - 5000:02:02.8" time="122833"/>
                    <p14:bmk name="Password protect - M2 - 5000:02:14.3" time="134300"/>
                    <p14:bmk name="Password protect - M2 - 5000:02:14.4" time="134400"/>
                    <p14:bmk name="Password protect - M2 - 5000:02:22.2" time="142267"/>
                    <p14:bmk name="Password protect - M2 - 5000:02:22.3" time="142367"/>
                    <p14:bmk name="Password protect - M2 - 5000:02:30.1" time="150167"/>
                    <p14:bmk name="Password protect - M2 - 5000:02:30.2" time="150267"/>
                    <p14:bmk name="Password protect - M2 - 5000:02:37.3" time="157300"/>
                    <p14:bmk name="Password protect - M2 - 5000:02:37.4" time="157400"/>
                    <p14:bmk name="Password protect - M2 - 5000:02:46.3" time="166333"/>
                    <p14:bmk name="Password protect - M2 - 5000:02:46.4" time="166433"/>
                    <p14:bmk name="Password protect - M2 - 5000:02:54.1" time="174167"/>
                    <p14:bmk name="Password protect - M2 - 5000:02:54.2" time="174267"/>
                    <p14:bmk name="Password protect - M2 - 5000:02:59.8" time="179867"/>
                    <p14:bmk name="Password protect - M2 - 5000:02:59.9" time="179967"/>
                    <p14:bmk name="Password protect - M2 - 5000:03:07.7" time="187767"/>
                    <p14:bmk name="Password protect - M2 - 5000:03:07.8" time="187867"/>
                    <p14:bmk name="Password protect - M2 - 5000:03:17.0" time="197000"/>
                    <p14:bmk name="Password protect - M2 - 5000:03:17.1" time="197100"/>
                    <p14:bmk name="Password protect - M2 - 5000:03:28.8" time="208833"/>
                    <p14:bmk name="Password protect - M2 - 5000:03:28.9" time="208933"/>
                    <p14:bmk name="Password protect - M2 - 5000:03:36.0" time="216067"/>
                    <p14:bmk name="Password protect - M2 - 5000:03:36.1" time="216167"/>
                    <p14:bmk name="Password protect - M2 - 5000:03:41.5" time="221533"/>
                    <p14:bmk name="Password protect - M2 - 5000:03:41.6" time="221633"/>
                    <p14:bmk name="Password protect - M2 - 5000:03:51.8" time="231833"/>
                    <p14:bmk name="Password protect - M2 - 5000:03:51.9" time="231933"/>
                    <p14:bmk name="Password protect - M2 - 5000:03:58.6" time="238667"/>
                    <p14:bmk name="Password protect - M2 - 5000:03:58.7" time="238767"/>
                    <p14:bmk name="Password protect - M2 - 5000:04:05.1" time="245100"/>
                    <p14:bmk name="Password protect - M2 - 5000:04:05.2" time="245200"/>
                    <p14:bmk name="Password protect - M2 - 5000:04:16.2" time="256267"/>
                    <p14:bmk name="Password protect - M2 - 5000:04:16.3" time="256367"/>
                    <p14:bmk name="Password protect - M2 - 5000:04:27.6" time="267633"/>
                    <p14:bmk name="Password protect - M2 - 5000:04:27.7" time="267733"/>
                    <p14:bmk name="Password protect - M2 - 5000:04:34.2" time="274233"/>
                    <p14:bmk name="Password protect - M2 - 5000:04:34.3" time="274333"/>
                    <p14:bmk name="Password protect - M2 - 5000:04:44.5" time="284500"/>
                    <p14:bmk name="Password protect - M2 - 5000:04:44.6" time="284600"/>
                    <p14:bmk name="Password protect - M2 - 5000:04:49.6" time="289667"/>
                    <p14:bmk name="Password protect - M2 - 5000:04:49.7" time="289767"/>
                    <p14:bmk name="Password protect - M2 - 5000:04:55.0" time="295033"/>
                    <p14:bmk name="Password protect - M2 - 5000:04:55.1" time="295133"/>
                    <p14:bmk name="Password protect - M2 - 5000:04:59.5" time="299567"/>
                    <p14:bmk name="Password protect - M2 - 5000:04:59.6" time="299667"/>
                    <p14:bmk name="Password protect - M2 - 5000:05:03.3" time="303367"/>
                    <p14:bmk name="Password protect - M2 - 5000:05:03.4" time="303467"/>
                    <p14:bmk name="Password protect - M2 - 5000:05:11.9" time="311933"/>
                    <p14:bmk name="Password protect - M2 - 5000:05:12.0" time="312033"/>
                    <p14:bmk name="Password protect - M2 - 5000:05:15.5" time="315500"/>
                    <p14:bmk name="Password protect - M2 - 5000:05:15.6" time="315600"/>
                    <p14:bmk name="Password protect - M2 - 5000:05:20.9" time="320967"/>
                    <p14:bmk name="Password protect - M2 - 5000:05:21.0" time="321067"/>
                    <p14:bmk name="Password protect - M2 - 5000:05:33.1" time="333167"/>
                    <p14:bmk name="Password protect - M2 - 5000:05:33.2" time="333267"/>
                    <p14:bmk name="Password protect - M2 - 5000:05:41.4" time="341400"/>
                    <p14:bmk name="Password protect - M2 - 5000:05:41.5" time="341500"/>
                    <p14:bmk name="Password protect - M2 - 5000:05:48.6" time="348667"/>
                    <p14:bmk name="Password protect - M2 - 5000:05:48.7" time="348767"/>
                    <p14:bmk name="Password protect - M2 - 5000:05:54.3" time="354333"/>
                    <p14:bmk name="Password protect - M2 - 5000:05:54.4" time="354433"/>
                    <p14:bmk name="Password protect - M2 - 5000:05:56.7" time="356733"/>
                    <p14:bmk name="Password protect - M2 - 5000:05:56.8" time="356833"/>
                    <p14:bmk name="Password protect - M2 - 5000:06:03.3" time="363333"/>
                  </p14:bmkLst>
                </p14:media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3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5" name="Password protect - M2 - 50Bydefault,when00:00:00.0-00:00:06.9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default, when you protect a worksheet, all of its cells are protected,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Password protect - M2 - 50whichmeansthey’re00:00:07.0-00:00:12.1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which means they’re locked so no one can change their cell values.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Password protect - M2 - 50Wepasswordprotected00:00:12.2-00:00:22.1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password protected Sheet1, and all of its cells, in the Password protect workbooks and worksheets video.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Password protect - M2 - 50Youcanchange00:00:22.2-00:00:28.3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change what cells are going to be locked and unlocked before you protect the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Password protect - M2 - 50Tolockspecific00:00:28.4-00:00:35.0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lock specific cells in a worksheet, we first have to change the default protection for cells.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Password protect - M2 - 50Selecttheentire00:00:35.1-00:00:48.2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entire worksheet, right-click it, and click Format Cells. On the Protection tab, uncheck Locked,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Password protect - M2 - 50Toselecta00:00:48.3-00:00:53.2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select a range of contiguous cells, select the cells.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Password protect - M2 - 50Toselecta00:00:53.3-00:00:58.9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select a range of non-contiguous cells, click the first cell or range of cells,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Password protect - M2 - 50andpressand00:00:59.0-00:01:07.1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press and hold Ctrl while you click the other cells or range of cells you want to lock.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Password protect - M2 - 50Right-clickthem,and00:01:07.2-00:01:16.3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Right-click them, and click Format Cells. Check Locked,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Password protect - M2 - 50Right-clicktheworksheet’s00:01:16.4-00:01:21.6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Right-click the worksheet’s tab and click Protect 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Password protect - M2 - 50IntheProtect00:01:21.7-00:01:25.8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Protect Sheet dialog, there are a lot of options you can check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Password protect - M2 - 50thatallowusers00:01:25.9-00:01:32.7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allow users to do things with the worksheet while it’s password protected, such as Insert Rows.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Password protect - M2 - 50Formoreinformation,00:01:32.8-00:01:39.1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information, see Password protect a worksheet in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Password protect - M2 - 50Itypethe00:01:39.2-00:01:48.7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type the password, click OK, re-type the password, and click OK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Password protect - M2 - 50IfItry00:01:48.8-00:02:02.7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 try to type in a cell we locked, I get an error. But I can type in an unlocked cell.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Password protect - M2 - 50Tounprotecta00:02:02.8-00:02:14.3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unprotect a worksheet, right-click the worksheet’s tab, click Unprotect Sheet, type the password,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Password protect - M2 - 50Ifyouchanged00:02:14.4-00:02:22.2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changed the default protection for cells in previous steps, you may want to select the cells, right-click them,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Password protect - M2 - 50clickFormatCells,00:02:22.3-00:02:30.1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Format Cells, click the Protection tab, and check Locked,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Password protect - M2 - 50tosetthe00:02:30.2-00:02:37.3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set the cells back to their default protection,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Password protect - M2 - 50Tochangethe00:02:37.4-00:02:46.3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change the password for a worksheet, you unprotect the worksheet and protect it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Password protect - M2 - 50AsImentioned00:02:46.4-00:02:54.1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I mentioned in the previous video, protecting a worksheet does not protect it from being deleted from the workbook.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Password protect - M2 - 50Butbyprotecting00:02:54.2-00:02:59.8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by protecting the structure of the workbook, you can prevent worksheets from being deleted,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Password protect - M2 - 50moved,hidden,unhidden,00:02:59.9-00:03:07.7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moved, hidden, unhidden, or renamed, and new worksheets can't be added.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Password protect - M2 - 50ClickFile,click00:03:07.8-00:03:17.0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File, click the Protect Workbook button, and click Protect Workbook Structure.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Password protect - M2 - 50CheckStructure,type00:03:17.1-00:03:28.8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Check Structure, type your password, click OK, re-type your password, and click OK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Password protect - M2 - 50WhenIright-click00:03:28.9-00:03:36.0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right-click the worksheet’s tab, delete and many other options are grayed 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Password protect - M2 - 50Ifyoudecide00:03:36.1-00:03:41.5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decide to stop protecting a workbook’s structure, on the Review tab,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Password protect - M2 - 50clickProtectWorkbook,00:03:41.6-00:03:51.8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Protect Workbook, type your password,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Password protect - M2 - 50Youcanprotect00:03:51.9-00:03:58.6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protect a workbook so a password is required to make changes to it, but not to view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Password protect - M2 - 50Peoplecanopen00:03:58.7-00:04:05.1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People can open the workbook without the password, but they’ll need the password to make changes.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Password protect - M2 - 50ClickFile&gt;00:04:05.2-00:04:16.2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File &gt; Save As. I’m leaving it set to the same file name, placing the file that isn’t password protected.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Password protect - M2 - 50ClicktheTools00:04:16.3-00:04:27.6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Tools down-arrow, click General Options, in Password to modify, type your password,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Password protect - M2 - 50Re-typeyourpassword,00:04:27.7-00:04:34.2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Re-type your password, click OK, and click Save.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Password protect - M2 - 50Iwantto00:04:34.3-00:04:44.5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to replace the unprotected file with the new one that is password protected, so I click Yes.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Password protect - M2 - 50WhenIopen00:04:44.6-00:04:49.6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open the workbook, I’m prompted for the password.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Password protect - M2 - 50Icanclick00:04:49.7-00:04:55.0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can click Read Only, and view the workbook, but not make changes to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Password protect - M2 - 50OrIcan00:04:55.1-00:04:59.5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I can enter the Password and make changes to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Password protect - M2 - 50Toremovethe00:04:59.6-00:05:03.3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remove the password, repeat the steps to create the password,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Password protect - M2 - 50butdeletethe00:05:03.4-00:05:11.9"/>
          <p:cNvSpPr txBox="1"/>
          <p:nvPr>
            <p:custDataLst>
              <p:tags r:id="rId4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delete the password from Password to modify and save the workbook using a different name.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Password protect - M2 - 50InthePassword00:05:12.0-00:05:15.5"/>
          <p:cNvSpPr txBox="1"/>
          <p:nvPr>
            <p:custDataLst>
              <p:tags r:id="rId4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Password protect workbooks and worksheets video,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Password protect - M2 - 50wecoveredprotecting00:05:15.6-00:05:20.9"/>
          <p:cNvSpPr txBox="1"/>
          <p:nvPr>
            <p:custDataLst>
              <p:tags r:id="rId4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covered protecting a workbook so a password is required to open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Password protect - M2 - 50Tounprotectthis00:05:21.0-00:05:33.1"/>
          <p:cNvSpPr txBox="1"/>
          <p:nvPr>
            <p:custDataLst>
              <p:tags r:id="rId4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unprotect this workbook, click File &gt; Protect Workbook, click Encrypt with Password, select the password,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Password protect - M2 - 50pressDelete,click00:05:33.2-00:05:41.4"/>
          <p:cNvSpPr txBox="1"/>
          <p:nvPr>
            <p:custDataLst>
              <p:tags r:id="rId4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press Delete, click OK. And the workbook is no longer protected by a password.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Password protect - M2 - 50Tochangethe00:05:41.5-00:05:48.6"/>
          <p:cNvSpPr txBox="1"/>
          <p:nvPr>
            <p:custDataLst>
              <p:tags r:id="rId4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change the password for a workbook, unprotect the workbook and protect it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Password protect - M2 - 50Nowyou’vea00:05:48.7-00:05:54.3"/>
          <p:cNvSpPr txBox="1"/>
          <p:nvPr>
            <p:custDataLst>
              <p:tags r:id="rId4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you’ve a pretty good idea about how to password protect workbooks and worksheets.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Password protect - M2 - 50Ofcourse,there’s00:05:54.4-00:05:56.7"/>
          <p:cNvSpPr txBox="1"/>
          <p:nvPr>
            <p:custDataLst>
              <p:tags r:id="rId5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Of course, there’s always more to learn.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0" name="Password protect - M2 - 50Socheckout00:05:56.8-00:06:03.3"/>
          <p:cNvSpPr txBox="1"/>
          <p:nvPr>
            <p:custDataLst>
              <p:tags r:id="rId5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check out the course summary at the end, and best of all, explore Excel 2013 on your 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7" name="CCShade"/>
          <p:cNvSpPr/>
          <p:nvPr/>
        </p:nvSpPr>
        <p:spPr>
          <a:xfrm>
            <a:off x="1124712" y="6982825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91" name="Media Placeholder 63">
            <a:hlinkClick r:id="rId66" action="ppaction://hlinksldjump"/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  <a:prstGeom prst="rect">
            <a:avLst/>
          </a:prstGeom>
        </p:spPr>
      </p:pic>
      <p:sp>
        <p:nvSpPr>
          <p:cNvPr id="37" name="Rectangle 36">
            <a:hlinkClick r:id="rId66" action="ppaction://hlinksldjump"/>
          </p:cNvPr>
          <p:cNvSpPr/>
          <p:nvPr/>
        </p:nvSpPr>
        <p:spPr>
          <a:xfrm>
            <a:off x="3191257" y="848484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3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Details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6:07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348317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789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06.9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0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07.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12.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12.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22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22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28.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2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28.4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3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35.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35.1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4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48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4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48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5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53.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5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53.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5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58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0:5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0:59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1:0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1:07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1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1:07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1:1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1:16.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1:1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1:16.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1:2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1:21.6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1:2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1:21.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1:2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1:25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1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1:25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1:3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1:32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1:3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1:32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1:3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1:39.1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1:3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1:39.2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1:4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1:48.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1:4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1:48.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2:0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2:02.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2:0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2:02.8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2:1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2:14.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2:1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2:14.4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2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2:22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2:2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2:22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2:3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2:30.1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2:3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2:30.2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2:3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2:37.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2:3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2:37.4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2:4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2:46.3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2:4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2:46.4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2:5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2:54.1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2:5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2:54.2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2:5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2:59.8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2:5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2:59.9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3:0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3:07.7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3:0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3:07.8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3:1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3:17.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3:1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3:17.1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3:2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3:28.8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3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3:28.9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3:3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3:36.0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3:3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3:36.1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3:4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3:41.5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3:4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3:41.6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3:5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3:51.8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3:5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3:51.9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3:5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3:58.6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3:5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3:58.7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4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4:05.1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4:0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4:05.2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4:1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4:16.2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4:1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4:16.3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4:2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4:27.6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4:2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4:27.7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4:3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4:34.2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4:3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4:34.3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4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4:44.5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4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4:44.6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4:4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4:49.6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4:4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4:49.7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4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4:55.0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4:5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4:55.1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4:5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4:59.5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4:5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4:59.6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0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03.3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0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03.4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1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11.9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12.0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1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15.5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1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15.6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2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20.9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2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21.0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3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33.1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3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33.2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4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41.4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4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41.5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4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48.6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4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48.7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5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2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54.3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5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9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54.4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4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56.7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5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1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5:56.8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2" bmkName="Password protect - M2 - 5000:06:0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6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Password protect - M2 - 5000:06:03.3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0" grpId="0" animBg="1"/>
          <p:bldP spid="20" grpId="1" animBg="1"/>
          <p:bldP spid="21" grpId="0" animBg="1"/>
          <p:bldP spid="2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17" grpId="0" animBg="1"/>
          <p:bldP spid="1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789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7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9296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summary—Password protect workbooks and worksheets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39" name="Media Placeholder 24">
            <a:hlinkClick r:id="rId4" action="ppaction://hlinksldjump"/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40" name="Media Placeholder 23">
            <a:hlinkClick r:id="rId6" action="ppaction://hlinksldjump"/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41" name="Media Placeholder 22">
            <a:hlinkClick r:id="rId8" action="ppaction://hlinksldjump"/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pic>
        <p:nvPicPr>
          <p:cNvPr id="46" name="Media Placeholder 21">
            <a:hlinkClick r:id="rId10" action="ppaction://hlinksldjump"/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1" name="Media Placeholder 24">
            <a:hlinkClick r:id="rId4" action="ppaction://hlinksldjump"/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72" name="Media Placeholder 23">
            <a:hlinkClick r:id="rId6" action="ppaction://hlinksldjump"/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73" name="Media Placeholder 22">
            <a:hlinkClick r:id="rId8" action="ppaction://hlinksldjump"/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>
        <p:nvSpPr>
          <p:cNvPr id="74" name="Rectangle 73">
            <a:hlinkClick r:id="rId4" action="ppaction://hlinksldjump"/>
          </p:cNvPr>
          <p:cNvSpPr/>
          <p:nvPr/>
        </p:nvSpPr>
        <p:spPr>
          <a:xfrm>
            <a:off x="4563979" y="84818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36" name="Media Placeholder 6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  <a:prstGeom prst="rect">
            <a:avLst/>
          </a:prstGeom>
        </p:spPr>
      </p:pic>
      <p:sp>
        <p:nvSpPr>
          <p:cNvPr id="37" name="Rectangle 36">
            <a:hlinkClick r:id="rId14" action="ppaction://hlinksldjump"/>
          </p:cNvPr>
          <p:cNvSpPr/>
          <p:nvPr/>
        </p:nvSpPr>
        <p:spPr>
          <a:xfrm>
            <a:off x="3191257" y="848484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2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Details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6:07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Recover a password to open a workbook or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worksheet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Excel lets you password protect your workbooks, and your worksheets. But, it's easy to forget or misplace your passwords. Unfortunately, if that’s happened to you, we don’t have a way to help you recover a lost password.</a:t>
            </a:r>
          </a:p>
          <a:p>
            <a:pPr marL="0" indent="0">
              <a:spcBef>
                <a:spcPts val="400"/>
              </a:spcBef>
              <a:buNone/>
            </a:pP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Excel doesn't store passwords where you or Microsoft can look them up. That's also true for the other Office programs that let you protect files. That's why it's always a good idea to store your passwords someplace safe.  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Unlock protected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cells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When you password protect a workbook or a worksheet, Excel locks all the cells in the workbook or the sheet. If you think you'll need to change some of the data in a protected file, you can unlock cells before or after you apply protection, though it's usually, it's best to unlock any cells before you add protection.</a:t>
            </a:r>
          </a:p>
          <a:p>
            <a:pPr marL="0" indent="0">
              <a:spcBef>
                <a:spcPts val="400"/>
              </a:spcBef>
              <a:buNone/>
            </a:pP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Here's how you unlock cells in a protected workbook or worksheet. If you haven't protected anything yet, just skip to step 3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6797262" y="1265088"/>
            <a:ext cx="4123944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Review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&gt;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Unprotect Sheet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or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Protect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Workbook.</a:t>
            </a:r>
            <a:endParaRPr lang="en-US" sz="1400" b="1" dirty="0"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If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you used a password, enter it 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OK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Select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the cells you want to unlock, right-click them, and 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Format Cells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Click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Protection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 tab,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uncheck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the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Locked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box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, and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OK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Review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&gt;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Protect Sheet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or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Protect Workbook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If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you use a password, enter it, 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OK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, then enter it again to confirm and 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OK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. </a:t>
            </a:r>
            <a:endParaRPr lang="en-US" sz="1400" dirty="0" smtClean="0"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400" dirty="0"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 lock cells again, repeat these steps and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click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Locked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box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0" indent="0">
              <a:buNone/>
            </a:pPr>
            <a:endParaRPr lang="en-US" sz="1400" dirty="0">
              <a:latin typeface="Segoe UI Light" panose="020B0502040204020203" pitchFamily="34" charset="0"/>
              <a:ea typeface="Segoe UI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6"/>
              </a:rPr>
              <a:t>Password protect worksheet or workbook elements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Password protect a workbook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Protect a worksheet with or without a password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2086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pic>
        <p:nvPicPr>
          <p:cNvPr id="62" name="Picture 6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9" y="126410"/>
            <a:ext cx="924054" cy="29531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6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8"/>
              </a:rPr>
              <a:t>Please tell us what you think</a:t>
            </a: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9"/>
            </a:endParaRPr>
          </a:p>
        </p:txBody>
      </p:sp>
      <p:pic>
        <p:nvPicPr>
          <p:cNvPr id="49" name="Media Placeholder 24">
            <a:hlinkClick r:id="rId10" action="ppaction://hlinksldjump"/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50" name="Media Placeholder 23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54" name="Media Placeholder 22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pic>
        <p:nvPicPr>
          <p:cNvPr id="55" name="Media Placeholder 21">
            <a:hlinkClick r:id="rId16" action="ppaction://hlinksldjump"/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  <a:prstGeom prst="rect">
            <a:avLst/>
          </a:prstGeom>
        </p:spPr>
      </p:pic>
      <p:sp>
        <p:nvSpPr>
          <p:cNvPr id="56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9" name="Media Placeholder 24">
            <a:hlinkClick r:id="rId10" action="ppaction://hlinksldjump"/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74" name="Media Placeholder 23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75" name="Media Placeholder 22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>
        <p:nvSpPr>
          <p:cNvPr id="76" name="Rectangle 75">
            <a:hlinkClick r:id="rId10" action="ppaction://hlinksldjump"/>
          </p:cNvPr>
          <p:cNvSpPr/>
          <p:nvPr/>
        </p:nvSpPr>
        <p:spPr>
          <a:xfrm>
            <a:off x="4563979" y="847773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hlinkClick r:id="rId12" action="ppaction://hlinksldjump"/>
          </p:cNvPr>
          <p:cNvSpPr/>
          <p:nvPr/>
        </p:nvSpPr>
        <p:spPr>
          <a:xfrm>
            <a:off x="5928446" y="848683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003213" cy="446342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1728473" y="3887787"/>
            <a:ext cx="2572781" cy="504042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>
            <a:lvl1pPr marL="487707" indent="-487707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698" indent="-406422" algn="l" defTabSz="130055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689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964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240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516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791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7067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7342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Check out more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5" name="Media Placeholder 6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  <a:prstGeom prst="rect">
            <a:avLst/>
          </a:prstGeom>
        </p:spPr>
      </p:pic>
      <p:sp>
        <p:nvSpPr>
          <p:cNvPr id="46" name="Rectangle 45">
            <a:hlinkClick r:id="rId21" action="ppaction://hlinksldjump"/>
          </p:cNvPr>
          <p:cNvSpPr/>
          <p:nvPr/>
        </p:nvSpPr>
        <p:spPr>
          <a:xfrm>
            <a:off x="3191257" y="848484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Details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6:07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2982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pic>
        <p:nvPicPr>
          <p:cNvPr id="60" name="Picture 5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9" y="126410"/>
            <a:ext cx="924054" cy="29531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63" name="Media Placeholder 24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64" name="Media Placeholder 23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65" name="Media Placeholder 22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pic>
        <p:nvPicPr>
          <p:cNvPr id="66" name="Media Placeholder 21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  <a:prstGeom prst="rect">
            <a:avLst/>
          </a:prstGeom>
        </p:spPr>
      </p:pic>
      <p:sp>
        <p:nvSpPr>
          <p:cNvPr id="67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0" name="Media Placeholder 24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71" name="Media Placeholder 23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72" name="Media Placeholder 22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94" name="Rectangle 93">
            <a:hlinkClick r:id="rId5" action="ppaction://hlinksldjump"/>
          </p:cNvPr>
          <p:cNvSpPr/>
          <p:nvPr/>
        </p:nvSpPr>
        <p:spPr>
          <a:xfrm>
            <a:off x="4563979" y="847773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hlinkClick r:id="rId7" action="ppaction://hlinksldjump"/>
          </p:cNvPr>
          <p:cNvSpPr/>
          <p:nvPr/>
        </p:nvSpPr>
        <p:spPr>
          <a:xfrm>
            <a:off x="5928446" y="848683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hlinkClick r:id="rId9" action="ppaction://hlinksldjump"/>
          </p:cNvPr>
          <p:cNvSpPr/>
          <p:nvPr/>
        </p:nvSpPr>
        <p:spPr>
          <a:xfrm>
            <a:off x="7305734" y="848953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003213" cy="446342"/>
          </a:xfrm>
          <a:prstGeom prst="rect">
            <a:avLst/>
          </a:prstGeom>
        </p:spPr>
      </p:pic>
      <p:sp>
        <p:nvSpPr>
          <p:cNvPr id="41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3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5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5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PowerPoint 2010,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6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40" name="Media Placeholder 6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  <a:prstGeom prst="rect">
            <a:avLst/>
          </a:prstGeom>
        </p:spPr>
      </p:pic>
      <p:sp>
        <p:nvSpPr>
          <p:cNvPr id="44" name="Rectangle 43">
            <a:hlinkClick r:id="rId19" action="ppaction://hlinksldjump"/>
          </p:cNvPr>
          <p:cNvSpPr/>
          <p:nvPr/>
        </p:nvSpPr>
        <p:spPr>
          <a:xfrm>
            <a:off x="3191257" y="848484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Details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2:29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6:07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2526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MEDIACAPTIONSPROMPTED" val="False"/>
  <p:tag name="TEMPPRESENTATIONFILE" val="C:\Users\Administrator\AppData\Local\Temp\tmpD494.tmp"/>
  <p:tag name="TEMPMEDIAFILENAME" val="C:\Users\Administrator\AppData\Local\Temp\tmpD7A2_Password protect - M1 - 50.mp4"/>
  <p:tag name="MEDIAFADEDURATION" val="0.2"/>
  <p:tag name="MEDIATRANSPARENCY" val="0.3"/>
  <p:tag name="MEDIACAPTIONSHIDDEN" val="False"/>
  <p:tag name="CUSTOMXMLPARTID" val="{9B4D1B0D-1073-4539-869D-6416E109F097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949d6ba7-72e7-433c-8c0b-f722750d2668"/>
  <p:tag name="CAPTIONITEMSYSNAME" val="Password protect - M1 - 50butrequirea00:01:06.8-00:01:10.4"/>
  <p:tag name="BOOKMARKENTRYNAME" val="Password protect - M1 - 5000:01:06.8"/>
  <p:tag name="BOOKMARKEXITNAME" val="Password protect - M1 - 5000:01:1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809a85fc-dae7-47e0-a16b-de356843fedf"/>
  <p:tag name="CAPTIONITEMSYSNAME" val="Password protect - M1 - 50Let’slookat00:01:10.5-00:01:16.9"/>
  <p:tag name="BOOKMARKENTRYNAME" val="Password protect - M1 - 5000:01:10.5"/>
  <p:tag name="BOOKMARKEXITNAME" val="Password protect - M1 - 5000:01:1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4ac5fbc6-29f5-4773-8761-3ee15be4751c"/>
  <p:tag name="CAPTIONITEMSYSNAME" val="Password protect - M1 - 50Right-clicktheworksheet’s00:01:17.0-00:01:29.7"/>
  <p:tag name="BOOKMARKENTRYNAME" val="Password protect - M1 - 5000:01:17.0"/>
  <p:tag name="BOOKMARKEXITNAME" val="Password protect - M1 - 5000:01:29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541b7b91-adc9-49b8-9617-437f8e34f0e9"/>
  <p:tag name="CAPTIONITEMSYSNAME" val="Password protect - M1 - 50clickOKagain,00:01:29.8-00:01:40.2"/>
  <p:tag name="BOOKMARKENTRYNAME" val="Password protect - M1 - 5000:01:29.8"/>
  <p:tag name="BOOKMARKEXITNAME" val="Password protect - M1 - 5000:01:4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994f4ef5-7ca6-4b97-9338-5361a1db409d"/>
  <p:tag name="CAPTIONITEMSYSNAME" val="Password protect - M1 - 50Ifyoutry00:01:40.3-00:01:46.2"/>
  <p:tag name="BOOKMARKENTRYNAME" val="Password protect - M1 - 5000:01:40.3"/>
  <p:tag name="BOOKMARKEXITNAME" val="Password protect - M1 - 5000:01:46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3adde036-d5ac-48c7-8dc8-c0c1621c7d28"/>
  <p:tag name="CAPTIONITEMSYSNAME" val="Password protect - M1 - 50Again,ifthe00:01:46.3-00:01:53.2"/>
  <p:tag name="BOOKMARKENTRYNAME" val="Password protect - M1 - 5000:01:46.3"/>
  <p:tag name="BOOKMARKEXITNAME" val="Password protect - M1 - 5000:01:53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c90511fc-7c58-414e-885b-3670974a4ee5"/>
  <p:tag name="CAPTIONITEMSYSNAME" val="Password protect - M1 - 50Youmaybe00:01:53.3-00:02:00.2"/>
  <p:tag name="BOOKMARKENTRYNAME" val="Password protect - M1 - 5000:01:53.3"/>
  <p:tag name="BOOKMARKEXITNAME" val="Password protect - M1 - 5000:02:0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6265f089-e23a-4889-a3b0-2a5b65caa317"/>
  <p:tag name="CAPTIONITEMSYSNAME" val="Password protect - M1 - 50But,betterto00:02:00.3-00:02:07.0"/>
  <p:tag name="BOOKMARKENTRYNAME" val="Password protect - M1 - 5000:02:00.3"/>
  <p:tag name="BOOKMARKEXITNAME" val="Password protect - M1 - 5000:02:07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f62cdfcc-796a-46d6-ab82-68e8817329d9"/>
  <p:tag name="CAPTIONITEMSYSNAME" val="Password protect - M1 - 50Inthiscase,00:02:07.1-00:02:11.6"/>
  <p:tag name="BOOKMARKENTRYNAME" val="Password protect - M1 - 5000:02:07.1"/>
  <p:tag name="BOOKMARKEXITNAME" val="Password protect - M1 - 5000:02:11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106e35f3-9ad3-40d7-90b3-07f30ee7340a"/>
  <p:tag name="CAPTIONITEMSYSNAME" val="Password protect - M1 - 50becausetheworkbook’s00:02:11.7-00:02:15.5"/>
  <p:tag name="BOOKMARKENTRYNAME" val="Password protect - M1 - 5000:02:11.7"/>
  <p:tag name="BOOKMARKEXITNAME" val="Password protect - M1 - 5000:02:1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9920b7d5-2aff-402a-9bba-ffbe2887fc00"/>
  <p:tag name="CAPTIONITEMSYSNAME" val="Password protect - M1 - 50YourExcelworkbook00:00:00.0-00:00:12.1"/>
  <p:tag name="BOOKMARKENTRYNAME" val="Password protect - M1 - 5000:00:00.0"/>
  <p:tag name="BOOKMARKEXITNAME" val="Password protect - M1 - 5000:00:1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24294c3a-1d8e-4621-bf48-65e5ed8af095"/>
  <p:tag name="CAPTIONITEMSYSNAME" val="Password protect - M1 - 50We’llgoover00:02:15.6-00:02:20.9"/>
  <p:tag name="BOOKMARKENTRYNAME" val="Password protect - M1 - 5000:02:15.6"/>
  <p:tag name="BOOKMARKEXITNAME" val="Password protect - M1 - 5000:02:2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ac71d8c4-e906-4c6a-86c2-2871335781e9"/>
  <p:tag name="CAPTIONITEMSYSNAME" val="Password protect - M1 - 50Upnext,password00:02:21.0-00:02:26.2"/>
  <p:tag name="BOOKMARKENTRYNAME" val="Password protect - M1 - 5000:02:21.0"/>
  <p:tag name="BOOKMARKEXITNAME" val="Password protect - M1 - 5000:02:26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MEDIACAPTIONSPROMPTED" val="False"/>
  <p:tag name="TEMPPRESENTATIONFILE" val="C:\Users\Administrator\AppData\Local\Temp\tmp681F.tmp"/>
  <p:tag name="TEMPMEDIAFILENAME" val="C:\Users\Administrator\AppData\Local\Temp\tmp6B6C_Password protect - M2 - 50.mp4"/>
  <p:tag name="MEDIAFADEDURATION" val="0.2"/>
  <p:tag name="MEDIATRANSPARENCY" val="0.3"/>
  <p:tag name="MEDIACAPTIONSHIDDEN" val="False"/>
  <p:tag name="CUSTOMXMLPARTID" val="{9CF468AC-5AE7-444C-99FD-737250B0B3B7}"/>
  <p:tag name="MEDIACAPTIONCOUNT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b5e77e3d-0d6c-4df6-9ee4-9093a43515b3"/>
  <p:tag name="CAPTIONITEMSYSNAME" val="Password protect - M2 - 50Bydefault,when00:00:00.0-00:00:06.9"/>
  <p:tag name="BOOKMARKENTRYNAME" val="Password protect - M2 - 5000:00:00.0"/>
  <p:tag name="BOOKMARKEXITNAME" val="Password protect - M2 - 5000:00:06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9a8c6ce4-a0c8-4ec1-bb42-2c42db07255f"/>
  <p:tag name="CAPTIONITEMSYSNAME" val="Password protect - M2 - 50whichmeansthey’re00:00:07.0-00:00:12.1"/>
  <p:tag name="BOOKMARKENTRYNAME" val="Password protect - M2 - 5000:00:07.0"/>
  <p:tag name="BOOKMARKEXITNAME" val="Password protect - M2 - 5000:00:12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1ec8ca87-7745-42fd-9ba3-f90b9961247e"/>
  <p:tag name="CAPTIONITEMSYSNAME" val="Password protect - M2 - 50Wepasswordprotected00:00:12.2-00:00:22.1"/>
  <p:tag name="BOOKMARKENTRYNAME" val="Password protect - M2 - 5000:00:12.2"/>
  <p:tag name="BOOKMARKEXITNAME" val="Password protect - M2 - 5000:00:22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df5249ae-1ef9-4d5b-9150-520871e32184"/>
  <p:tag name="CAPTIONITEMSYSNAME" val="Password protect - M2 - 50Youcanchange00:00:22.2-00:00:28.3"/>
  <p:tag name="BOOKMARKENTRYNAME" val="Password protect - M2 - 5000:00:22.2"/>
  <p:tag name="BOOKMARKEXITNAME" val="Password protect - M2 - 5000:00:28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6f113083-90b2-4cc8-a00b-63b85f0c01ca"/>
  <p:tag name="CAPTIONITEMSYSNAME" val="Password protect - M2 - 50Tolockspecific00:00:28.4-00:00:35.0"/>
  <p:tag name="BOOKMARKENTRYNAME" val="Password protect - M2 - 5000:00:28.4"/>
  <p:tag name="BOOKMARKEXITNAME" val="Password protect - M2 - 5000:00:35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99a1bf15-fe35-49dd-a569-041a9fe56a6a"/>
  <p:tag name="CAPTIONITEMSYSNAME" val="Password protect - M2 - 50Selecttheentire00:00:35.1-00:00:48.2"/>
  <p:tag name="BOOKMARKENTRYNAME" val="Password protect - M2 - 5000:00:35.1"/>
  <p:tag name="BOOKMARKEXITNAME" val="Password protect - M2 - 5000:00:48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3927edb3-7c7f-4a63-b2db-3e5baaf02ed6"/>
  <p:tag name="CAPTIONITEMSYSNAME" val="Password protect - M2 - 50Toselecta00:00:48.3-00:00:53.2"/>
  <p:tag name="BOOKMARKENTRYNAME" val="Password protect - M2 - 5000:00:48.3"/>
  <p:tag name="BOOKMARKEXITNAME" val="Password protect - M2 - 5000:00:5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bc0e729a-90e4-4633-b619-227fe489b6e1"/>
  <p:tag name="CAPTIONITEMSYSNAME" val="Password protect - M1 - 50ClickFile,click00:00:12.2-00:00:19.6"/>
  <p:tag name="BOOKMARKENTRYNAME" val="Password protect - M1 - 5000:00:12.2"/>
  <p:tag name="BOOKMARKEXITNAME" val="Password protect - M1 - 5000:00:19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b91e023d-37ec-4949-8da2-e273fa5f557f"/>
  <p:tag name="CAPTIONITEMSYSNAME" val="Password protect - M2 - 50Toselecta00:00:53.3-00:00:58.9"/>
  <p:tag name="BOOKMARKENTRYNAME" val="Password protect - M2 - 5000:00:53.3"/>
  <p:tag name="BOOKMARKEXITNAME" val="Password protect - M2 - 5000:00:58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24618c43-87a8-47eb-9897-5a1f6a0f6d65"/>
  <p:tag name="CAPTIONITEMSYSNAME" val="Password protect - M2 - 50andpressand00:00:59.0-00:01:07.1"/>
  <p:tag name="BOOKMARKENTRYNAME" val="Password protect - M2 - 5000:00:59.0"/>
  <p:tag name="BOOKMARKEXITNAME" val="Password protect - M2 - 5000:01:07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097da49a-1007-4a5c-8962-6d954f20bebe"/>
  <p:tag name="CAPTIONITEMSYSNAME" val="Password protect - M2 - 50Right-clickthem,and00:01:07.2-00:01:16.3"/>
  <p:tag name="BOOKMARKENTRYNAME" val="Password protect - M2 - 5000:01:07.2"/>
  <p:tag name="BOOKMARKEXITNAME" val="Password protect - M2 - 5000:01:16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d391410b-7c75-41d5-8fa7-a5d3df7bcb1d"/>
  <p:tag name="CAPTIONITEMSYSNAME" val="Password protect - M2 - 50Right-clicktheworksheet’s00:01:16.4-00:01:21.6"/>
  <p:tag name="BOOKMARKENTRYNAME" val="Password protect - M2 - 5000:01:16.4"/>
  <p:tag name="BOOKMARKEXITNAME" val="Password protect - M2 - 5000:01:21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37987742-97f5-4ea9-b9d8-f2380fc822a2"/>
  <p:tag name="CAPTIONITEMSYSNAME" val="Password protect - M2 - 50IntheProtect00:01:21.7-00:01:25.8"/>
  <p:tag name="BOOKMARKENTRYNAME" val="Password protect - M2 - 5000:01:21.7"/>
  <p:tag name="BOOKMARKEXITNAME" val="Password protect - M2 - 5000:01:25.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37f28cc4-c220-447f-b75f-26f116727812"/>
  <p:tag name="CAPTIONITEMSYSNAME" val="Password protect - M2 - 50thatallowusers00:01:25.9-00:01:32.7"/>
  <p:tag name="BOOKMARKENTRYNAME" val="Password protect - M2 - 5000:01:25.9"/>
  <p:tag name="BOOKMARKEXITNAME" val="Password protect - M2 - 5000:01:32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ba4db3cb-d6e6-4e0e-a22b-0a31b4109093"/>
  <p:tag name="CAPTIONITEMSYSNAME" val="Password protect - M2 - 50Formoreinformation,00:01:32.8-00:01:39.1"/>
  <p:tag name="BOOKMARKENTRYNAME" val="Password protect - M2 - 5000:01:32.8"/>
  <p:tag name="BOOKMARKEXITNAME" val="Password protect - M2 - 5000:01:39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045e743b-9f70-47c8-bd2c-304ac7a26a87"/>
  <p:tag name="CAPTIONITEMSYSNAME" val="Password protect - M2 - 50Itypethe00:01:39.2-00:01:48.7"/>
  <p:tag name="BOOKMARKENTRYNAME" val="Password protect - M2 - 5000:01:39.2"/>
  <p:tag name="BOOKMARKEXITNAME" val="Password protect - M2 - 5000:01:48.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87c0c49f-5a30-4045-a7d3-690608a24403"/>
  <p:tag name="CAPTIONITEMSYSNAME" val="Password protect - M2 - 50IfItry00:01:48.8-00:02:02.7"/>
  <p:tag name="BOOKMARKENTRYNAME" val="Password protect - M2 - 5000:01:48.8"/>
  <p:tag name="BOOKMARKEXITNAME" val="Password protect - M2 - 5000:02:02.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4b739374-528f-4069-b4d4-894e1a16c19f"/>
  <p:tag name="CAPTIONITEMSYSNAME" val="Password protect - M2 - 50Tounprotecta00:02:02.8-00:02:14.3"/>
  <p:tag name="BOOKMARKENTRYNAME" val="Password protect - M2 - 5000:02:02.8"/>
  <p:tag name="BOOKMARKEXITNAME" val="Password protect - M2 - 5000:02:1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71ba090d-4a8b-4dae-a8a6-58a8bb128917"/>
  <p:tag name="CAPTIONITEMSYSNAME" val="Password protect - M1 - 50typeyourpassword,00:00:19.7-00:00:33.1"/>
  <p:tag name="BOOKMARKENTRYNAME" val="Password protect - M1 - 5000:00:19.7"/>
  <p:tag name="BOOKMARKEXITNAME" val="Password protect - M1 - 5000:00:33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42ebec39-78de-4edc-8b78-c38f033d34b5"/>
  <p:tag name="CAPTIONITEMSYSNAME" val="Password protect - M2 - 50Ifyouchanged00:02:14.4-00:02:22.2"/>
  <p:tag name="BOOKMARKENTRYNAME" val="Password protect - M2 - 5000:02:14.4"/>
  <p:tag name="BOOKMARKEXITNAME" val="Password protect - M2 - 5000:02:22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5bb36511-eda2-4d2e-a380-4849589e9c3c"/>
  <p:tag name="CAPTIONITEMSYSNAME" val="Password protect - M2 - 50clickFormatCells,00:02:22.3-00:02:30.1"/>
  <p:tag name="BOOKMARKENTRYNAME" val="Password protect - M2 - 5000:02:22.3"/>
  <p:tag name="BOOKMARKEXITNAME" val="Password protect - M2 - 5000:02:30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03cf8f8c-3125-409d-8f3f-c5894f6d9243"/>
  <p:tag name="CAPTIONITEMSYSNAME" val="Password protect - M2 - 50tosetthe00:02:30.2-00:02:37.3"/>
  <p:tag name="BOOKMARKENTRYNAME" val="Password protect - M2 - 5000:02:30.2"/>
  <p:tag name="BOOKMARKEXITNAME" val="Password protect - M2 - 5000:02:37.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01894550-7ca0-4ab5-af14-32ccedc8af4a"/>
  <p:tag name="CAPTIONITEMSYSNAME" val="Password protect - M2 - 50Tochangethe00:02:37.4-00:02:46.3"/>
  <p:tag name="BOOKMARKENTRYNAME" val="Password protect - M2 - 5000:02:37.4"/>
  <p:tag name="BOOKMARKEXITNAME" val="Password protect - M2 - 5000:02:46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684adf83-3518-4ea2-b638-f9fbe7ee52a1"/>
  <p:tag name="CAPTIONITEMSYSNAME" val="Password protect - M2 - 50AsImentioned00:02:46.4-00:02:54.1"/>
  <p:tag name="BOOKMARKENTRYNAME" val="Password protect - M2 - 5000:02:46.4"/>
  <p:tag name="BOOKMARKEXITNAME" val="Password protect - M2 - 5000:02:54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ad2aa648-e0f5-416c-b06b-b711b5469eae"/>
  <p:tag name="CAPTIONITEMSYSNAME" val="Password protect - M2 - 50Butbyprotecting00:02:54.2-00:02:59.8"/>
  <p:tag name="BOOKMARKENTRYNAME" val="Password protect - M2 - 5000:02:54.2"/>
  <p:tag name="BOOKMARKEXITNAME" val="Password protect - M2 - 5000:02:59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b19413bb-96f4-4c5d-98e1-4e9cc1118f5c"/>
  <p:tag name="CAPTIONITEMSYSNAME" val="Password protect - M2 - 50moved,hidden,unhidden,00:02:59.9-00:03:07.7"/>
  <p:tag name="BOOKMARKENTRYNAME" val="Password protect - M2 - 5000:02:59.9"/>
  <p:tag name="BOOKMARKEXITNAME" val="Password protect - M2 - 5000:03:07.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be1d33cc-6a59-46f3-9cfe-59c1a5416b72"/>
  <p:tag name="CAPTIONITEMSYSNAME" val="Password protect - M2 - 50ClickFile,click00:03:07.8-00:03:17.0"/>
  <p:tag name="BOOKMARKENTRYNAME" val="Password protect - M2 - 5000:03:07.8"/>
  <p:tag name="BOOKMARKEXITNAME" val="Password protect - M2 - 5000:03:17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768bff2d-3d9e-4bb1-8a83-be44d4856e15"/>
  <p:tag name="CAPTIONITEMSYSNAME" val="Password protect - M2 - 50CheckStructure,type00:03:17.1-00:03:28.8"/>
  <p:tag name="BOOKMARKENTRYNAME" val="Password protect - M2 - 5000:03:17.1"/>
  <p:tag name="BOOKMARKEXITNAME" val="Password protect - M2 - 5000:03:28.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e228ad48-fb20-4268-a647-76cea3a3809e"/>
  <p:tag name="CAPTIONITEMSYSNAME" val="Password protect - M2 - 50WhenIright-click00:03:28.9-00:03:36.0"/>
  <p:tag name="BOOKMARKENTRYNAME" val="Password protect - M2 - 5000:03:28.9"/>
  <p:tag name="BOOKMARKEXITNAME" val="Password protect - M2 - 5000:03:36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42c4b1f3-f896-4d7e-8e0b-f6a68647c291"/>
  <p:tag name="CAPTIONITEMSYSNAME" val="Password protect - M1 - 50NowwhenI00:00:33.2-00:00:37.8"/>
  <p:tag name="BOOKMARKENTRYNAME" val="Password protect - M1 - 5000:00:33.2"/>
  <p:tag name="BOOKMARKEXITNAME" val="Password protect - M1 - 5000:00:37.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a071e559-62bc-4c4b-9754-f402c3b7220e"/>
  <p:tag name="CAPTIONITEMSYSNAME" val="Password protect - M2 - 50Ifyoudecide00:03:36.1-00:03:41.5"/>
  <p:tag name="BOOKMARKENTRYNAME" val="Password protect - M2 - 5000:03:36.1"/>
  <p:tag name="BOOKMARKEXITNAME" val="Password protect - M2 - 5000:03:41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c81dca5e-9364-4b86-8ad9-f5b19300b376"/>
  <p:tag name="CAPTIONITEMSYSNAME" val="Password protect - M2 - 50clickProtectWorkbook,00:03:41.6-00:03:51.8"/>
  <p:tag name="BOOKMARKENTRYNAME" val="Password protect - M2 - 5000:03:41.6"/>
  <p:tag name="BOOKMARKEXITNAME" val="Password protect - M2 - 5000:03:51.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733816ac-f1a9-4a48-8240-3f9c5977b474"/>
  <p:tag name="CAPTIONITEMSYSNAME" val="Password protect - M2 - 50Youcanprotect00:03:51.9-00:03:58.6"/>
  <p:tag name="BOOKMARKENTRYNAME" val="Password protect - M2 - 5000:03:51.9"/>
  <p:tag name="BOOKMARKEXITNAME" val="Password protect - M2 - 5000:03:58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545a5da1-1d16-4adb-a8ad-483c01a3abee"/>
  <p:tag name="CAPTIONITEMSYSNAME" val="Password protect - M2 - 50Peoplecanopen00:03:58.7-00:04:05.1"/>
  <p:tag name="BOOKMARKENTRYNAME" val="Password protect - M2 - 5000:03:58.7"/>
  <p:tag name="BOOKMARKEXITNAME" val="Password protect - M2 - 5000:04:05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55b8809d-5473-4a78-8061-56fb1a1badfa"/>
  <p:tag name="CAPTIONITEMSYSNAME" val="Password protect - M2 - 50ClickFile&gt;00:04:05.2-00:04:16.2"/>
  <p:tag name="BOOKMARKENTRYNAME" val="Password protect - M2 - 5000:04:05.2"/>
  <p:tag name="BOOKMARKEXITNAME" val="Password protect - M2 - 5000:04:16.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d54ea8c9-e7e8-45f7-8398-a46153f70307"/>
  <p:tag name="CAPTIONITEMSYSNAME" val="Password protect - M2 - 50ClicktheTools00:04:16.3-00:04:27.6"/>
  <p:tag name="BOOKMARKENTRYNAME" val="Password protect - M2 - 5000:04:16.3"/>
  <p:tag name="BOOKMARKEXITNAME" val="Password protect - M2 - 5000:04:27.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bb919d8e-3ada-4b48-86b1-b141c8d04450"/>
  <p:tag name="CAPTIONITEMSYSNAME" val="Password protect - M2 - 50Re-typeyourpassword,00:04:27.7-00:04:34.2"/>
  <p:tag name="BOOKMARKENTRYNAME" val="Password protect - M2 - 5000:04:27.7"/>
  <p:tag name="BOOKMARKEXITNAME" val="Password protect - M2 - 5000:04:34.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60d384cf-28ed-47b8-86b3-7099c73e3f62"/>
  <p:tag name="CAPTIONITEMSYSNAME" val="Password protect - M2 - 50Iwantto00:04:34.3-00:04:44.5"/>
  <p:tag name="BOOKMARKENTRYNAME" val="Password protect - M2 - 5000:04:34.3"/>
  <p:tag name="BOOKMARKEXITNAME" val="Password protect - M2 - 5000:04:44.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bcf00751-39e0-4a48-9794-554ed50f72a2"/>
  <p:tag name="CAPTIONITEMSYSNAME" val="Password protect - M2 - 50WhenIopen00:04:44.6-00:04:49.6"/>
  <p:tag name="BOOKMARKENTRYNAME" val="Password protect - M2 - 5000:04:44.6"/>
  <p:tag name="BOOKMARKEXITNAME" val="Password protect - M2 - 5000:04:49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5be81a85-6e32-4af6-a7df-c4ea1c39da36"/>
  <p:tag name="CAPTIONITEMSYSNAME" val="Password protect - M2 - 50Icanclick00:04:49.7-00:04:55.0"/>
  <p:tag name="BOOKMARKENTRYNAME" val="Password protect - M2 - 5000:04:49.7"/>
  <p:tag name="BOOKMARKEXITNAME" val="Password protect - M2 - 5000:04:55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89d0567c-e8e3-44bf-8819-9909b4b2fde5"/>
  <p:tag name="CAPTIONITEMSYSNAME" val="Password protect - M1 - 50I’mgoingto00:00:37.9-00:00:46.8"/>
  <p:tag name="BOOKMARKENTRYNAME" val="Password protect - M1 - 5000:00:37.9"/>
  <p:tag name="BOOKMARKEXITNAME" val="Password protect - M1 - 5000:00:46.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eddc4302-a86d-411e-a924-ef0161b2c186"/>
  <p:tag name="CAPTIONITEMSYSNAME" val="Password protect - M2 - 50OrIcan00:04:55.1-00:04:59.5"/>
  <p:tag name="BOOKMARKENTRYNAME" val="Password protect - M2 - 5000:04:55.1"/>
  <p:tag name="BOOKMARKEXITNAME" val="Password protect - M2 - 5000:04:59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709aa5dc-2fde-437b-9835-eb7e7c99f477"/>
  <p:tag name="CAPTIONITEMSYSNAME" val="Password protect - M2 - 50Toremovethe00:04:59.6-00:05:03.3"/>
  <p:tag name="BOOKMARKENTRYNAME" val="Password protect - M2 - 5000:04:59.6"/>
  <p:tag name="BOOKMARKEXITNAME" val="Password protect - M2 - 5000:05:03.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dbec6748-3f36-4d45-afd5-fff4134208bd"/>
  <p:tag name="CAPTIONITEMSYSNAME" val="Password protect - M2 - 50butdeletethe00:05:03.4-00:05:11.9"/>
  <p:tag name="BOOKMARKENTRYNAME" val="Password protect - M2 - 5000:05:03.4"/>
  <p:tag name="BOOKMARKEXITNAME" val="Password protect - M2 - 5000:05:11.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aeee2c24-7297-4017-8a44-b53696afe3ad"/>
  <p:tag name="CAPTIONITEMSYSNAME" val="Password protect - M2 - 50InthePassword00:05:12.0-00:05:15.5"/>
  <p:tag name="BOOKMARKENTRYNAME" val="Password protect - M2 - 5000:05:12.0"/>
  <p:tag name="BOOKMARKEXITNAME" val="Password protect - M2 - 5000:05:15.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b10f627d-564b-4e00-9321-92f2593b64cf"/>
  <p:tag name="CAPTIONITEMSYSNAME" val="Password protect - M2 - 50wecoveredprotecting00:05:15.6-00:05:20.9"/>
  <p:tag name="BOOKMARKENTRYNAME" val="Password protect - M2 - 5000:05:15.6"/>
  <p:tag name="BOOKMARKEXITNAME" val="Password protect - M2 - 5000:05:20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64a47d85-2338-4046-8346-1c24221aa5fd"/>
  <p:tag name="CAPTIONITEMSYSNAME" val="Password protect - M2 - 50Tounprotectthis00:05:21.0-00:05:33.1"/>
  <p:tag name="BOOKMARKENTRYNAME" val="Password protect - M2 - 5000:05:21.0"/>
  <p:tag name="BOOKMARKEXITNAME" val="Password protect - M2 - 5000:05:33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95f6136b-09ce-4e30-9685-811848e5f343"/>
  <p:tag name="CAPTIONITEMSYSNAME" val="Password protect - M2 - 50pressDelete,click00:05:33.2-00:05:41.4"/>
  <p:tag name="BOOKMARKENTRYNAME" val="Password protect - M2 - 5000:05:33.2"/>
  <p:tag name="BOOKMARKEXITNAME" val="Password protect - M2 - 5000:05:41.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4fe94696-f469-4cc6-8882-c7d16e093b18"/>
  <p:tag name="CAPTIONITEMSYSNAME" val="Password protect - M2 - 50Tochangethe00:05:41.5-00:05:48.6"/>
  <p:tag name="BOOKMARKENTRYNAME" val="Password protect - M2 - 5000:05:41.5"/>
  <p:tag name="BOOKMARKEXITNAME" val="Password protect - M2 - 5000:05:48.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0d5b6042-c395-4170-b4f9-7215d7cc56a2"/>
  <p:tag name="CAPTIONITEMSYSNAME" val="Password protect - M2 - 50Nowyou’vea00:05:48.7-00:05:54.3"/>
  <p:tag name="BOOKMARKENTRYNAME" val="Password protect - M2 - 5000:05:48.7"/>
  <p:tag name="BOOKMARKEXITNAME" val="Password protect - M2 - 5000:05:54.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23e7d042-4dc8-4050-a8a6-1a19a3108a75"/>
  <p:tag name="CAPTIONITEMSYSNAME" val="Password protect - M2 - 50Ofcourse,there’s00:05:54.4-00:05:56.7"/>
  <p:tag name="BOOKMARKENTRYNAME" val="Password protect - M2 - 5000:05:54.4"/>
  <p:tag name="BOOKMARKEXITNAME" val="Password protect - M2 - 5000:05:5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9f05f012-2de6-4ab7-b8f5-b470f2c88fbb"/>
  <p:tag name="CAPTIONITEMSYSNAME" val="Password protect - M1 - 50Iftheworkbook’s00:00:46.9-00:00:53.8"/>
  <p:tag name="BOOKMARKENTRYNAME" val="Password protect - M1 - 5000:00:46.9"/>
  <p:tag name="BOOKMARKEXITNAME" val="Password protect - M1 - 5000:00:53.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97cab5-78af-4d91-9f46-3fcb0e4198ac"/>
  <p:tag name="CAPTIONINTERNALID" val="139ba74f-476a-484a-b981-e2d6c112e1e8"/>
  <p:tag name="CAPTIONITEMSYSNAME" val="Password protect - M2 - 50Socheckout00:05:56.8-00:06:03.3"/>
  <p:tag name="BOOKMARKENTRYNAME" val="Password protect - M2 - 5000:05:56.8"/>
  <p:tag name="BOOKMARKEXITNAME" val="Password protect - M2 - 5000:06:0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e4a4edc1-fcd2-4acf-8483-c247f9d11015"/>
  <p:tag name="CAPTIONITEMSYSNAME" val="Password protect - M1 - 50Youmayneed00:00:53.9-00:01:00.4"/>
  <p:tag name="BOOKMARKENTRYNAME" val="Password protect - M1 - 5000:00:53.9"/>
  <p:tag name="BOOKMARKEXITNAME" val="Password protect - M1 - 5000:01:0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890b2a-d961-4152-b497-243046d32af8"/>
  <p:tag name="CAPTIONINTERNALID" val="0ee583e3-a809-4369-9762-d495fc05252a"/>
  <p:tag name="CAPTIONITEMSYSNAME" val="Password protect - M1 - 50Alternately,youcan00:01:00.5-00:01:06.7"/>
  <p:tag name="BOOKMARKENTRYNAME" val="Password protect - M1 - 5000:01:00.5"/>
  <p:tag name="BOOKMARKEXITNAME" val="Password protect - M1 - 5000:01:06.7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2-Video-Template-11-1-12.potx" id="{501D23E4-AB81-478F-BD9D-1ED0592CFFBD}" vid="{B2DEFAC0-B19D-4712-8057-D591D0C243D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2-Video-Template-11-1-12.potx" id="{501D23E4-AB81-478F-BD9D-1ED0592CFFBD}" vid="{BD216501-0059-430C-BA50-C8832364F86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2-Video-Template-11-1-12.potx" id="{501D23E4-AB81-478F-BD9D-1ED0592CFFBD}" vid="{CD033685-95E5-4326-BD7D-E6E991F3A32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2-Video-Template-11-1-12.potx" id="{501D23E4-AB81-478F-BD9D-1ED0592CFFBD}" vid="{6A820DB4-CAC4-4F24-A1E2-65842386FA0B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2-Video-Template-11-1-12.potx" id="{501D23E4-AB81-478F-BD9D-1ED0592CFFBD}" vid="{D6836E73-8085-4CB5-AD70-938110D6C8F9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2-Video-Template-11-1-12.potx" id="{501D23E4-AB81-478F-BD9D-1ED0592CFFBD}" vid="{ACDF05C2-51EE-479E-9097-6A3EB69E596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 4 1 8 9 0 b 2 a - d 9 6 1 - 4 1 5 2 - b 4 9 7 - 2 4 3 0 4 6 d 3 2 a f 8 < / I d > < C a p t i o n I t e m s > < C a p t i o n I t e m > < I n t e r n a l I d > 9 9 2 0 b 7 d 5 - 2 a f f - 4 0 2 a - 9 b b a - f f b e 2 8 8 7 f c 0 0 < / I n t e r n a l I d > < N a m e > P a s s w o r d   p r o t e c t   -   M 1   -   5 0 Y o u r E x c e l w o r k b o o k 0 0 : 0 0 : 0 0 . 0 - 0 0 : 0 0 : 1 2 . 1 < / N a m e > < T e x t > Y o u r   E x c e l   w o r k b o o k   c o n t a i n s   s e n s i t i v e   s t r a t e g i c   d a t a ,   s o   y o u   w a n t   t o   r e q u i r e   o t h e r s   t o   e n t e r   a   p a s s w o r d   t o   o p e n   t h e   w o r k b o o k . < / T e x t > < B o o k M a r k E n t r y N a m e > P a s s w o r d   p r o t e c t   -   M 1   -   5 0 0 0 : 0 0 : 0 0 . 0 < / B o o k M a r k E n t r y N a m e > < B o o k M a r k E x i t N a m e > P a s s w o r d   p r o t e c t   -   M 1   -   5 0 0 0 : 0 0 : 1 2 . 1 < / B o o k M a r k E x i t N a m e > < B o o k M a r k E n t r y P o s i t i o n > 3 3 < / B o o k M a r k E n t r y P o s i t i o n > < B o o k M a r k E x i t P o s i t i o n > 1 2 1 0 0 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 b c 0 e 7 2 9 a - 9 0 e 4 - 4 6 3 3 - b 6 1 9 - 2 2 7 f e 4 8 9 b 6 e 1 < / I n t e r n a l I d > < N a m e > P a s s w o r d   p r o t e c t   -   M 1   -   5 0 C l i c k F i l e , c l i c k 0 0 : 0 0 : 1 2 . 2 - 0 0 : 0 0 : 1 9 . 6 < / N a m e > < T e x t > C l i c k   F i l e ,   c l i c k   P r o t e c t   W o r k b o o k ,   c l i c k   E n c r y p t   w i t h   P a s s w o r d , < / T e x t > < B o o k M a r k E n t r y N a m e > P a s s w o r d   p r o t e c t   -   M 1   -   5 0 0 0 : 0 0 : 1 2 . 2 < / B o o k M a r k E n t r y N a m e > < B o o k M a r k E x i t N a m e > P a s s w o r d   p r o t e c t   -   M 1   -   5 0 0 0 : 0 0 : 1 9 . 6 < / B o o k M a r k E x i t N a m e > < B o o k M a r k E n t r y P o s i t i o n > 1 2 2 0 0 < / B o o k M a r k E n t r y P o s i t i o n > < B o o k M a r k E x i t P o s i t i o n > 1 9 6 0 0 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 7 1 b a 0 9 0 d - 4 a 8 b - 4 d a e - a 8 a 6 - 5 8 a 8 b b 1 2 8 9 1 7 < / I n t e r n a l I d > < N a m e > P a s s w o r d   p r o t e c t   -   M 1   -   5 0 t y p e y o u r p a s s w o r d , 0 0 : 0 0 : 1 9 . 7 - 0 0 : 0 0 : 3 3 . 1 < / N a m e > < T e x t > t y p e   y o u r   p a s s w o r d ,   c l i c k   O K ,   r e - t y p e   y o u r   p a s s w o r d ,   c l i c k   O K   a g a i n ,   a n d   c l i c k   S a v e . < / T e x t > < B o o k M a r k E n t r y N a m e > P a s s w o r d   p r o t e c t   -   M 1   -   5 0 0 0 : 0 0 : 1 9 . 7 < / B o o k M a r k E n t r y N a m e > < B o o k M a r k E x i t N a m e > P a s s w o r d   p r o t e c t   -   M 1   -   5 0 0 0 : 0 0 : 3 3 . 1 < / B o o k M a r k E x i t N a m e > < B o o k M a r k E n t r y P o s i t i o n > 1 9 7 0 0 < / B o o k M a r k E n t r y P o s i t i o n > < B o o k M a r k E x i t P o s i t i o n > 3 3 1 3 3 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 4 2 c 4 b 1 f 3 - f 8 9 6 - 4 d 7 e - 8 e 0 b - f 6 a 6 8 6 4 7 c 2 9 1 < / I n t e r n a l I d > < N a m e > P a s s w o r d   p r o t e c t   -   M 1   -   5 0 N o w w h e n I 0 0 : 0 0 : 3 3 . 2 - 0 0 : 0 0 : 3 7 . 8 < / N a m e > < T e x t > N o w   w h e n   I   o p e n   t h e   w o r k b o o k ,   I  m   p r o m p t e d   f o r   t h e   p a s s w o r d . < / T e x t > < B o o k M a r k E n t r y N a m e > P a s s w o r d   p r o t e c t   -   M 1   -   5 0 0 0 : 0 0 : 3 3 . 2 < / B o o k M a r k E n t r y N a m e > < B o o k M a r k E x i t N a m e > P a s s w o r d   p r o t e c t   -   M 1   -   5 0 0 0 : 0 0 : 3 7 . 8 < / B o o k M a r k E x i t N a m e > < B o o k M a r k E n t r y P o s i t i o n > 3 3 2 3 3 < / B o o k M a r k E n t r y P o s i t i o n > < B o o k M a r k E x i t P o s i t i o n > 3 7 8 0 0 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 8 9 d 0 5 6 7 c - e 8 e 3 - 4 4 b f - 8 8 1 9 - 9 9 0 9 b 4 b 2 f d e 5 < / I n t e r n a l I d > < N a m e > P a s s w o r d   p r o t e c t   -   M 1   -   5 0 I  m g o i n g t o 0 0 : 0 0 : 3 7 . 9 - 0 0 : 0 0 : 4 6 . 8 < / N a m e > < T e x t > I  m   g o i n g   t o   s t o r e   t h e   p a s s w o r d   i n   a   s a f e   p l a c e .   I f   I   f o r g e t   i t ,   t h e r e  s   n o   w a y   t o   r e c o v e r   i t   a n d   n o   w a y   t o   o p e n   t h e   w o r k b o o k . < / T e x t > < B o o k M a r k E n t r y N a m e > P a s s w o r d   p r o t e c t   -   M 1   -   5 0 0 0 : 0 0 : 3 7 . 9 < / B o o k M a r k E n t r y N a m e > < B o o k M a r k E x i t N a m e > P a s s w o r d   p r o t e c t   -   M 1   -   5 0 0 0 : 0 0 : 4 6 . 8 < / B o o k M a r k E x i t N a m e > < B o o k M a r k E n t r y P o s i t i o n > 3 7 9 0 0 < / B o o k M a r k E n t r y P o s i t i o n > < B o o k M a r k E x i t P o s i t i o n > 4 6 8 6 7 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 9 f 0 5 f 0 1 2 - 2 d e 6 - 4 a b 7 - b 8 f 5 - b 4 7 0 f 2 c 8 8 f b b < / I n t e r n a l I d > < N a m e > P a s s w o r d   p r o t e c t   -   M 1   -   5 0 I f t h e w o r k b o o k  s 0 0 : 0 0 : 4 6 . 9 - 0 0 : 0 0 : 5 3 . 8 < / N a m e > < T e x t > I f   t h e   w o r k b o o k  s   s h a r e d   o n   t h e   n e t w o r k ,   m a k e   s u r e   o n l y   t h e   p e o p l e   y o u   w a n t   t o   c a n   d e l e t e   t h e   w o r k b o o k . < / T e x t > < B o o k M a r k E n t r y N a m e > P a s s w o r d   p r o t e c t   -   M 1   -   5 0 0 0 : 0 0 : 4 6 . 9 < / B o o k M a r k E n t r y N a m e > < B o o k M a r k E x i t N a m e > P a s s w o r d   p r o t e c t   -   M 1   -   5 0 0 0 : 0 0 : 5 3 . 8 < / B o o k M a r k E x i t N a m e > < B o o k M a r k E n t r y P o s i t i o n > 4 6 9 6 7 < / B o o k M a r k E n t r y P o s i t i o n > < B o o k M a r k E x i t P o s i t i o n > 5 3 8 3 3 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 e 4 a 4 e d c 1 - f c d 2 - 4 a c f - 8 4 8 3 - c 2 4 7 f 9 d 1 1 0 1 5 < / I n t e r n a l I d > < N a m e > P a s s w o r d   p r o t e c t   -   M 1   -   5 0 Y o u m a y n e e d 0 0 : 0 0 : 5 3 . 9 - 0 0 : 0 1 : 0 0 . 4 < / N a m e > < T e x t > Y o u   m a y   n e e d   t o   w o r k   w i t h   y o u r   o r g a n i z a t i o n  s   I T   s t a f f   o n   t h i s . < / T e x t > < B o o k M a r k E n t r y N a m e > P a s s w o r d   p r o t e c t   -   M 1   -   5 0 0 0 : 0 0 : 5 3 . 9 < / B o o k M a r k E n t r y N a m e > < B o o k M a r k E x i t N a m e > P a s s w o r d   p r o t e c t   -   M 1   -   5 0 0 0 : 0 1 : 0 0 . 4 < / B o o k M a r k E x i t N a m e > < B o o k M a r k E n t r y P o s i t i o n > 5 3 9 3 3 < / B o o k M a r k E n t r y P o s i t i o n > < B o o k M a r k E x i t P o s i t i o n > 6 0 4 0 0 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 0 e e 5 8 3 e 3 - a 8 0 9 - 4 3 6 9 - 9 7 6 2 - d 4 9 5 f c 0 5 2 5 2 a < / I n t e r n a l I d > < N a m e > P a s s w o r d   p r o t e c t   -   M 1   -   5 0 A l t e r n a t e l y , y o u c a n 0 0 : 0 1 : 0 0 . 5 - 0 0 : 0 1 : 0 6 . 7 < / N a m e > < T e x t > A l t e r n a t e l y ,   y o u   c a n   s h a r e   t h e   d a t a   f r e e l y   w i t h   a n y o n e   w i t h o u t   r e q u i r i n g   a   p a s s w o r d , < / T e x t > < B o o k M a r k E n t r y N a m e > P a s s w o r d   p r o t e c t   -   M 1   -   5 0 0 0 : 0 1 : 0 0 . 5 < / B o o k M a r k E n t r y N a m e > < B o o k M a r k E x i t N a m e > P a s s w o r d   p r o t e c t   -   M 1   -   5 0 0 0 : 0 1 : 0 6 . 7 < / B o o k M a r k E x i t N a m e > < B o o k M a r k E n t r y P o s i t i o n > 6 0 5 0 0 < / B o o k M a r k E n t r y P o s i t i o n > < B o o k M a r k E x i t P o s i t i o n > 6 6 7 0 0 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 9 4 9 d 6 b a 7 - 7 2 e 7 - 4 3 3 c - 8 c 0 b - f 7 2 2 7 5 0 d 2 6 6 8 < / I n t e r n a l I d > < N a m e > P a s s w o r d   p r o t e c t   -   M 1   -   5 0 b u t r e q u i r e a 0 0 : 0 1 : 0 6 . 8 - 0 0 : 0 1 : 1 0 . 4 < / N a m e > < T e x t > b u t   r e q u i r e   a   p a s s w o r d   t o   m a k e   c h a n g e s   t o   i t . < / T e x t > < B o o k M a r k E n t r y N a m e > P a s s w o r d   p r o t e c t   -   M 1   -   5 0 0 0 : 0 1 : 0 6 . 8 < / B o o k M a r k E n t r y N a m e > < B o o k M a r k E x i t N a m e > P a s s w o r d   p r o t e c t   -   M 1   -   5 0 0 0 : 0 1 : 1 0 . 4 < / B o o k M a r k E x i t N a m e > < B o o k M a r k E n t r y P o s i t i o n > 6 6 8 0 0 < / B o o k M a r k E n t r y P o s i t i o n > < B o o k M a r k E x i t P o s i t i o n > 7 0 4 6 7 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 8 0 9 a 8 5 f c - d a e 7 - 4 7 e 0 - a 1 6 b - d e 3 5 6 8 4 3 f e d f < / I n t e r n a l I d > < N a m e > P a s s w o r d   p r o t e c t   -   M 1   -   5 0 L e t  s l o o k a t 0 0 : 0 1 : 1 0 . 5 - 0 0 : 0 1 : 1 6 . 9 < / N a m e > < T e x t > L e t  s   l o o k   a t   h o w   t o   d o   i t ,   t h i s   t i m e   i n   t h e   w o r k s h e e t   o f   a   w o r k b o o k . < / T e x t > < B o o k M a r k E n t r y N a m e > P a s s w o r d   p r o t e c t   -   M 1   -   5 0 0 0 : 0 1 : 1 0 . 5 < / B o o k M a r k E n t r y N a m e > < B o o k M a r k E x i t N a m e > P a s s w o r d   p r o t e c t   -   M 1   -   5 0 0 0 : 0 1 : 1 6 . 9 < / B o o k M a r k E x i t N a m e > < B o o k M a r k E n t r y P o s i t i o n > 7 0 5 6 7 < / B o o k M a r k E n t r y P o s i t i o n > < B o o k M a r k E x i t P o s i t i o n > 7 6 9 0 0 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 4 a c 5 f b c 6 - 2 9 f 5 - 4 7 7 3 - 8 7 6 1 - 3 e e 1 5 b e 4 7 5 1 c < / I n t e r n a l I d > < N a m e > P a s s w o r d   p r o t e c t   -   M 1   -   5 0 R i g h t - c l i c k t h e w o r k s h e e t  s 0 0 : 0 1 : 1 7 . 0 - 0 0 : 0 1 : 2 9 . 7 < / N a m e > < T e x t > R i g h t - c l i c k   t h e   w o r k s h e e t  s   t a b ,   c l i c k   P r o t e c t   S h e e t ,   t y p e   y o u r   p a s s w o r d ,   c l i c k   O K ,   r e - t y p e   y o u r   p a s s w o r d , < / T e x t > < B o o k M a r k E n t r y N a m e > P a s s w o r d   p r o t e c t   -   M 1   -   5 0 0 0 : 0 1 : 1 7 . 0 < / B o o k M a r k E n t r y N a m e > < B o o k M a r k E x i t N a m e > P a s s w o r d   p r o t e c t   -   M 1   -   5 0 0 0 : 0 1 : 2 9 . 7 < / B o o k M a r k E x i t N a m e > < B o o k M a r k E n t r y P o s i t i o n > 7 7 0 0 0 < / B o o k M a r k E n t r y P o s i t i o n > < B o o k M a r k E x i t P o s i t i o n > 8 9 7 0 0 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 5 4 1 b 7 b 9 1 - a d c 9 - 4 9 b 8 - 9 6 1 7 - 4 3 7 f 8 e 3 4 f 0 e 9 < / I n t e r n a l I d > < N a m e > P a s s w o r d   p r o t e c t   -   M 1   -   5 0 c l i c k O K a g a i n , 0 0 : 0 1 : 2 9 . 8 - 0 0 : 0 1 : 4 0 . 2 < / N a m e > < T e x t > c l i c k   O K   a g a i n ,   a n d   c l i c k   S a v e   o r   u s e   t h e   k e y b o a r d   s h o r t c u t ,   C t r l + S . < / T e x t > < B o o k M a r k E n t r y N a m e > P a s s w o r d   p r o t e c t   -   M 1   -   5 0 0 0 : 0 1 : 2 9 . 8 < / B o o k M a r k E n t r y N a m e > < B o o k M a r k E x i t N a m e > P a s s w o r d   p r o t e c t   -   M 1   -   5 0 0 0 : 0 1 : 4 0 . 2 < / B o o k M a r k E x i t N a m e > < B o o k M a r k E n t r y P o s i t i o n > 8 9 8 0 0 < / B o o k M a r k E n t r y P o s i t i o n > < B o o k M a r k E x i t P o s i t i o n > 1 0 0 2 6 7 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 9 9 4 f 4 e f 5 - 7 c a 6 - 4 b 9 7 - 9 3 3 8 - 5 3 6 1 a 1 d b 4 0 9 d < / I n t e r n a l I d > < N a m e > P a s s w o r d   p r o t e c t   -   M 1   -   5 0 I f y o u t r y 0 0 : 0 1 : 4 0 . 3 - 0 0 : 0 1 : 4 6 . 2 < / N a m e > < T e x t > I f   y o u   t r y   t o   m a k e   c h a n g e s   t o   c e l l s   o r   c h a r t s   i n   t h e   w o r k s h e e t ,   y o u   g e t   a n   e r r o r . < / T e x t > < B o o k M a r k E n t r y N a m e > P a s s w o r d   p r o t e c t   -   M 1   -   5 0 0 0 : 0 1 : 4 0 . 3 < / B o o k M a r k E n t r y N a m e > < B o o k M a r k E x i t N a m e > P a s s w o r d   p r o t e c t   -   M 1   -   5 0 0 0 : 0 1 : 4 6 . 2 < / B o o k M a r k E x i t N a m e > < B o o k M a r k E n t r y P o s i t i o n > 1 0 0 3 6 7 < / B o o k M a r k E n t r y P o s i t i o n > < B o o k M a r k E x i t P o s i t i o n > 1 0 6 2 0 0 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 3 a d d e 0 3 6 - d 5 a c - 4 8 c 7 - 8 d c 8 - c 0 c 1 6 2 1 c 7 d 2 8 < / I n t e r n a l I d > < N a m e > P a s s w o r d   p r o t e c t   -   M 1   -   5 0 A g a i n , i f t h e 0 0 : 0 1 : 4 6 . 3 - 0 0 : 0 1 : 5 3 . 2 < / N a m e > < T e x t > A g a i n ,   i f   t h e   p a s s w o r d  s   f o r g o t t e n ,   t h e r e  s   n o   w a y   t o   r e c o v e r   i t   a n d   m a k e   c h a n g e s   t o   t h e   w o r k s h e e t . < / T e x t > < B o o k M a r k E n t r y N a m e > P a s s w o r d   p r o t e c t   -   M 1   -   5 0 0 0 : 0 1 : 4 6 . 3 < / B o o k M a r k E n t r y N a m e > < B o o k M a r k E x i t N a m e > P a s s w o r d   p r o t e c t   -   M 1   -   5 0 0 0 : 0 1 : 5 3 . 2 < / B o o k M a r k E x i t N a m e > < B o o k M a r k E n t r y P o s i t i o n > 1 0 6 3 0 0 < / B o o k M a r k E n t r y P o s i t i o n > < B o o k M a r k E x i t P o s i t i o n > 1 1 3 2 0 0 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 c 9 0 5 1 1 f c - 7 c 5 8 - 4 1 4 e - 8 8 5 b - 3 6 7 0 9 7 4 a 4 e e 5 < / I n t e r n a l I d > < N a m e > P a s s w o r d   p r o t e c t   -   M 1   -   5 0 Y o u m a y b e 0 0 : 0 1 : 5 3 . 3 - 0 0 : 0 2 : 0 0 . 2 < / N a m e > < T e x t > Y o u   m a y   b e   a b l e   t o   c o p y   t h e   d a t a   t o   a n o t h e r   w o r k s h e e t ,   d e p e n d i n g   o n   h o w   t h e   o r i g i n a l   w o r k s h e e t   w a s   p r o t e c t e d . < / T e x t > < B o o k M a r k E n t r y N a m e > P a s s w o r d   p r o t e c t   -   M 1   -   5 0 0 0 : 0 1 : 5 3 . 3 < / B o o k M a r k E n t r y N a m e > < B o o k M a r k E x i t N a m e > P a s s w o r d   p r o t e c t   -   M 1   -   5 0 0 0 : 0 2 : 0 0 . 2 < / B o o k M a r k E x i t N a m e > < B o o k M a r k E n t r y P o s i t i o n > 1 1 3 3 0 0 < / B o o k M a r k E n t r y P o s i t i o n > < B o o k M a r k E x i t P o s i t i o n > 1 2 0 2 6 7 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 6 2 6 5 f 0 8 9 - e 2 3 a - 4 8 8 9 - a 3 b 0 - 2 a 5 b 6 5 c a a 3 1 7 < / I n t e r n a l I d > < N a m e > P a s s w o r d   p r o t e c t   -   M 1   -   5 0 B u t , b e t t e r t o 0 0 : 0 2 : 0 0 . 3 - 0 0 : 0 2 : 0 7 . 0 < / N a m e > < T e x t > B u t ,   b e t t e r   t o   s t o r e   y o u r   p a s s w o r d   i n   a   s a f e   p l a c e ,   j u s t   i n   c a s e . < / T e x t > < B o o k M a r k E n t r y N a m e > P a s s w o r d   p r o t e c t   -   M 1   -   5 0 0 0 : 0 2 : 0 0 . 3 < / B o o k M a r k E n t r y N a m e > < B o o k M a r k E x i t N a m e > P a s s w o r d   p r o t e c t   -   M 1   -   5 0 0 0 : 0 2 : 0 7 . 0 < / B o o k M a r k E x i t N a m e > < B o o k M a r k E n t r y P o s i t i o n > 1 2 0 3 6 7 < / B o o k M a r k E n t r y P o s i t i o n > < B o o k M a r k E x i t P o s i t i o n > 1 2 7 0 0 0 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 f 6 2 c d f c c - 7 9 6 a - 4 6 d 6 - a b 8 2 - 6 8 e 8 8 1 7 3 2 9 d 9 < / I n t e r n a l I d > < N a m e > P a s s w o r d   p r o t e c t   -   M 1   -   5 0 I n t h i s c a s e , 0 0 : 0 2 : 0 7 . 1 - 0 0 : 0 2 : 1 1 . 6 < / N a m e > < T e x t > I n   t h i s   c a s e ,   s o m e o n e   c o u l d   d e l e t e   t h e   p a s s w o r d   p r o t e c t e d   w o r k s h e e t   f r o m   t h e   w o r k b o o k , < / T e x t > < B o o k M a r k E n t r y N a m e > P a s s w o r d   p r o t e c t   -   M 1   -   5 0 0 0 : 0 2 : 0 7 . 1 < / B o o k M a r k E n t r y N a m e > < B o o k M a r k E x i t N a m e > P a s s w o r d   p r o t e c t   -   M 1   -   5 0 0 0 : 0 2 : 1 1 . 6 < / B o o k M a r k E x i t N a m e > < B o o k M a r k E n t r y P o s i t i o n > 1 2 7 1 0 0 < / B o o k M a r k E n t r y P o s i t i o n > < B o o k M a r k E x i t P o s i t i o n > 1 3 1 6 6 7 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 1 0 6 e 3 5 f 3 - 9 a d 3 - 4 0 d 7 - 9 0 b 3 - 0 7 f 3 0 e e 7 3 4 0 a < / I n t e r n a l I d > < N a m e > P a s s w o r d   p r o t e c t   -   M 1   -   5 0 b e c a u s e t h e w o r k b o o k  s 0 0 : 0 2 : 1 1 . 7 - 0 0 : 0 2 : 1 5 . 5 < / N a m e > < T e x t > b e c a u s e   t h e   w o r k b o o k  s   n o t   p a s s w o r d   p r o t e c t e d . < / T e x t > < B o o k M a r k E n t r y N a m e > P a s s w o r d   p r o t e c t   -   M 1   -   5 0 0 0 : 0 2 : 1 1 . 7 < / B o o k M a r k E n t r y N a m e > < B o o k M a r k E x i t N a m e > P a s s w o r d   p r o t e c t   -   M 1   -   5 0 0 0 : 0 2 : 1 5 . 5 < / B o o k M a r k E x i t N a m e > < B o o k M a r k E n t r y P o s i t i o n > 1 3 1 7 6 7 < / B o o k M a r k E n t r y P o s i t i o n > < B o o k M a r k E x i t P o s i t i o n > 1 3 5 5 6 7 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 2 4 2 9 4 c 3 a - 1 d 8 e - 4 6 2 1 - b f 4 8 - 6 5 e 5 e d 8 a f 0 9 5 < / I n t e r n a l I d > < N a m e > P a s s w o r d   p r o t e c t   -   M 1   -   5 0 W e  l l g o o v e r 0 0 : 0 2 : 1 5 . 6 - 0 0 : 0 2 : 2 0 . 9 < / N a m e > < T e x t > W e  l l   g o   o v e r   h o w   t o   p r e v e n t   t h i s   i n   t h e   n e x t   v i d e o . < / T e x t > < B o o k M a r k E n t r y N a m e > P a s s w o r d   p r o t e c t   -   M 1   -   5 0 0 0 : 0 2 : 1 5 . 6 < / B o o k M a r k E n t r y N a m e > < B o o k M a r k E x i t N a m e > P a s s w o r d   p r o t e c t   -   M 1   -   5 0 0 0 : 0 2 : 2 0 . 9 < / B o o k M a r k E x i t N a m e > < B o o k M a r k E n t r y P o s i t i o n > 1 3 5 6 6 7 < / B o o k M a r k E n t r y P o s i t i o n > < B o o k M a r k E x i t P o s i t i o n > 1 4 0 9 6 7 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 a c 7 1 d 8 c 4 - e 9 0 6 - 4 c 6 a - 8 6 c 2 - 2 8 7 1 3 3 5 7 8 1 e 9 < / I n t e r n a l I d > < N a m e > P a s s w o r d   p r o t e c t   -   M 1   -   5 0 U p n e x t , p a s s w o r d 0 0 : 0 2 : 2 1 . 0 - 0 0 : 0 2 : 2 6 . 2 < / N a m e > < T e x t > U p   n e x t ,   p a s s w o r d   p r o t e c t   w o r k b o o k s   a n d   w o r k s h e e t s   i n   d e t a i l . < / T e x t > < B o o k M a r k E n t r y N a m e > P a s s w o r d   p r o t e c t   -   M 1   -   5 0 0 0 : 0 2 : 2 1 . 0 < / B o o k M a r k E n t r y N a m e > < B o o k M a r k E x i t N a m e > P a s s w o r d   p r o t e c t   -   M 1   -   5 0 0 0 : 0 2 : 2 6 . 2 < / B o o k M a r k E x i t N a m e > < B o o k M a r k E n t r y P o s i t i o n > 1 4 1 0 6 7 < / B o o k M a r k E n t r y P o s i t i o n > < B o o k M a r k E x i t P o s i t i o n > 1 4 6 2 6 7 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 e 5 9 7 c a b 5 - 7 8 a f - 4 d 9 1 - 9 f 4 6 - 3 f c b 0 e 4 1 9 8 a c < / I d > < C a p t i o n I t e m s > < C a p t i o n I t e m > < I n t e r n a l I d > b 5 e 7 7 e 3 d - 0 d 6 c - 4 d f 6 - 9 e e 4 - 9 0 9 3 a 4 3 5 1 5 b 3 < / I n t e r n a l I d > < N a m e > P a s s w o r d   p r o t e c t   -   M 2   -   5 0 B y d e f a u l t , w h e n 0 0 : 0 0 : 0 0 . 0 - 0 0 : 0 0 : 0 6 . 9 < / N a m e > < T e x t > B y   d e f a u l t ,   w h e n   y o u   p r o t e c t   a   w o r k s h e e t ,   a l l   o f   i t s   c e l l s   a r e   p r o t e c t e d , < / T e x t > < B o o k M a r k E n t r y N a m e > P a s s w o r d   p r o t e c t   -   M 2   -   5 0 0 0 : 0 0 : 0 0 . 0 < / B o o k M a r k E n t r y N a m e > < B o o k M a r k E x i t N a m e > P a s s w o r d   p r o t e c t   -   M 2   -   5 0 0 0 : 0 0 : 0 6 . 9 < / B o o k M a r k E x i t N a m e > < B o o k M a r k E n t r y P o s i t i o n > 3 3 < / B o o k M a r k E n t r y P o s i t i o n > < B o o k M a r k E x i t P o s i t i o n > 6 9 6 7 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 9 a 8 c 6 c e 4 - a 0 c 8 - 4 e c 1 - b b 4 2 - 2 c 4 2 d b 0 7 2 5 5 f < / I n t e r n a l I d > < N a m e > P a s s w o r d   p r o t e c t   -   M 2   -   5 0 w h i c h m e a n s t h e y  r e 0 0 : 0 0 : 0 7 . 0 - 0 0 : 0 0 : 1 2 . 1 < / N a m e > < T e x t > w h i c h   m e a n s   t h e y  r e   l o c k e d   s o   n o   o n e   c a n   c h a n g e   t h e i r   c e l l   v a l u e s . < / T e x t > < B o o k M a r k E n t r y N a m e > P a s s w o r d   p r o t e c t   -   M 2   -   5 0 0 0 : 0 0 : 0 7 . 0 < / B o o k M a r k E n t r y N a m e > < B o o k M a r k E x i t N a m e > P a s s w o r d   p r o t e c t   -   M 2   -   5 0 0 0 : 0 0 : 1 2 . 1 < / B o o k M a r k E x i t N a m e > < B o o k M a r k E n t r y P o s i t i o n > 7 0 6 7 < / B o o k M a r k E n t r y P o s i t i o n > < B o o k M a r k E x i t P o s i t i o n > 1 2 1 0 0 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 1 e c 8 c a 8 7 - 7 7 4 5 - 4 2 f d - 9 b a 3 - f 9 0 b 9 9 6 1 2 4 7 e < / I n t e r n a l I d > < N a m e > P a s s w o r d   p r o t e c t   -   M 2   -   5 0 W e p a s s w o r d p r o t e c t e d 0 0 : 0 0 : 1 2 . 2 - 0 0 : 0 0 : 2 2 . 1 < / N a m e > < T e x t > W e   p a s s w o r d   p r o t e c t e d   S h e e t 1 ,   a n d   a l l   o f   i t s   c e l l s ,   i n   t h e   P a s s w o r d   p r o t e c t   w o r k b o o k s   a n d   w o r k s h e e t s   v i d e o . < / T e x t > < B o o k M a r k E n t r y N a m e > P a s s w o r d   p r o t e c t   -   M 2   -   5 0 0 0 : 0 0 : 1 2 . 2 < / B o o k M a r k E n t r y N a m e > < B o o k M a r k E x i t N a m e > P a s s w o r d   p r o t e c t   -   M 2   -   5 0 0 0 : 0 0 : 2 2 . 1 < / B o o k M a r k E x i t N a m e > < B o o k M a r k E n t r y P o s i t i o n > 1 2 2 0 0 < / B o o k M a r k E n t r y P o s i t i o n > < B o o k M a r k E x i t P o s i t i o n > 2 2 1 0 0 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 d f 5 2 4 9 a e - 1 e f 9 - 4 d 5 b - 9 1 5 0 - 5 2 0 8 7 1 e 3 2 1 8 4 < / I n t e r n a l I d > < N a m e > P a s s w o r d   p r o t e c t   -   M 2   -   5 0 Y o u c a n c h a n g e 0 0 : 0 0 : 2 2 . 2 - 0 0 : 0 0 : 2 8 . 3 < / N a m e > < T e x t > Y o u   c a n   c h a n g e   w h a t   c e l l s   a r e   g o i n g   t o   b e   l o c k e d   a n d   u n l o c k e d   b e f o r e   y o u   p r o t e c t   t h e   w o r k s h e e t . < / T e x t > < B o o k M a r k E n t r y N a m e > P a s s w o r d   p r o t e c t   -   M 2   -   5 0 0 0 : 0 0 : 2 2 . 2 < / B o o k M a r k E n t r y N a m e > < B o o k M a r k E x i t N a m e > P a s s w o r d   p r o t e c t   -   M 2   -   5 0 0 0 : 0 0 : 2 8 . 3 < / B o o k M a r k E x i t N a m e > < B o o k M a r k E n t r y P o s i t i o n > 2 2 2 0 0 < / B o o k M a r k E n t r y P o s i t i o n > < B o o k M a r k E x i t P o s i t i o n > 2 8 3 6 7 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 6 f 1 1 3 0 8 3 - 9 0 b 2 - 4 c c 8 - a 0 0 b - 6 3 b 8 5 f 0 c 0 1 c a < / I n t e r n a l I d > < N a m e > P a s s w o r d   p r o t e c t   -   M 2   -   5 0 T o l o c k s p e c i f i c 0 0 : 0 0 : 2 8 . 4 - 0 0 : 0 0 : 3 5 . 0 < / N a m e > < T e x t > T o   l o c k   s p e c i f i c   c e l l s   i n   a   w o r k s h e e t ,   w e   f i r s t   h a v e   t o   c h a n g e   t h e   d e f a u l t   p r o t e c t i o n   f o r   c e l l s . < / T e x t > < B o o k M a r k E n t r y N a m e > P a s s w o r d   p r o t e c t   -   M 2   -   5 0 0 0 : 0 0 : 2 8 . 4 < / B o o k M a r k E n t r y N a m e > < B o o k M a r k E x i t N a m e > P a s s w o r d   p r o t e c t   -   M 2   -   5 0 0 0 : 0 0 : 3 5 . 0 < / B o o k M a r k E x i t N a m e > < B o o k M a r k E n t r y P o s i t i o n > 2 8 4 6 7 < / B o o k M a r k E n t r y P o s i t i o n > < B o o k M a r k E x i t P o s i t i o n > 3 5 0 0 0 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 9 9 a 1 b f 1 5 - f e 3 5 - 4 9 d d - a 5 6 9 - 0 4 1 a 9 f e 5 6 a 6 a < / I n t e r n a l I d > < N a m e > P a s s w o r d   p r o t e c t   -   M 2   -   5 0 S e l e c t t h e e n t i r e 0 0 : 0 0 : 3 5 . 1 - 0 0 : 0 0 : 4 8 . 2 < / N a m e > < T e x t > S e l e c t   t h e   e n t i r e   w o r k s h e e t ,   r i g h t - c l i c k   i t ,   a n d   c l i c k   F o r m a t   C e l l s .   O n   t h e   P r o t e c t i o n   t a b ,   u n c h e c k   L o c k e d ,   a n d   c l i c k   O K . < / T e x t > < B o o k M a r k E n t r y N a m e > P a s s w o r d   p r o t e c t   -   M 2   -   5 0 0 0 : 0 0 : 3 5 . 1 < / B o o k M a r k E n t r y N a m e > < B o o k M a r k E x i t N a m e > P a s s w o r d   p r o t e c t   -   M 2   -   5 0 0 0 : 0 0 : 4 8 . 2 < / B o o k M a r k E x i t N a m e > < B o o k M a r k E n t r y P o s i t i o n > 3 5 1 0 0 < / B o o k M a r k E n t r y P o s i t i o n > < B o o k M a r k E x i t P o s i t i o n > 4 8 2 6 7 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 3 9 2 7 e d b 3 - 7 c 7 f - 4 a 6 3 - b 2 d b - 3 e 5 b a a f 0 2 e d 6 < / I n t e r n a l I d > < N a m e > P a s s w o r d   p r o t e c t   -   M 2   -   5 0 T o s e l e c t a 0 0 : 0 0 : 4 8 . 3 - 0 0 : 0 0 : 5 3 . 2 < / N a m e > < T e x t > T o   s e l e c t   a   r a n g e   o f   c o n t i g u o u s   c e l l s ,   s e l e c t   t h e   c e l l s . < / T e x t > < B o o k M a r k E n t r y N a m e > P a s s w o r d   p r o t e c t   -   M 2   -   5 0 0 0 : 0 0 : 4 8 . 3 < / B o o k M a r k E n t r y N a m e > < B o o k M a r k E x i t N a m e > P a s s w o r d   p r o t e c t   -   M 2   -   5 0 0 0 : 0 0 : 5 3 . 2 < / B o o k M a r k E x i t N a m e > < B o o k M a r k E n t r y P o s i t i o n > 4 8 3 6 7 < / B o o k M a r k E n t r y P o s i t i o n > < B o o k M a r k E x i t P o s i t i o n > 5 3 2 3 3 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 b 9 1 e 0 2 3 d - 3 7 e c - 4 9 4 9 - 8 d a 2 - e 2 7 3 f a 5 f 5 5 7 f < / I n t e r n a l I d > < N a m e > P a s s w o r d   p r o t e c t   -   M 2   -   5 0 T o s e l e c t a 0 0 : 0 0 : 5 3 . 3 - 0 0 : 0 0 : 5 8 . 9 < / N a m e > < T e x t > T o   s e l e c t   a   r a n g e   o f   n o n - c o n t i g u o u s   c e l l s ,   c l i c k   t h e   f i r s t   c e l l   o r   r a n g e   o f   c e l l s , < / T e x t > < B o o k M a r k E n t r y N a m e > P a s s w o r d   p r o t e c t   -   M 2   -   5 0 0 0 : 0 0 : 5 3 . 3 < / B o o k M a r k E n t r y N a m e > < B o o k M a r k E x i t N a m e > P a s s w o r d   p r o t e c t   -   M 2   -   5 0 0 0 : 0 0 : 5 8 . 9 < / B o o k M a r k E x i t N a m e > < B o o k M a r k E n t r y P o s i t i o n > 5 3 3 3 3 < / B o o k M a r k E n t r y P o s i t i o n > < B o o k M a r k E x i t P o s i t i o n > 5 8 9 6 7 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 2 4 6 1 8 c 4 3 - 8 7 a 8 - 4 7 e b - 9 8 9 7 - 5 a 1 f 6 a 0 f 6 d 6 5 < / I n t e r n a l I d > < N a m e > P a s s w o r d   p r o t e c t   -   M 2   -   5 0 a n d p r e s s a n d 0 0 : 0 0 : 5 9 . 0 - 0 0 : 0 1 : 0 7 . 1 < / N a m e > < T e x t > a n d   p r e s s   a n d   h o l d   C t r l   w h i l e   y o u   c l i c k   t h e   o t h e r   c e l l s   o r   r a n g e   o f   c e l l s   y o u   w a n t   t o   l o c k . < / T e x t > < B o o k M a r k E n t r y N a m e > P a s s w o r d   p r o t e c t   -   M 2   -   5 0 0 0 : 0 0 : 5 9 . 0 < / B o o k M a r k E n t r y N a m e > < B o o k M a r k E x i t N a m e > P a s s w o r d   p r o t e c t   -   M 2   -   5 0 0 0 : 0 1 : 0 7 . 1 < / B o o k M a r k E x i t N a m e > < B o o k M a r k E n t r y P o s i t i o n > 5 9 0 6 7 < / B o o k M a r k E n t r y P o s i t i o n > < B o o k M a r k E x i t P o s i t i o n > 6 7 1 6 7 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 0 9 7 d a 4 9 a - 1 0 0 7 - 4 a 5 c - 8 9 6 2 - 6 d 9 5 4 f 2 0 b e b e < / I n t e r n a l I d > < N a m e > P a s s w o r d   p r o t e c t   -   M 2   -   5 0 R i g h t - c l i c k t h e m , a n d 0 0 : 0 1 : 0 7 . 2 - 0 0 : 0 1 : 1 6 . 3 < / N a m e > < T e x t > R i g h t - c l i c k   t h e m ,   a n d   c l i c k   F o r m a t   C e l l s .   C h e c k   L o c k e d ,   a n d   c l i c k   O K . < / T e x t > < B o o k M a r k E n t r y N a m e > P a s s w o r d   p r o t e c t   -   M 2   -   5 0 0 0 : 0 1 : 0 7 . 2 < / B o o k M a r k E n t r y N a m e > < B o o k M a r k E x i t N a m e > P a s s w o r d   p r o t e c t   -   M 2   -   5 0 0 0 : 0 1 : 1 6 . 3 < / B o o k M a r k E x i t N a m e > < B o o k M a r k E n t r y P o s i t i o n > 6 7 2 6 7 < / B o o k M a r k E n t r y P o s i t i o n > < B o o k M a r k E x i t P o s i t i o n > 7 6 3 0 0 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 d 3 9 1 4 1 0 b - 7 c 7 5 - 4 1 d 5 - 8 f a 7 - a 5 d 3 d f 7 b c b 1 d < / I n t e r n a l I d > < N a m e > P a s s w o r d   p r o t e c t   -   M 2   -   5 0 R i g h t - c l i c k t h e w o r k s h e e t  s 0 0 : 0 1 : 1 6 . 4 - 0 0 : 0 1 : 2 1 . 6 < / N a m e > < T e x t > R i g h t - c l i c k   t h e   w o r k s h e e t  s   t a b   a n d   c l i c k   P r o t e c t   S h e e t . < / T e x t > < B o o k M a r k E n t r y N a m e > P a s s w o r d   p r o t e c t   -   M 2   -   5 0 0 0 : 0 1 : 1 6 . 4 < / B o o k M a r k E n t r y N a m e > < B o o k M a r k E x i t N a m e > P a s s w o r d   p r o t e c t   -   M 2   -   5 0 0 0 : 0 1 : 2 1 . 6 < / B o o k M a r k E x i t N a m e > < B o o k M a r k E n t r y P o s i t i o n > 7 6 4 0 0 < / B o o k M a r k E n t r y P o s i t i o n > < B o o k M a r k E x i t P o s i t i o n > 8 1 6 6 7 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 3 7 9 8 7 7 4 2 - 9 7 f 5 - 4 e a 9 - b 9 d 8 - f 2 3 8 0 f c 8 2 2 a 2 < / I n t e r n a l I d > < N a m e > P a s s w o r d   p r o t e c t   -   M 2   -   5 0 I n t h e P r o t e c t 0 0 : 0 1 : 2 1 . 7 - 0 0 : 0 1 : 2 5 . 8 < / N a m e > < T e x t > I n   t h e   P r o t e c t   S h e e t   d i a l o g ,   t h e r e   a r e   a   l o t   o f   o p t i o n s   y o u   c a n   c h e c k < / T e x t > < B o o k M a r k E n t r y N a m e > P a s s w o r d   p r o t e c t   -   M 2   -   5 0 0 0 : 0 1 : 2 1 . 7 < / B o o k M a r k E n t r y N a m e > < B o o k M a r k E x i t N a m e > P a s s w o r d   p r o t e c t   -   M 2   -   5 0 0 0 : 0 1 : 2 5 . 8 < / B o o k M a r k E x i t N a m e > < B o o k M a r k E n t r y P o s i t i o n > 8 1 7 6 7 < / B o o k M a r k E n t r y P o s i t i o n > < B o o k M a r k E x i t P o s i t i o n > 8 5 8 0 0 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 3 7 f 2 8 c c 4 - c 2 2 0 - 4 4 7 f - b 7 5 f - 2 6 f 1 1 6 7 2 7 8 1 2 < / I n t e r n a l I d > < N a m e > P a s s w o r d   p r o t e c t   -   M 2   -   5 0 t h a t a l l o w u s e r s 0 0 : 0 1 : 2 5 . 9 - 0 0 : 0 1 : 3 2 . 7 < / N a m e > < T e x t > t h a t   a l l o w   u s e r s   t o   d o   t h i n g s   w i t h   t h e   w o r k s h e e t   w h i l e   i t  s   p a s s w o r d   p r o t e c t e d ,   s u c h   a s   I n s e r t   R o w s . < / T e x t > < B o o k M a r k E n t r y N a m e > P a s s w o r d   p r o t e c t   -   M 2   -   5 0 0 0 : 0 1 : 2 5 . 9 < / B o o k M a r k E n t r y N a m e > < B o o k M a r k E x i t N a m e > P a s s w o r d   p r o t e c t   -   M 2   -   5 0 0 0 : 0 1 : 3 2 . 7 < / B o o k M a r k E x i t N a m e > < B o o k M a r k E n t r y P o s i t i o n > 8 5 9 0 0 < / B o o k M a r k E n t r y P o s i t i o n > < B o o k M a r k E x i t P o s i t i o n > 9 2 7 6 7 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 b a 4 d b 3 c b - d 6 e 6 - 4 e 0 e - a 2 2 b - 0 a 3 1 b 4 1 0 9 0 9 3 < / I n t e r n a l I d > < N a m e > P a s s w o r d   p r o t e c t   -   M 2   -   5 0 F o r m o r e i n f o r m a t i o n , 0 0 : 0 1 : 3 2 . 8 - 0 0 : 0 1 : 3 9 . 1 < / N a m e > < T e x t > F o r   m o r e   i n f o r m a t i o n ,   s e e   P a s s w o r d   p r o t e c t   a   w o r k s h e e t   i n   t h e   c o u r s e   s u m m a r y . < / T e x t > < B o o k M a r k E n t r y N a m e > P a s s w o r d   p r o t e c t   -   M 2   -   5 0 0 0 : 0 1 : 3 2 . 8 < / B o o k M a r k E n t r y N a m e > < B o o k M a r k E x i t N a m e > P a s s w o r d   p r o t e c t   -   M 2   -   5 0 0 0 : 0 1 : 3 9 . 1 < / B o o k M a r k E x i t N a m e > < B o o k M a r k E n t r y P o s i t i o n > 9 2 8 6 7 < / B o o k M a r k E n t r y P o s i t i o n > < B o o k M a r k E x i t P o s i t i o n > 9 9 1 6 7 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 0 4 5 e 7 4 3 b - 9 f 7 0 - 4 7 c 8 - b d 2 c - 3 0 4 a c 7 a 2 6 a 8 7 < / I n t e r n a l I d > < N a m e > P a s s w o r d   p r o t e c t   -   M 2   -   5 0 I t y p e t h e 0 0 : 0 1 : 3 9 . 2 - 0 0 : 0 1 : 4 8 . 7 < / N a m e > < T e x t > I   t y p e   t h e   p a s s w o r d ,   c l i c k   O K ,   r e - t y p e   t h e   p a s s w o r d ,   a n d   c l i c k   O K   a g a i n . < / T e x t > < B o o k M a r k E n t r y N a m e > P a s s w o r d   p r o t e c t   -   M 2   -   5 0 0 0 : 0 1 : 3 9 . 2 < / B o o k M a r k E n t r y N a m e > < B o o k M a r k E x i t N a m e > P a s s w o r d   p r o t e c t   -   M 2   -   5 0 0 0 : 0 1 : 4 8 . 7 < / B o o k M a r k E x i t N a m e > < B o o k M a r k E n t r y P o s i t i o n > 9 9 2 6 7 < / B o o k M a r k E n t r y P o s i t i o n > < B o o k M a r k E x i t P o s i t i o n > 1 0 8 7 0 0 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 8 7 c 0 c 4 9 f - 5 a 3 0 - 4 0 4 5 - a 7 d 3 - 6 9 0 6 0 8 a 2 4 4 0 3 < / I n t e r n a l I d > < N a m e > P a s s w o r d   p r o t e c t   -   M 2   -   5 0 I f I t r y 0 0 : 0 1 : 4 8 . 8 - 0 0 : 0 2 : 0 2 . 7 < / N a m e > < T e x t > I f   I   t r y   t o   t y p e   i n   a   c e l l   w e   l o c k e d ,   I   g e t   a n   e r r o r .   B u t   I   c a n   t y p e   i n   a n   u n l o c k e d   c e l l . < / T e x t > < B o o k M a r k E n t r y N a m e > P a s s w o r d   p r o t e c t   -   M 2   -   5 0 0 0 : 0 1 : 4 8 . 8 < / B o o k M a r k E n t r y N a m e > < B o o k M a r k E x i t N a m e > P a s s w o r d   p r o t e c t   -   M 2   -   5 0 0 0 : 0 2 : 0 2 . 7 < / B o o k M a r k E x i t N a m e > < B o o k M a r k E n t r y P o s i t i o n > 1 0 8 8 0 0 < / B o o k M a r k E n t r y P o s i t i o n > < B o o k M a r k E x i t P o s i t i o n > 1 2 2 7 3 3 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 4 b 7 3 9 3 7 4 - 5 2 8 f - 4 0 6 9 - b 4 d 4 - 8 9 4 e 1 a 1 6 c 1 9 f < / I n t e r n a l I d > < N a m e > P a s s w o r d   p r o t e c t   -   M 2   -   5 0 T o u n p r o t e c t a 0 0 : 0 2 : 0 2 . 8 - 0 0 : 0 2 : 1 4 . 3 < / N a m e > < T e x t > T o   u n p r o t e c t   a   w o r k s h e e t ,   r i g h t - c l i c k   t h e   w o r k s h e e t  s   t a b ,   c l i c k   U n p r o t e c t   S h e e t ,   t y p e   t h e   p a s s w o r d ,   a n d   c l i c k   O K . < / T e x t > < B o o k M a r k E n t r y N a m e > P a s s w o r d   p r o t e c t   -   M 2   -   5 0 0 0 : 0 2 : 0 2 . 8 < / B o o k M a r k E n t r y N a m e > < B o o k M a r k E x i t N a m e > P a s s w o r d   p r o t e c t   -   M 2   -   5 0 0 0 : 0 2 : 1 4 . 3 < / B o o k M a r k E x i t N a m e > < B o o k M a r k E n t r y P o s i t i o n > 1 2 2 8 3 3 < / B o o k M a r k E n t r y P o s i t i o n > < B o o k M a r k E x i t P o s i t i o n > 1 3 4 3 0 0 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 4 2 e b e c 3 9 - 7 8 d e - 4 e d c - 8 b 7 8 - c 3 8 f 0 3 3 d 3 4 b 5 < / I n t e r n a l I d > < N a m e > P a s s w o r d   p r o t e c t   -   M 2   -   5 0 I f y o u c h a n g e d 0 0 : 0 2 : 1 4 . 4 - 0 0 : 0 2 : 2 2 . 2 < / N a m e > < T e x t > I f   y o u   c h a n g e d   t h e   d e f a u l t   p r o t e c t i o n   f o r   c e l l s   i n   p r e v i o u s   s t e p s ,   y o u   m a y   w a n t   t o   s e l e c t   t h e   c e l l s ,   r i g h t - c l i c k   t h e m , < / T e x t > < B o o k M a r k E n t r y N a m e > P a s s w o r d   p r o t e c t   -   M 2   -   5 0 0 0 : 0 2 : 1 4 . 4 < / B o o k M a r k E n t r y N a m e > < B o o k M a r k E x i t N a m e > P a s s w o r d   p r o t e c t   -   M 2   -   5 0 0 0 : 0 2 : 2 2 . 2 < / B o o k M a r k E x i t N a m e > < B o o k M a r k E n t r y P o s i t i o n > 1 3 4 4 0 0 < / B o o k M a r k E n t r y P o s i t i o n > < B o o k M a r k E x i t P o s i t i o n > 1 4 2 2 6 7 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 5 b b 3 6 5 1 1 - e d a 2 - 4 d 2 e - a 3 8 0 - 4 8 4 9 5 8 9 e 9 c 3 c < / I n t e r n a l I d > < N a m e > P a s s w o r d   p r o t e c t   -   M 2   -   5 0 c l i c k F o r m a t C e l l s , 0 0 : 0 2 : 2 2 . 3 - 0 0 : 0 2 : 3 0 . 1 < / N a m e > < T e x t > c l i c k   F o r m a t   C e l l s ,   c l i c k   t h e   P r o t e c t i o n   t a b ,   a n d   c h e c k   L o c k e d , < / T e x t > < B o o k M a r k E n t r y N a m e > P a s s w o r d   p r o t e c t   -   M 2   -   5 0 0 0 : 0 2 : 2 2 . 3 < / B o o k M a r k E n t r y N a m e > < B o o k M a r k E x i t N a m e > P a s s w o r d   p r o t e c t   -   M 2   -   5 0 0 0 : 0 2 : 3 0 . 1 < / B o o k M a r k E x i t N a m e > < B o o k M a r k E n t r y P o s i t i o n > 1 4 2 3 6 7 < / B o o k M a r k E n t r y P o s i t i o n > < B o o k M a r k E x i t P o s i t i o n > 1 5 0 1 6 7 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 0 3 c f 8 f 8 c - 3 1 2 5 - 4 0 9 d - 8 f 3 f - c 5 8 9 4 f 6 d 9 2 4 3 < / I n t e r n a l I d > < N a m e > P a s s w o r d   p r o t e c t   -   M 2   -   5 0 t o s e t t h e 0 0 : 0 2 : 3 0 . 2 - 0 0 : 0 2 : 3 7 . 3 < / N a m e > < T e x t > t o   s e t   t h e   c e l l s   b a c k   t o   t h e i r   d e f a u l t   p r o t e c t i o n ,   a n d   c l i c k   O K . < / T e x t > < B o o k M a r k E n t r y N a m e > P a s s w o r d   p r o t e c t   -   M 2   -   5 0 0 0 : 0 2 : 3 0 . 2 < / B o o k M a r k E n t r y N a m e > < B o o k M a r k E x i t N a m e > P a s s w o r d   p r o t e c t   -   M 2   -   5 0 0 0 : 0 2 : 3 7 . 3 < / B o o k M a r k E x i t N a m e > < B o o k M a r k E n t r y P o s i t i o n > 1 5 0 2 6 7 < / B o o k M a r k E n t r y P o s i t i o n > < B o o k M a r k E x i t P o s i t i o n > 1 5 7 3 0 0 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 0 1 8 9 4 5 5 0 - 7 c a 0 - 4 a b 5 - a f 1 4 - 3 2 c c e d c 8 a f 4 a < / I n t e r n a l I d > < N a m e > P a s s w o r d   p r o t e c t   -   M 2   -   5 0 T o c h a n g e t h e 0 0 : 0 2 : 3 7 . 4 - 0 0 : 0 2 : 4 6 . 3 < / N a m e > < T e x t > T o   c h a n g e   t h e   p a s s w o r d   f o r   a   w o r k s h e e t ,   y o u   u n p r o t e c t   t h e   w o r k s h e e t   a n d   p r o t e c t   i t   a g a i n . < / T e x t > < B o o k M a r k E n t r y N a m e > P a s s w o r d   p r o t e c t   -   M 2   -   5 0 0 0 : 0 2 : 3 7 . 4 < / B o o k M a r k E n t r y N a m e > < B o o k M a r k E x i t N a m e > P a s s w o r d   p r o t e c t   -   M 2   -   5 0 0 0 : 0 2 : 4 6 . 3 < / B o o k M a r k E x i t N a m e > < B o o k M a r k E n t r y P o s i t i o n > 1 5 7 4 0 0 < / B o o k M a r k E n t r y P o s i t i o n > < B o o k M a r k E x i t P o s i t i o n > 1 6 6 3 3 3 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 6 8 4 a d f 8 3 - 3 5 1 8 - 4 e a 2 - b 6 3 8 - f 9 f b e 7 e e 5 2 a 1 < / I n t e r n a l I d > < N a m e > P a s s w o r d   p r o t e c t   -   M 2   -   5 0 A s I m e n t i o n e d 0 0 : 0 2 : 4 6 . 4 - 0 0 : 0 2 : 5 4 . 1 < / N a m e > < T e x t > A s   I   m e n t i o n e d   i n   t h e   p r e v i o u s   v i d e o ,   p r o t e c t i n g   a   w o r k s h e e t   d o e s   n o t   p r o t e c t   i t   f r o m   b e i n g   d e l e t e d   f r o m   t h e   w o r k b o o k . < / T e x t > < B o o k M a r k E n t r y N a m e > P a s s w o r d   p r o t e c t   -   M 2   -   5 0 0 0 : 0 2 : 4 6 . 4 < / B o o k M a r k E n t r y N a m e > < B o o k M a r k E x i t N a m e > P a s s w o r d   p r o t e c t   -   M 2   -   5 0 0 0 : 0 2 : 5 4 . 1 < / B o o k M a r k E x i t N a m e > < B o o k M a r k E n t r y P o s i t i o n > 1 6 6 4 3 3 < / B o o k M a r k E n t r y P o s i t i o n > < B o o k M a r k E x i t P o s i t i o n > 1 7 4 1 6 7 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 a d 2 a a 6 4 8 - e 0 f 5 - 4 1 6 c - b 0 6 b - b 7 1 1 b 5 4 6 9 e a e < / I n t e r n a l I d > < N a m e > P a s s w o r d   p r o t e c t   -   M 2   -   5 0 B u t b y p r o t e c t i n g 0 0 : 0 2 : 5 4 . 2 - 0 0 : 0 2 : 5 9 . 8 < / N a m e > < T e x t > B u t   b y   p r o t e c t i n g   t h e   s t r u c t u r e   o f   t h e   w o r k b o o k ,   y o u   c a n   p r e v e n t   w o r k s h e e t s   f r o m   b e i n g   d e l e t e d , < / T e x t > < B o o k M a r k E n t r y N a m e > P a s s w o r d   p r o t e c t   -   M 2   -   5 0 0 0 : 0 2 : 5 4 . 2 < / B o o k M a r k E n t r y N a m e > < B o o k M a r k E x i t N a m e > P a s s w o r d   p r o t e c t   -   M 2   -   5 0 0 0 : 0 2 : 5 9 . 8 < / B o o k M a r k E x i t N a m e > < B o o k M a r k E n t r y P o s i t i o n > 1 7 4 2 6 7 < / B o o k M a r k E n t r y P o s i t i o n > < B o o k M a r k E x i t P o s i t i o n > 1 7 9 8 6 7 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 b 1 9 4 1 3 b b - 9 6 f 4 - 4 c 5 d - 9 8 e 1 - 4 e 9 c c 1 1 1 8 f 5 c < / I n t e r n a l I d > < N a m e > P a s s w o r d   p r o t e c t   -   M 2   -   5 0 m o v e d , h i d d e n , u n h i d d e n , 0 0 : 0 2 : 5 9 . 9 - 0 0 : 0 3 : 0 7 . 7 < / N a m e > < T e x t > m o v e d ,   h i d d e n ,   u n h i d d e n ,   o r   r e n a m e d ,   a n d   n e w   w o r k s h e e t s   c a n ' t   b e   a d d e d . < / T e x t > < B o o k M a r k E n t r y N a m e > P a s s w o r d   p r o t e c t   -   M 2   -   5 0 0 0 : 0 2 : 5 9 . 9 < / B o o k M a r k E n t r y N a m e > < B o o k M a r k E x i t N a m e > P a s s w o r d   p r o t e c t   -   M 2   -   5 0 0 0 : 0 3 : 0 7 . 7 < / B o o k M a r k E x i t N a m e > < B o o k M a r k E n t r y P o s i t i o n > 1 7 9 9 6 7 < / B o o k M a r k E n t r y P o s i t i o n > < B o o k M a r k E x i t P o s i t i o n > 1 8 7 7 6 7 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 b e 1 d 3 3 c c - 6 a 5 9 - 4 6 f 3 - 9 c f e - 5 9 c 1 a 5 4 1 6 b 7 2 < / I n t e r n a l I d > < N a m e > P a s s w o r d   p r o t e c t   -   M 2   -   5 0 C l i c k F i l e , c l i c k 0 0 : 0 3 : 0 7 . 8 - 0 0 : 0 3 : 1 7 . 0 < / N a m e > < T e x t > C l i c k   F i l e ,   c l i c k   t h e   P r o t e c t   W o r k b o o k   b u t t o n ,   a n d   c l i c k   P r o t e c t   W o r k b o o k   S t r u c t u r e . < / T e x t > < B o o k M a r k E n t r y N a m e > P a s s w o r d   p r o t e c t   -   M 2   -   5 0 0 0 : 0 3 : 0 7 . 8 < / B o o k M a r k E n t r y N a m e > < B o o k M a r k E x i t N a m e > P a s s w o r d   p r o t e c t   -   M 2   -   5 0 0 0 : 0 3 : 1 7 . 0 < / B o o k M a r k E x i t N a m e > < B o o k M a r k E n t r y P o s i t i o n > 1 8 7 8 6 7 < / B o o k M a r k E n t r y P o s i t i o n > < B o o k M a r k E x i t P o s i t i o n > 1 9 7 0 0 0 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 7 6 8 b f f 2 d - 3 d 9 e - 4 b b 1 - 8 a 8 3 - b e 4 4 d 4 8 5 6 e 1 5 < / I n t e r n a l I d > < N a m e > P a s s w o r d   p r o t e c t   -   M 2   -   5 0 C h e c k S t r u c t u r e , t y p e 0 0 : 0 3 : 1 7 . 1 - 0 0 : 0 3 : 2 8 . 8 < / N a m e > < T e x t > C h e c k   S t r u c t u r e ,   t y p e   y o u r   p a s s w o r d ,   c l i c k   O K ,   r e - t y p e   y o u r   p a s s w o r d ,   a n d   c l i c k   O K   a g a i n . < / T e x t > < B o o k M a r k E n t r y N a m e > P a s s w o r d   p r o t e c t   -   M 2   -   5 0 0 0 : 0 3 : 1 7 . 1 < / B o o k M a r k E n t r y N a m e > < B o o k M a r k E x i t N a m e > P a s s w o r d   p r o t e c t   -   M 2   -   5 0 0 0 : 0 3 : 2 8 . 8 < / B o o k M a r k E x i t N a m e > < B o o k M a r k E n t r y P o s i t i o n > 1 9 7 1 0 0 < / B o o k M a r k E n t r y P o s i t i o n > < B o o k M a r k E x i t P o s i t i o n > 2 0 8 8 3 3 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 e 2 2 8 a d 4 8 - f b 2 0 - 4 2 6 8 - a 6 4 7 - 7 6 c e a 3 a 3 8 0 9 e < / I n t e r n a l I d > < N a m e > P a s s w o r d   p r o t e c t   -   M 2   -   5 0 W h e n I r i g h t - c l i c k 0 0 : 0 3 : 2 8 . 9 - 0 0 : 0 3 : 3 6 . 0 < / N a m e > < T e x t > W h e n   I   r i g h t - c l i c k   t h e   w o r k s h e e t  s   t a b ,   d e l e t e   a n d   m a n y   o t h e r   o p t i o n s   a r e   g r a y e d   o u t . < / T e x t > < B o o k M a r k E n t r y N a m e > P a s s w o r d   p r o t e c t   -   M 2   -   5 0 0 0 : 0 3 : 2 8 . 9 < / B o o k M a r k E n t r y N a m e > < B o o k M a r k E x i t N a m e > P a s s w o r d   p r o t e c t   -   M 2   -   5 0 0 0 : 0 3 : 3 6 . 0 < / B o o k M a r k E x i t N a m e > < B o o k M a r k E n t r y P o s i t i o n > 2 0 8 9 3 3 < / B o o k M a r k E n t r y P o s i t i o n > < B o o k M a r k E x i t P o s i t i o n > 2 1 6 0 6 7 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 a 0 7 1 e 5 5 9 - 6 2 b c - 4 c 4 b - 9 7 5 4 - f 4 0 2 c 3 b 7 2 2 0 e < / I n t e r n a l I d > < N a m e > P a s s w o r d   p r o t e c t   -   M 2   -   5 0 I f y o u d e c i d e 0 0 : 0 3 : 3 6 . 1 - 0 0 : 0 3 : 4 1 . 5 < / N a m e > < T e x t > I f   y o u   d e c i d e   t o   s t o p   p r o t e c t i n g   a   w o r k b o o k  s   s t r u c t u r e ,   o n   t h e   R e v i e w   t a b , < / T e x t > < B o o k M a r k E n t r y N a m e > P a s s w o r d   p r o t e c t   -   M 2   -   5 0 0 0 : 0 3 : 3 6 . 1 < / B o o k M a r k E n t r y N a m e > < B o o k M a r k E x i t N a m e > P a s s w o r d   p r o t e c t   -   M 2   -   5 0 0 0 : 0 3 : 4 1 . 5 < / B o o k M a r k E x i t N a m e > < B o o k M a r k E n t r y P o s i t i o n > 2 1 6 1 6 7 < / B o o k M a r k E n t r y P o s i t i o n > < B o o k M a r k E x i t P o s i t i o n > 2 2 1 5 3 3 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 c 8 1 d c a 5 e - 9 3 6 4 - 4 b 8 6 - 8 a d 9 - f 5 b 1 9 3 0 0 b 3 7 6 < / I n t e r n a l I d > < N a m e > P a s s w o r d   p r o t e c t   -   M 2   -   5 0 c l i c k P r o t e c t W o r k b o o k , 0 0 : 0 3 : 4 1 . 6 - 0 0 : 0 3 : 5 1 . 8 < / N a m e > < T e x t > c l i c k   P r o t e c t   W o r k b o o k ,   t y p e   y o u r   p a s s w o r d ,   a n d   c l i c k   O K . < / T e x t > < B o o k M a r k E n t r y N a m e > P a s s w o r d   p r o t e c t   -   M 2   -   5 0 0 0 : 0 3 : 4 1 . 6 < / B o o k M a r k E n t r y N a m e > < B o o k M a r k E x i t N a m e > P a s s w o r d   p r o t e c t   -   M 2   -   5 0 0 0 : 0 3 : 5 1 . 8 < / B o o k M a r k E x i t N a m e > < B o o k M a r k E n t r y P o s i t i o n > 2 2 1 6 3 3 < / B o o k M a r k E n t r y P o s i t i o n > < B o o k M a r k E x i t P o s i t i o n > 2 3 1 8 3 3 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 7 3 3 8 1 6 a c - f 1 a 9 - 4 a 4 8 - 8 2 4 0 - 3 f 9 c 5 9 7 7 b 4 7 4 < / I n t e r n a l I d > < N a m e > P a s s w o r d   p r o t e c t   -   M 2   -   5 0 Y o u c a n p r o t e c t 0 0 : 0 3 : 5 1 . 9 - 0 0 : 0 3 : 5 8 . 6 < / N a m e > < T e x t > Y o u   c a n   p r o t e c t   a   w o r k b o o k   s o   a   p a s s w o r d   i s   r e q u i r e d   t o   m a k e   c h a n g e s   t o   i t ,   b u t   n o t   t o   v i e w   i t . < / T e x t > < B o o k M a r k E n t r y N a m e > P a s s w o r d   p r o t e c t   -   M 2   -   5 0 0 0 : 0 3 : 5 1 . 9 < / B o o k M a r k E n t r y N a m e > < B o o k M a r k E x i t N a m e > P a s s w o r d   p r o t e c t   -   M 2   -   5 0 0 0 : 0 3 : 5 8 . 6 < / B o o k M a r k E x i t N a m e > < B o o k M a r k E n t r y P o s i t i o n > 2 3 1 9 3 3 < / B o o k M a r k E n t r y P o s i t i o n > < B o o k M a r k E x i t P o s i t i o n > 2 3 8 6 6 7 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 5 4 5 a 5 d a 1 - 1 d 1 6 - 4 a d b - a 8 a d - 4 8 3 c 0 1 a 3 a b e e < / I n t e r n a l I d > < N a m e > P a s s w o r d   p r o t e c t   -   M 2   -   5 0 P e o p l e c a n o p e n 0 0 : 0 3 : 5 8 . 7 - 0 0 : 0 4 : 0 5 . 1 < / N a m e > < T e x t > P e o p l e   c a n   o p e n   t h e   w o r k b o o k   w i t h o u t   t h e   p a s s w o r d ,   b u t   t h e y  l l   n e e d   t h e   p a s s w o r d   t o   m a k e   c h a n g e s . < / T e x t > < B o o k M a r k E n t r y N a m e > P a s s w o r d   p r o t e c t   -   M 2   -   5 0 0 0 : 0 3 : 5 8 . 7 < / B o o k M a r k E n t r y N a m e > < B o o k M a r k E x i t N a m e > P a s s w o r d   p r o t e c t   -   M 2   -   5 0 0 0 : 0 4 : 0 5 . 1 < / B o o k M a r k E x i t N a m e > < B o o k M a r k E n t r y P o s i t i o n > 2 3 8 7 6 7 < / B o o k M a r k E n t r y P o s i t i o n > < B o o k M a r k E x i t P o s i t i o n > 2 4 5 1 0 0 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 5 5 b 8 8 0 9 d - 5 4 7 3 - 4 a 7 8 - 8 0 6 1 - 5 6 f b 1 a 1 b a d f a < / I n t e r n a l I d > < N a m e > P a s s w o r d   p r o t e c t   -   M 2   -   5 0 C l i c k F i l e & g t ; 0 0 : 0 4 : 0 5 . 2 - 0 0 : 0 4 : 1 6 . 2 < / N a m e > < T e x t > C l i c k   F i l e   & g t ;   S a v e   A s .   I  m   l e a v i n g   i t   s e t   t o   t h e   s a m e   f i l e   n a m e ,   p l a c i n g   t h e   f i l e   t h a t   i s n  t   p a s s w o r d   p r o t e c t e d . < / T e x t > < B o o k M a r k E n t r y N a m e > P a s s w o r d   p r o t e c t   -   M 2   -   5 0 0 0 : 0 4 : 0 5 . 2 < / B o o k M a r k E n t r y N a m e > < B o o k M a r k E x i t N a m e > P a s s w o r d   p r o t e c t   -   M 2   -   5 0 0 0 : 0 4 : 1 6 . 2 < / B o o k M a r k E x i t N a m e > < B o o k M a r k E n t r y P o s i t i o n > 2 4 5 2 0 0 < / B o o k M a r k E n t r y P o s i t i o n > < B o o k M a r k E x i t P o s i t i o n > 2 5 6 2 6 7 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 d 5 4 e a 8 c 9 - e 7 e 8 - 4 5 f 7 - 8 3 9 8 - a 4 6 1 5 3 f 7 0 3 0 7 < / I n t e r n a l I d > < N a m e > P a s s w o r d   p r o t e c t   -   M 2   -   5 0 C l i c k t h e T o o l s 0 0 : 0 4 : 1 6 . 3 - 0 0 : 0 4 : 2 7 . 6 < / N a m e > < T e x t > C l i c k   t h e   T o o l s   d o w n - a r r o w ,   c l i c k   G e n e r a l   O p t i o n s ,   i n   P a s s w o r d   t o   m o d i f y ,   t y p e   y o u r   p a s s w o r d ,   a n d   c l i c k   O K . < / T e x t > < B o o k M a r k E n t r y N a m e > P a s s w o r d   p r o t e c t   -   M 2   -   5 0 0 0 : 0 4 : 1 6 . 3 < / B o o k M a r k E n t r y N a m e > < B o o k M a r k E x i t N a m e > P a s s w o r d   p r o t e c t   -   M 2   -   5 0 0 0 : 0 4 : 2 7 . 6 < / B o o k M a r k E x i t N a m e > < B o o k M a r k E n t r y P o s i t i o n > 2 5 6 3 6 7 < / B o o k M a r k E n t r y P o s i t i o n > < B o o k M a r k E x i t P o s i t i o n > 2 6 7 6 3 3 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 b b 9 1 9 d 8 e - 3 a d a - 4 b 4 8 - 8 6 b 1 - b 1 4 1 c 8 d 0 4 4 5 0 < / I n t e r n a l I d > < N a m e > P a s s w o r d   p r o t e c t   -   M 2   -   5 0 R e - t y p e y o u r p a s s w o r d , 0 0 : 0 4 : 2 7 . 7 - 0 0 : 0 4 : 3 4 . 2 < / N a m e > < T e x t > R e - t y p e   y o u r   p a s s w o r d ,   c l i c k   O K ,   a n d   c l i c k   S a v e . < / T e x t > < B o o k M a r k E n t r y N a m e > P a s s w o r d   p r o t e c t   -   M 2   -   5 0 0 0 : 0 4 : 2 7 . 7 < / B o o k M a r k E n t r y N a m e > < B o o k M a r k E x i t N a m e > P a s s w o r d   p r o t e c t   -   M 2   -   5 0 0 0 : 0 4 : 3 4 . 2 < / B o o k M a r k E x i t N a m e > < B o o k M a r k E n t r y P o s i t i o n > 2 6 7 7 3 3 < / B o o k M a r k E n t r y P o s i t i o n > < B o o k M a r k E x i t P o s i t i o n > 2 7 4 2 3 3 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 6 0 d 3 8 4 c f - 2 8 e d - 4 7 b 8 - 8 6 b 3 - 7 0 9 9 c 7 3 e 3 f 6 2 < / I n t e r n a l I d > < N a m e > P a s s w o r d   p r o t e c t   -   M 2   -   5 0 I w a n t t o 0 0 : 0 4 : 3 4 . 3 - 0 0 : 0 4 : 4 4 . 5 < / N a m e > < T e x t > I   w a n t   t o   r e p l a c e   t h e   u n p r o t e c t e d   f i l e   w i t h   t h e   n e w   o n e   t h a t   i s   p a s s w o r d   p r o t e c t e d ,   s o   I   c l i c k   Y e s . < / T e x t > < B o o k M a r k E n t r y N a m e > P a s s w o r d   p r o t e c t   -   M 2   -   5 0 0 0 : 0 4 : 3 4 . 3 < / B o o k M a r k E n t r y N a m e > < B o o k M a r k E x i t N a m e > P a s s w o r d   p r o t e c t   -   M 2   -   5 0 0 0 : 0 4 : 4 4 . 5 < / B o o k M a r k E x i t N a m e > < B o o k M a r k E n t r y P o s i t i o n > 2 7 4 3 3 3 < / B o o k M a r k E n t r y P o s i t i o n > < B o o k M a r k E x i t P o s i t i o n > 2 8 4 5 0 0 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 b c f 0 0 7 5 1 - 3 9 e 0 - 4 a 4 8 - 9 7 9 4 - 5 5 4 e d 5 0 f 7 2 a 2 < / I n t e r n a l I d > < N a m e > P a s s w o r d   p r o t e c t   -   M 2   -   5 0 W h e n I o p e n 0 0 : 0 4 : 4 4 . 6 - 0 0 : 0 4 : 4 9 . 6 < / N a m e > < T e x t > W h e n   I   o p e n   t h e   w o r k b o o k ,   I  m   p r o m p t e d   f o r   t h e   p a s s w o r d . < / T e x t > < B o o k M a r k E n t r y N a m e > P a s s w o r d   p r o t e c t   -   M 2   -   5 0 0 0 : 0 4 : 4 4 . 6 < / B o o k M a r k E n t r y N a m e > < B o o k M a r k E x i t N a m e > P a s s w o r d   p r o t e c t   -   M 2   -   5 0 0 0 : 0 4 : 4 9 . 6 < / B o o k M a r k E x i t N a m e > < B o o k M a r k E n t r y P o s i t i o n > 2 8 4 6 0 0 < / B o o k M a r k E n t r y P o s i t i o n > < B o o k M a r k E x i t P o s i t i o n > 2 8 9 6 6 7 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 5 b e 8 1 a 8 5 - 6 e 3 2 - 4 a f 6 - a 7 d f - c 4 e a 1 c 3 9 d a 3 6 < / I n t e r n a l I d > < N a m e > P a s s w o r d   p r o t e c t   -   M 2   -   5 0 I c a n c l i c k 0 0 : 0 4 : 4 9 . 7 - 0 0 : 0 4 : 5 5 . 0 < / N a m e > < T e x t > I   c a n   c l i c k   R e a d   O n l y ,   a n d   v i e w   t h e   w o r k b o o k ,   b u t   n o t   m a k e   c h a n g e s   t o   i t . < / T e x t > < B o o k M a r k E n t r y N a m e > P a s s w o r d   p r o t e c t   -   M 2   -   5 0 0 0 : 0 4 : 4 9 . 7 < / B o o k M a r k E n t r y N a m e > < B o o k M a r k E x i t N a m e > P a s s w o r d   p r o t e c t   -   M 2   -   5 0 0 0 : 0 4 : 5 5 . 0 < / B o o k M a r k E x i t N a m e > < B o o k M a r k E n t r y P o s i t i o n > 2 8 9 7 6 7 < / B o o k M a r k E n t r y P o s i t i o n > < B o o k M a r k E x i t P o s i t i o n > 2 9 5 0 3 3 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 e d d c 4 3 0 2 - a 8 6 d - 4 1 1 e - a 9 2 4 - e f 0 1 6 1 b 2 c 1 8 6 < / I n t e r n a l I d > < N a m e > P a s s w o r d   p r o t e c t   -   M 2   -   5 0 O r I c a n 0 0 : 0 4 : 5 5 . 1 - 0 0 : 0 4 : 5 9 . 5 < / N a m e > < T e x t > O r   I   c a n   e n t e r   t h e   P a s s w o r d   a n d   m a k e   c h a n g e s   t o   i t . < / T e x t > < B o o k M a r k E n t r y N a m e > P a s s w o r d   p r o t e c t   -   M 2   -   5 0 0 0 : 0 4 : 5 5 . 1 < / B o o k M a r k E n t r y N a m e > < B o o k M a r k E x i t N a m e > P a s s w o r d   p r o t e c t   -   M 2   -   5 0 0 0 : 0 4 : 5 9 . 5 < / B o o k M a r k E x i t N a m e > < B o o k M a r k E n t r y P o s i t i o n > 2 9 5 1 3 3 < / B o o k M a r k E n t r y P o s i t i o n > < B o o k M a r k E x i t P o s i t i o n > 2 9 9 5 6 7 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 7 0 9 a a 5 d c - 2 f d e - 4 3 7 b - 9 8 3 5 - e b 7 e 7 c 9 9 f 4 7 7 < / I n t e r n a l I d > < N a m e > P a s s w o r d   p r o t e c t   -   M 2   -   5 0 T o r e m o v e t h e 0 0 : 0 4 : 5 9 . 6 - 0 0 : 0 5 : 0 3 . 3 < / N a m e > < T e x t > T o   r e m o v e   t h e   p a s s w o r d ,   r e p e a t   t h e   s t e p s   t o   c r e a t e   t h e   p a s s w o r d , < / T e x t > < B o o k M a r k E n t r y N a m e > P a s s w o r d   p r o t e c t   -   M 2   -   5 0 0 0 : 0 4 : 5 9 . 6 < / B o o k M a r k E n t r y N a m e > < B o o k M a r k E x i t N a m e > P a s s w o r d   p r o t e c t   -   M 2   -   5 0 0 0 : 0 5 : 0 3 . 3 < / B o o k M a r k E x i t N a m e > < B o o k M a r k E n t r y P o s i t i o n > 2 9 9 6 6 7 < / B o o k M a r k E n t r y P o s i t i o n > < B o o k M a r k E x i t P o s i t i o n > 3 0 3 3 6 7 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 d b e c 6 7 4 8 - 3 f 3 6 - 4 d 4 5 - a f d 5 - f f f 4 1 3 4 2 0 8 b d < / I n t e r n a l I d > < N a m e > P a s s w o r d   p r o t e c t   -   M 2   -   5 0 b u t d e l e t e t h e 0 0 : 0 5 : 0 3 . 4 - 0 0 : 0 5 : 1 1 . 9 < / N a m e > < T e x t > b u t   d e l e t e   t h e   p a s s w o r d   f r o m   P a s s w o r d   t o   m o d i f y   a n d   s a v e   t h e   w o r k b o o k   u s i n g   a   d i f f e r e n t   n a m e . < / T e x t > < B o o k M a r k E n t r y N a m e > P a s s w o r d   p r o t e c t   -   M 2   -   5 0 0 0 : 0 5 : 0 3 . 4 < / B o o k M a r k E n t r y N a m e > < B o o k M a r k E x i t N a m e > P a s s w o r d   p r o t e c t   -   M 2   -   5 0 0 0 : 0 5 : 1 1 . 9 < / B o o k M a r k E x i t N a m e > < B o o k M a r k E n t r y P o s i t i o n > 3 0 3 4 6 7 < / B o o k M a r k E n t r y P o s i t i o n > < B o o k M a r k E x i t P o s i t i o n > 3 1 1 9 3 3 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 a e e e 2 c 2 4 - 7 2 9 7 - 4 0 1 7 - 8 a 4 4 - b 5 3 6 9 6 a f e 3 a d < / I n t e r n a l I d > < N a m e > P a s s w o r d   p r o t e c t   -   M 2   -   5 0 I n t h e P a s s w o r d 0 0 : 0 5 : 1 2 . 0 - 0 0 : 0 5 : 1 5 . 5 < / N a m e > < T e x t > I n   t h e   P a s s w o r d   p r o t e c t   w o r k b o o k s   a n d   w o r k s h e e t s   v i d e o , < / T e x t > < B o o k M a r k E n t r y N a m e > P a s s w o r d   p r o t e c t   -   M 2   -   5 0 0 0 : 0 5 : 1 2 . 0 < / B o o k M a r k E n t r y N a m e > < B o o k M a r k E x i t N a m e > P a s s w o r d   p r o t e c t   -   M 2   -   5 0 0 0 : 0 5 : 1 5 . 5 < / B o o k M a r k E x i t N a m e > < B o o k M a r k E n t r y P o s i t i o n > 3 1 2 0 3 3 < / B o o k M a r k E n t r y P o s i t i o n > < B o o k M a r k E x i t P o s i t i o n > 3 1 5 5 0 0 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 b 1 0 f 6 2 7 d - 5 6 4 b - 4 e 0 0 - 9 3 2 1 - 9 2 f 2 5 9 3 b 6 4 c f < / I n t e r n a l I d > < N a m e > P a s s w o r d   p r o t e c t   -   M 2   -   5 0 w e c o v e r e d p r o t e c t i n g 0 0 : 0 5 : 1 5 . 6 - 0 0 : 0 5 : 2 0 . 9 < / N a m e > < T e x t > w e   c o v e r e d   p r o t e c t i n g   a   w o r k b o o k   s o   a   p a s s w o r d   i s   r e q u i r e d   t o   o p e n   i t . < / T e x t > < B o o k M a r k E n t r y N a m e > P a s s w o r d   p r o t e c t   -   M 2   -   5 0 0 0 : 0 5 : 1 5 . 6 < / B o o k M a r k E n t r y N a m e > < B o o k M a r k E x i t N a m e > P a s s w o r d   p r o t e c t   -   M 2   -   5 0 0 0 : 0 5 : 2 0 . 9 < / B o o k M a r k E x i t N a m e > < B o o k M a r k E n t r y P o s i t i o n > 3 1 5 6 0 0 < / B o o k M a r k E n t r y P o s i t i o n > < B o o k M a r k E x i t P o s i t i o n > 3 2 0 9 6 7 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 6 4 a 4 7 d 8 5 - 2 3 3 8 - 4 0 4 6 - 8 3 4 6 - 1 c 2 4 2 2 1 a a 5 f d < / I n t e r n a l I d > < N a m e > P a s s w o r d   p r o t e c t   -   M 2   -   5 0 T o u n p r o t e c t t h i s 0 0 : 0 5 : 2 1 . 0 - 0 0 : 0 5 : 3 3 . 1 < / N a m e > < T e x t > T o   u n p r o t e c t   t h i s   w o r k b o o k ,   c l i c k   F i l e   & g t ;   P r o t e c t   W o r k b o o k ,   c l i c k   E n c r y p t   w i t h   P a s s w o r d ,   s e l e c t   t h e   p a s s w o r d , < / T e x t > < B o o k M a r k E n t r y N a m e > P a s s w o r d   p r o t e c t   -   M 2   -   5 0 0 0 : 0 5 : 2 1 . 0 < / B o o k M a r k E n t r y N a m e > < B o o k M a r k E x i t N a m e > P a s s w o r d   p r o t e c t   -   M 2   -   5 0 0 0 : 0 5 : 3 3 . 1 < / B o o k M a r k E x i t N a m e > < B o o k M a r k E n t r y P o s i t i o n > 3 2 1 0 6 7 < / B o o k M a r k E n t r y P o s i t i o n > < B o o k M a r k E x i t P o s i t i o n > 3 3 3 1 6 7 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 9 5 f 6 1 3 6 b - 0 9 c e - 4 e 3 0 - 9 6 8 5 - 8 1 1 8 4 8 e 5 f 3 4 3 < / I n t e r n a l I d > < N a m e > P a s s w o r d   p r o t e c t   -   M 2   -   5 0 p r e s s D e l e t e , c l i c k 0 0 : 0 5 : 3 3 . 2 - 0 0 : 0 5 : 4 1 . 4 < / N a m e > < T e x t > p r e s s   D e l e t e ,   c l i c k   O K .   A n d   t h e   w o r k b o o k   i s   n o   l o n g e r   p r o t e c t e d   b y   a   p a s s w o r d . < / T e x t > < B o o k M a r k E n t r y N a m e > P a s s w o r d   p r o t e c t   -   M 2   -   5 0 0 0 : 0 5 : 3 3 . 2 < / B o o k M a r k E n t r y N a m e > < B o o k M a r k E x i t N a m e > P a s s w o r d   p r o t e c t   -   M 2   -   5 0 0 0 : 0 5 : 4 1 . 4 < / B o o k M a r k E x i t N a m e > < B o o k M a r k E n t r y P o s i t i o n > 3 3 3 2 6 7 < / B o o k M a r k E n t r y P o s i t i o n > < B o o k M a r k E x i t P o s i t i o n > 3 4 1 4 0 0 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 4 f e 9 4 6 9 6 - f 4 6 9 - 4 c c 6 - 8 8 8 2 - c 7 d 1 6 e 0 9 3 b 1 8 < / I n t e r n a l I d > < N a m e > P a s s w o r d   p r o t e c t   -   M 2   -   5 0 T o c h a n g e t h e 0 0 : 0 5 : 4 1 . 5 - 0 0 : 0 5 : 4 8 . 6 < / N a m e > < T e x t > T o   c h a n g e   t h e   p a s s w o r d   f o r   a   w o r k b o o k ,   u n p r o t e c t   t h e   w o r k b o o k   a n d   p r o t e c t   i t   a g a i n . < / T e x t > < B o o k M a r k E n t r y N a m e > P a s s w o r d   p r o t e c t   -   M 2   -   5 0 0 0 : 0 5 : 4 1 . 5 < / B o o k M a r k E n t r y N a m e > < B o o k M a r k E x i t N a m e > P a s s w o r d   p r o t e c t   -   M 2   -   5 0 0 0 : 0 5 : 4 8 . 6 < / B o o k M a r k E x i t N a m e > < B o o k M a r k E n t r y P o s i t i o n > 3 4 1 5 0 0 < / B o o k M a r k E n t r y P o s i t i o n > < B o o k M a r k E x i t P o s i t i o n > 3 4 8 6 6 7 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 0 d 5 b 6 0 4 2 - c 3 9 5 - 4 1 7 0 - b 4 f 9 - 7 2 1 5 d 7 c c 5 6 a 2 < / I n t e r n a l I d > < N a m e > P a s s w o r d   p r o t e c t   -   M 2   -   5 0 N o w y o u  v e a 0 0 : 0 5 : 4 8 . 7 - 0 0 : 0 5 : 5 4 . 3 < / N a m e > < T e x t > N o w   y o u  v e   a   p r e t t y   g o o d   i d e a   a b o u t   h o w   t o   p a s s w o r d   p r o t e c t   w o r k b o o k s   a n d   w o r k s h e e t s . < / T e x t > < B o o k M a r k E n t r y N a m e > P a s s w o r d   p r o t e c t   -   M 2   -   5 0 0 0 : 0 5 : 4 8 . 7 < / B o o k M a r k E n t r y N a m e > < B o o k M a r k E x i t N a m e > P a s s w o r d   p r o t e c t   -   M 2   -   5 0 0 0 : 0 5 : 5 4 . 3 < / B o o k M a r k E x i t N a m e > < B o o k M a r k E n t r y P o s i t i o n > 3 4 8 7 6 7 < / B o o k M a r k E n t r y P o s i t i o n > < B o o k M a r k E x i t P o s i t i o n > 3 5 4 3 3 3 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 2 3 e 7 d 0 4 2 - 4 d c 8 - 4 0 5 0 - a 8 a 6 - 1 a 1 9 a 3 1 0 8 a 7 5 < / I n t e r n a l I d > < N a m e > P a s s w o r d   p r o t e c t   -   M 2   -   5 0 O f c o u r s e , t h e r e  s 0 0 : 0 5 : 5 4 . 4 - 0 0 : 0 5 : 5 6 . 7 < / N a m e > < T e x t > O f   c o u r s e ,   t h e r e  s   a l w a y s   m o r e   t o   l e a r n . < / T e x t > < B o o k M a r k E n t r y N a m e > P a s s w o r d   p r o t e c t   -   M 2   -   5 0 0 0 : 0 5 : 5 4 . 4 < / B o o k M a r k E n t r y N a m e > < B o o k M a r k E x i t N a m e > P a s s w o r d   p r o t e c t   -   M 2   -   5 0 0 0 : 0 5 : 5 6 . 7 < / B o o k M a r k E x i t N a m e > < B o o k M a r k E n t r y P o s i t i o n > 3 5 4 4 3 3 < / B o o k M a r k E n t r y P o s i t i o n > < B o o k M a r k E x i t P o s i t i o n > 3 5 6 7 3 3 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 1 3 9 b a 7 4 f - 4 7 6 a - 4 8 4 a - b 9 8 1 - e 2 d 6 c 1 1 2 e 1 e 8 < / I n t e r n a l I d > < N a m e > P a s s w o r d   p r o t e c t   -   M 2   -   5 0 S o c h e c k o u t 0 0 : 0 5 : 5 6 . 8 - 0 0 : 0 6 : 0 3 . 3 < / N a m e > < T e x t > S o   c h e c k   o u t   t h e   c o u r s e   s u m m a r y   a t   t h e   e n d ,   a n d   b e s t   o f   a l l ,   e x p l o r e   E x c e l   2 0 1 3   o n   y o u r   o w n . < / T e x t > < B o o k M a r k E n t r y N a m e > P a s s w o r d   p r o t e c t   -   M 2   -   5 0 0 0 : 0 5 : 5 6 . 8 < / B o o k M a r k E n t r y N a m e > < B o o k M a r k E x i t N a m e > P a s s w o r d   p r o t e c t   -   M 2   -   5 0 0 0 : 0 6 : 0 3 . 3 < / B o o k M a r k E x i t N a m e > < B o o k M a r k E n t r y P o s i t i o n > 3 5 6 8 3 3 < / B o o k M a r k E n t r y P o s i t i o n > < B o o k M a r k E x i t P o s i t i o n > 3 6 3 3 3 3 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2B60031C-5856-454E-8A95-187AF43A2F0C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9B4D1B0D-1073-4539-869D-6416E109F097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9CF468AC-5AE7-444C-99FD-737250B0B3B7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6443</TotalTime>
  <Words>1834</Words>
  <Application>Microsoft Office PowerPoint</Application>
  <PresentationFormat>Custom</PresentationFormat>
  <Paragraphs>194</Paragraphs>
  <Slides>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-</cp:lastModifiedBy>
  <cp:revision>313</cp:revision>
  <dcterms:created xsi:type="dcterms:W3CDTF">2012-03-12T21:21:52Z</dcterms:created>
  <dcterms:modified xsi:type="dcterms:W3CDTF">2013-09-19T14:11:40Z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