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0"/>
    <p:sldMasterId id="2147483669" r:id="rId11"/>
    <p:sldMasterId id="2147483699" r:id="rId12"/>
    <p:sldMasterId id="2147483711" r:id="rId13"/>
    <p:sldMasterId id="2147483723" r:id="rId14"/>
    <p:sldMasterId id="2147483771" r:id="rId15"/>
  </p:sldMasterIdLst>
  <p:notesMasterIdLst>
    <p:notesMasterId r:id="rId24"/>
  </p:notesMasterIdLst>
  <p:sldIdLst>
    <p:sldId id="378" r:id="rId16"/>
    <p:sldId id="367" r:id="rId17"/>
    <p:sldId id="368" r:id="rId18"/>
    <p:sldId id="369" r:id="rId19"/>
    <p:sldId id="370" r:id="rId20"/>
    <p:sldId id="374" r:id="rId21"/>
    <p:sldId id="372" r:id="rId22"/>
    <p:sldId id="373" r:id="rId23"/>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78"/>
            <p14:sldId id="367"/>
            <p14:sldId id="368"/>
            <p14:sldId id="369"/>
            <p14:sldId id="370"/>
            <p14:sldId id="374"/>
            <p14:sldId id="372"/>
            <p14:sldId id="373"/>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53">
          <p15:clr>
            <a:srgbClr val="A4A3A4"/>
          </p15:clr>
        </p15:guide>
        <p15:guide id="4" orient="horz" pos="660">
          <p15:clr>
            <a:srgbClr val="A4A3A4"/>
          </p15:clr>
        </p15:guide>
        <p15:guide id="5" orient="horz" pos="5377">
          <p15:clr>
            <a:srgbClr val="A4A3A4"/>
          </p15:clr>
        </p15:guide>
        <p15:guide id="6" orient="horz" pos="5089">
          <p15:clr>
            <a:srgbClr val="A4A3A4"/>
          </p15:clr>
        </p15:guide>
        <p15:guide id="7" orient="horz" pos="4417">
          <p15:clr>
            <a:srgbClr val="A4A3A4"/>
          </p15:clr>
        </p15:guide>
        <p15:guide id="8" orient="horz" pos="4273">
          <p15:clr>
            <a:srgbClr val="A4A3A4"/>
          </p15:clr>
        </p15:guide>
        <p15:guide id="9" pos="4095">
          <p15:clr>
            <a:srgbClr val="A4A3A4"/>
          </p15:clr>
        </p15:guide>
        <p15:guide id="10" pos="7408">
          <p15:clr>
            <a:srgbClr val="A4A3A4"/>
          </p15:clr>
        </p15:guide>
        <p15:guide id="11">
          <p15:clr>
            <a:srgbClr val="A4A3A4"/>
          </p15:clr>
        </p15:guide>
        <p15:guide id="12" pos="6349">
          <p15:clr>
            <a:srgbClr val="A4A3A4"/>
          </p15:clr>
        </p15:guide>
        <p15:guide id="13" pos="7119">
          <p15:clr>
            <a:srgbClr val="A4A3A4"/>
          </p15:clr>
        </p15:guide>
        <p15:guide id="14" pos="783">
          <p15:clr>
            <a:srgbClr val="A4A3A4"/>
          </p15:clr>
        </p15:guide>
        <p15:guide id="15" pos="7839">
          <p15:clr>
            <a:srgbClr val="A4A3A4"/>
          </p15:clr>
        </p15:guide>
        <p15:guide id="16" pos="6733">
          <p15:clr>
            <a:srgbClr val="A4A3A4"/>
          </p15:clr>
        </p15:guide>
        <p15:guide id="17" pos="6927">
          <p15:clr>
            <a:srgbClr val="A4A3A4"/>
          </p15:clr>
        </p15:guide>
        <p15:guide id="18" pos="653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9"/>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10" autoAdjust="0"/>
    <p:restoredTop sz="99900" autoAdjust="0"/>
  </p:normalViewPr>
  <p:slideViewPr>
    <p:cSldViewPr>
      <p:cViewPr>
        <p:scale>
          <a:sx n="80" d="100"/>
          <a:sy n="80" d="100"/>
        </p:scale>
        <p:origin x="-114"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4.xml"/><Relationship Id="rId18" Type="http://schemas.openxmlformats.org/officeDocument/2006/relationships/slide" Target="slides/slide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6.xml"/><Relationship Id="rId7" Type="http://schemas.openxmlformats.org/officeDocument/2006/relationships/customXml" Target="../customXml/item7.xml"/><Relationship Id="rId12" Type="http://schemas.openxmlformats.org/officeDocument/2006/relationships/slideMaster" Target="slideMasters/slideMaster3.xml"/><Relationship Id="rId17" Type="http://schemas.openxmlformats.org/officeDocument/2006/relationships/slide" Target="slides/slide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2.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theme" Target="theme/theme1.xml"/><Relationship Id="rId10" Type="http://schemas.openxmlformats.org/officeDocument/2006/relationships/slideMaster" Target="slideMasters/slideMaster1.xml"/><Relationship Id="rId19" Type="http://schemas.openxmlformats.org/officeDocument/2006/relationships/slide" Target="slides/slide4.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5.xml"/><Relationship Id="rId22" Type="http://schemas.openxmlformats.org/officeDocument/2006/relationships/slide" Target="slides/slide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9/22/2013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slide" Target="../slides/slide8.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9/22/2013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9/22/2013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9/22/2013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9/22/2013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9/22/2013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9/22/2013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9/22/2013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9/22/2013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9/22/2013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331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859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552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416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694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43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711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42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328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80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76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3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31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946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28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577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516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102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578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789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09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5" name="Rectangle 24"/>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1820496"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198576"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4563696"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940429"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309092"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8672013"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038087" y="8494776"/>
            <a:ext cx="1115568" cy="630936"/>
          </a:xfrm>
        </p:spPr>
        <p:txBody>
          <a:bodyPr/>
          <a:lstStyle/>
          <a:p>
            <a:r>
              <a:rPr lang="en-US" dirty="0" smtClean="0"/>
              <a:t>Click icon to add media</a:t>
            </a:r>
            <a:endParaRPr lang="en-US" dirty="0"/>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4" name="Picture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98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422970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399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591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167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965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916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186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420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19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534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24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069552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686812"/>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4036911351"/>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291646986"/>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 action="ppaction://noaction"/>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 action="ppaction://noaction"/>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 action="ppaction://noaction"/>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8476858"/>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48390653"/>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600327078"/>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167709810"/>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21612072"/>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855068960"/>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868703817"/>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754912021"/>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1047134512"/>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778493"/>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233126"/>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0459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727769"/>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9/22/2013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9/22/2013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9/22/2013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809798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9/22/2013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6741302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9/22/2013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6921643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4460078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image" Target="../media/image7.png"/><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slide" Target="slide3.xml"/><Relationship Id="rId47" Type="http://schemas.openxmlformats.org/officeDocument/2006/relationships/image" Target="../media/image11.png"/><Relationship Id="rId50" Type="http://schemas.openxmlformats.org/officeDocument/2006/relationships/slide" Target="slide7.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image" Target="../media/image6.png"/><Relationship Id="rId46" Type="http://schemas.openxmlformats.org/officeDocument/2006/relationships/slide" Target="slide5.xml"/><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image" Target="../media/image8.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image" Target="../media/image5.png"/><Relationship Id="rId40" Type="http://schemas.microsoft.com/office/2007/relationships/hdphoto" Target="../media/hdphoto1.wdp"/><Relationship Id="rId45" Type="http://schemas.openxmlformats.org/officeDocument/2006/relationships/image" Target="../media/image10.png"/><Relationship Id="rId53" Type="http://schemas.openxmlformats.org/officeDocument/2006/relationships/image" Target="../media/image14.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slide" Target="slide2.xml"/><Relationship Id="rId49" Type="http://schemas.openxmlformats.org/officeDocument/2006/relationships/image" Target="../media/image12.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slide" Target="slide4.xml"/><Relationship Id="rId52" Type="http://schemas.openxmlformats.org/officeDocument/2006/relationships/slide" Target="slide8.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slideLayout" Target="../slideLayouts/slideLayout5.xml"/><Relationship Id="rId43" Type="http://schemas.openxmlformats.org/officeDocument/2006/relationships/image" Target="../media/image9.png"/><Relationship Id="rId48" Type="http://schemas.openxmlformats.org/officeDocument/2006/relationships/slide" Target="slide6.xml"/><Relationship Id="rId8" Type="http://schemas.openxmlformats.org/officeDocument/2006/relationships/tags" Target="../tags/tag6.xml"/><Relationship Id="rId51" Type="http://schemas.openxmlformats.org/officeDocument/2006/relationships/image" Target="../media/image13.png"/></Relationships>
</file>

<file path=ppt/slides/_rels/slide3.xml.rels><?xml version="1.0" encoding="UTF-8" standalone="yes"?>
<Relationships xmlns="http://schemas.openxmlformats.org/package/2006/relationships"><Relationship Id="rId13" Type="http://schemas.openxmlformats.org/officeDocument/2006/relationships/tags" Target="../tags/tag43.xml"/><Relationship Id="rId18" Type="http://schemas.openxmlformats.org/officeDocument/2006/relationships/tags" Target="../tags/tag48.xml"/><Relationship Id="rId26" Type="http://schemas.openxmlformats.org/officeDocument/2006/relationships/tags" Target="../tags/tag56.xml"/><Relationship Id="rId39" Type="http://schemas.openxmlformats.org/officeDocument/2006/relationships/tags" Target="../tags/tag69.xml"/><Relationship Id="rId21" Type="http://schemas.openxmlformats.org/officeDocument/2006/relationships/tags" Target="../tags/tag51.xml"/><Relationship Id="rId34" Type="http://schemas.openxmlformats.org/officeDocument/2006/relationships/tags" Target="../tags/tag64.xml"/><Relationship Id="rId42" Type="http://schemas.openxmlformats.org/officeDocument/2006/relationships/tags" Target="../tags/tag72.xml"/><Relationship Id="rId47" Type="http://schemas.openxmlformats.org/officeDocument/2006/relationships/tags" Target="../tags/tag77.xml"/><Relationship Id="rId50" Type="http://schemas.openxmlformats.org/officeDocument/2006/relationships/tags" Target="../tags/tag80.xml"/><Relationship Id="rId55" Type="http://schemas.openxmlformats.org/officeDocument/2006/relationships/tags" Target="../tags/tag85.xml"/><Relationship Id="rId63" Type="http://schemas.openxmlformats.org/officeDocument/2006/relationships/slide" Target="slide4.xml"/><Relationship Id="rId68" Type="http://schemas.openxmlformats.org/officeDocument/2006/relationships/image" Target="../media/image12.png"/><Relationship Id="rId7" Type="http://schemas.openxmlformats.org/officeDocument/2006/relationships/tags" Target="../tags/tag37.xml"/><Relationship Id="rId71" Type="http://schemas.openxmlformats.org/officeDocument/2006/relationships/slide" Target="slide8.xml"/><Relationship Id="rId2" Type="http://schemas.openxmlformats.org/officeDocument/2006/relationships/video" Target="../media/media2.mp4"/><Relationship Id="rId16" Type="http://schemas.openxmlformats.org/officeDocument/2006/relationships/tags" Target="../tags/tag46.xml"/><Relationship Id="rId29" Type="http://schemas.openxmlformats.org/officeDocument/2006/relationships/tags" Target="../tags/tag59.xml"/><Relationship Id="rId11" Type="http://schemas.openxmlformats.org/officeDocument/2006/relationships/tags" Target="../tags/tag41.xml"/><Relationship Id="rId24" Type="http://schemas.openxmlformats.org/officeDocument/2006/relationships/tags" Target="../tags/tag54.xml"/><Relationship Id="rId32" Type="http://schemas.openxmlformats.org/officeDocument/2006/relationships/tags" Target="../tags/tag62.xml"/><Relationship Id="rId37" Type="http://schemas.openxmlformats.org/officeDocument/2006/relationships/tags" Target="../tags/tag67.xml"/><Relationship Id="rId40" Type="http://schemas.openxmlformats.org/officeDocument/2006/relationships/tags" Target="../tags/tag70.xml"/><Relationship Id="rId45" Type="http://schemas.openxmlformats.org/officeDocument/2006/relationships/tags" Target="../tags/tag75.xml"/><Relationship Id="rId53" Type="http://schemas.openxmlformats.org/officeDocument/2006/relationships/tags" Target="../tags/tag83.xml"/><Relationship Id="rId58" Type="http://schemas.openxmlformats.org/officeDocument/2006/relationships/image" Target="../media/image7.png"/><Relationship Id="rId66" Type="http://schemas.openxmlformats.org/officeDocument/2006/relationships/image" Target="../media/image11.png"/><Relationship Id="rId74" Type="http://schemas.openxmlformats.org/officeDocument/2006/relationships/slide" Target="slide2.xml"/><Relationship Id="rId5" Type="http://schemas.openxmlformats.org/officeDocument/2006/relationships/tags" Target="../tags/tag35.xml"/><Relationship Id="rId15" Type="http://schemas.openxmlformats.org/officeDocument/2006/relationships/tags" Target="../tags/tag45.xml"/><Relationship Id="rId23" Type="http://schemas.openxmlformats.org/officeDocument/2006/relationships/tags" Target="../tags/tag53.xml"/><Relationship Id="rId28" Type="http://schemas.openxmlformats.org/officeDocument/2006/relationships/tags" Target="../tags/tag58.xml"/><Relationship Id="rId36" Type="http://schemas.openxmlformats.org/officeDocument/2006/relationships/tags" Target="../tags/tag66.xml"/><Relationship Id="rId49" Type="http://schemas.openxmlformats.org/officeDocument/2006/relationships/tags" Target="../tags/tag79.xml"/><Relationship Id="rId57" Type="http://schemas.openxmlformats.org/officeDocument/2006/relationships/image" Target="../media/image6.png"/><Relationship Id="rId61" Type="http://schemas.openxmlformats.org/officeDocument/2006/relationships/slide" Target="slide3.xml"/><Relationship Id="rId10" Type="http://schemas.openxmlformats.org/officeDocument/2006/relationships/tags" Target="../tags/tag40.xml"/><Relationship Id="rId19" Type="http://schemas.openxmlformats.org/officeDocument/2006/relationships/tags" Target="../tags/tag49.xml"/><Relationship Id="rId31" Type="http://schemas.openxmlformats.org/officeDocument/2006/relationships/tags" Target="../tags/tag61.xml"/><Relationship Id="rId44" Type="http://schemas.openxmlformats.org/officeDocument/2006/relationships/tags" Target="../tags/tag74.xml"/><Relationship Id="rId52" Type="http://schemas.openxmlformats.org/officeDocument/2006/relationships/tags" Target="../tags/tag82.xml"/><Relationship Id="rId60" Type="http://schemas.openxmlformats.org/officeDocument/2006/relationships/image" Target="../media/image15.png"/><Relationship Id="rId65" Type="http://schemas.openxmlformats.org/officeDocument/2006/relationships/slide" Target="slide5.xml"/><Relationship Id="rId73" Type="http://schemas.openxmlformats.org/officeDocument/2006/relationships/image" Target="../media/image16.pn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tags" Target="../tags/tag52.xml"/><Relationship Id="rId27" Type="http://schemas.openxmlformats.org/officeDocument/2006/relationships/tags" Target="../tags/tag57.xml"/><Relationship Id="rId30" Type="http://schemas.openxmlformats.org/officeDocument/2006/relationships/tags" Target="../tags/tag60.xml"/><Relationship Id="rId35" Type="http://schemas.openxmlformats.org/officeDocument/2006/relationships/tags" Target="../tags/tag65.xml"/><Relationship Id="rId43" Type="http://schemas.openxmlformats.org/officeDocument/2006/relationships/tags" Target="../tags/tag73.xml"/><Relationship Id="rId48" Type="http://schemas.openxmlformats.org/officeDocument/2006/relationships/tags" Target="../tags/tag78.xml"/><Relationship Id="rId56" Type="http://schemas.openxmlformats.org/officeDocument/2006/relationships/slideLayout" Target="../slideLayouts/slideLayout5.xml"/><Relationship Id="rId64" Type="http://schemas.openxmlformats.org/officeDocument/2006/relationships/image" Target="../media/image10.png"/><Relationship Id="rId69" Type="http://schemas.openxmlformats.org/officeDocument/2006/relationships/slide" Target="slide7.xml"/><Relationship Id="rId8" Type="http://schemas.openxmlformats.org/officeDocument/2006/relationships/tags" Target="../tags/tag38.xml"/><Relationship Id="rId51" Type="http://schemas.openxmlformats.org/officeDocument/2006/relationships/tags" Target="../tags/tag81.xml"/><Relationship Id="rId72" Type="http://schemas.openxmlformats.org/officeDocument/2006/relationships/image" Target="../media/image14.png"/><Relationship Id="rId3" Type="http://schemas.openxmlformats.org/officeDocument/2006/relationships/tags" Target="../tags/tag33.xml"/><Relationship Id="rId12" Type="http://schemas.openxmlformats.org/officeDocument/2006/relationships/tags" Target="../tags/tag42.xml"/><Relationship Id="rId17" Type="http://schemas.openxmlformats.org/officeDocument/2006/relationships/tags" Target="../tags/tag47.xml"/><Relationship Id="rId25" Type="http://schemas.openxmlformats.org/officeDocument/2006/relationships/tags" Target="../tags/tag55.xml"/><Relationship Id="rId33" Type="http://schemas.openxmlformats.org/officeDocument/2006/relationships/tags" Target="../tags/tag63.xml"/><Relationship Id="rId38" Type="http://schemas.openxmlformats.org/officeDocument/2006/relationships/tags" Target="../tags/tag68.xml"/><Relationship Id="rId46" Type="http://schemas.openxmlformats.org/officeDocument/2006/relationships/tags" Target="../tags/tag76.xml"/><Relationship Id="rId59" Type="http://schemas.microsoft.com/office/2007/relationships/hdphoto" Target="../media/hdphoto1.wdp"/><Relationship Id="rId67" Type="http://schemas.openxmlformats.org/officeDocument/2006/relationships/slide" Target="slide6.xml"/><Relationship Id="rId20" Type="http://schemas.openxmlformats.org/officeDocument/2006/relationships/tags" Target="../tags/tag50.xml"/><Relationship Id="rId41" Type="http://schemas.openxmlformats.org/officeDocument/2006/relationships/tags" Target="../tags/tag71.xml"/><Relationship Id="rId54" Type="http://schemas.openxmlformats.org/officeDocument/2006/relationships/tags" Target="../tags/tag84.xml"/><Relationship Id="rId62" Type="http://schemas.openxmlformats.org/officeDocument/2006/relationships/image" Target="../media/image9.png"/><Relationship Id="rId70" Type="http://schemas.openxmlformats.org/officeDocument/2006/relationships/image" Target="../media/image13.png"/><Relationship Id="rId75" Type="http://schemas.openxmlformats.org/officeDocument/2006/relationships/image" Target="../media/image5.png"/><Relationship Id="rId1" Type="http://schemas.microsoft.com/office/2007/relationships/media" Target="../media/media2.mp4"/><Relationship Id="rId6" Type="http://schemas.openxmlformats.org/officeDocument/2006/relationships/tags" Target="../tags/tag36.xml"/></Relationships>
</file>

<file path=ppt/slides/_rels/slide4.xml.rels><?xml version="1.0" encoding="UTF-8" standalone="yes"?>
<Relationships xmlns="http://schemas.openxmlformats.org/package/2006/relationships"><Relationship Id="rId13" Type="http://schemas.openxmlformats.org/officeDocument/2006/relationships/tags" Target="../tags/tag96.xml"/><Relationship Id="rId18" Type="http://schemas.openxmlformats.org/officeDocument/2006/relationships/tags" Target="../tags/tag101.xml"/><Relationship Id="rId26" Type="http://schemas.openxmlformats.org/officeDocument/2006/relationships/tags" Target="../tags/tag109.xml"/><Relationship Id="rId39" Type="http://schemas.openxmlformats.org/officeDocument/2006/relationships/tags" Target="../tags/tag122.xml"/><Relationship Id="rId21" Type="http://schemas.openxmlformats.org/officeDocument/2006/relationships/tags" Target="../tags/tag104.xml"/><Relationship Id="rId34" Type="http://schemas.openxmlformats.org/officeDocument/2006/relationships/tags" Target="../tags/tag117.xml"/><Relationship Id="rId42" Type="http://schemas.openxmlformats.org/officeDocument/2006/relationships/tags" Target="../tags/tag125.xml"/><Relationship Id="rId47" Type="http://schemas.openxmlformats.org/officeDocument/2006/relationships/tags" Target="../tags/tag130.xml"/><Relationship Id="rId50" Type="http://schemas.openxmlformats.org/officeDocument/2006/relationships/tags" Target="../tags/tag133.xml"/><Relationship Id="rId55" Type="http://schemas.openxmlformats.org/officeDocument/2006/relationships/tags" Target="../tags/tag138.xml"/><Relationship Id="rId63" Type="http://schemas.openxmlformats.org/officeDocument/2006/relationships/slide" Target="slide4.xml"/><Relationship Id="rId68" Type="http://schemas.openxmlformats.org/officeDocument/2006/relationships/image" Target="../media/image12.png"/><Relationship Id="rId7" Type="http://schemas.openxmlformats.org/officeDocument/2006/relationships/tags" Target="../tags/tag90.xml"/><Relationship Id="rId71" Type="http://schemas.openxmlformats.org/officeDocument/2006/relationships/slide" Target="slide8.xml"/><Relationship Id="rId2" Type="http://schemas.openxmlformats.org/officeDocument/2006/relationships/video" Target="../media/media3.mp4"/><Relationship Id="rId16" Type="http://schemas.openxmlformats.org/officeDocument/2006/relationships/tags" Target="../tags/tag99.xml"/><Relationship Id="rId29" Type="http://schemas.openxmlformats.org/officeDocument/2006/relationships/tags" Target="../tags/tag112.xml"/><Relationship Id="rId11" Type="http://schemas.openxmlformats.org/officeDocument/2006/relationships/tags" Target="../tags/tag94.xml"/><Relationship Id="rId24" Type="http://schemas.openxmlformats.org/officeDocument/2006/relationships/tags" Target="../tags/tag107.xml"/><Relationship Id="rId32" Type="http://schemas.openxmlformats.org/officeDocument/2006/relationships/tags" Target="../tags/tag115.xml"/><Relationship Id="rId37" Type="http://schemas.openxmlformats.org/officeDocument/2006/relationships/tags" Target="../tags/tag120.xml"/><Relationship Id="rId40" Type="http://schemas.openxmlformats.org/officeDocument/2006/relationships/tags" Target="../tags/tag123.xml"/><Relationship Id="rId45" Type="http://schemas.openxmlformats.org/officeDocument/2006/relationships/tags" Target="../tags/tag128.xml"/><Relationship Id="rId53" Type="http://schemas.openxmlformats.org/officeDocument/2006/relationships/tags" Target="../tags/tag136.xml"/><Relationship Id="rId58" Type="http://schemas.openxmlformats.org/officeDocument/2006/relationships/image" Target="../media/image7.png"/><Relationship Id="rId66" Type="http://schemas.openxmlformats.org/officeDocument/2006/relationships/image" Target="../media/image11.png"/><Relationship Id="rId74" Type="http://schemas.openxmlformats.org/officeDocument/2006/relationships/slide" Target="slide2.xml"/><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tags" Target="../tags/tag106.xml"/><Relationship Id="rId28" Type="http://schemas.openxmlformats.org/officeDocument/2006/relationships/tags" Target="../tags/tag111.xml"/><Relationship Id="rId36" Type="http://schemas.openxmlformats.org/officeDocument/2006/relationships/tags" Target="../tags/tag119.xml"/><Relationship Id="rId49" Type="http://schemas.openxmlformats.org/officeDocument/2006/relationships/tags" Target="../tags/tag132.xml"/><Relationship Id="rId57" Type="http://schemas.openxmlformats.org/officeDocument/2006/relationships/image" Target="../media/image6.png"/><Relationship Id="rId61" Type="http://schemas.openxmlformats.org/officeDocument/2006/relationships/slide" Target="slide3.xml"/><Relationship Id="rId10" Type="http://schemas.openxmlformats.org/officeDocument/2006/relationships/tags" Target="../tags/tag93.xml"/><Relationship Id="rId19" Type="http://schemas.openxmlformats.org/officeDocument/2006/relationships/tags" Target="../tags/tag102.xml"/><Relationship Id="rId31" Type="http://schemas.openxmlformats.org/officeDocument/2006/relationships/tags" Target="../tags/tag114.xml"/><Relationship Id="rId44" Type="http://schemas.openxmlformats.org/officeDocument/2006/relationships/tags" Target="../tags/tag127.xml"/><Relationship Id="rId52" Type="http://schemas.openxmlformats.org/officeDocument/2006/relationships/tags" Target="../tags/tag135.xml"/><Relationship Id="rId60" Type="http://schemas.openxmlformats.org/officeDocument/2006/relationships/image" Target="../media/image17.png"/><Relationship Id="rId65" Type="http://schemas.openxmlformats.org/officeDocument/2006/relationships/slide" Target="slide5.xml"/><Relationship Id="rId73" Type="http://schemas.openxmlformats.org/officeDocument/2006/relationships/image" Target="../media/image16.png"/><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 Id="rId27" Type="http://schemas.openxmlformats.org/officeDocument/2006/relationships/tags" Target="../tags/tag110.xml"/><Relationship Id="rId30" Type="http://schemas.openxmlformats.org/officeDocument/2006/relationships/tags" Target="../tags/tag113.xml"/><Relationship Id="rId35" Type="http://schemas.openxmlformats.org/officeDocument/2006/relationships/tags" Target="../tags/tag118.xml"/><Relationship Id="rId43" Type="http://schemas.openxmlformats.org/officeDocument/2006/relationships/tags" Target="../tags/tag126.xml"/><Relationship Id="rId48" Type="http://schemas.openxmlformats.org/officeDocument/2006/relationships/tags" Target="../tags/tag131.xml"/><Relationship Id="rId56" Type="http://schemas.openxmlformats.org/officeDocument/2006/relationships/slideLayout" Target="../slideLayouts/slideLayout5.xml"/><Relationship Id="rId64" Type="http://schemas.openxmlformats.org/officeDocument/2006/relationships/image" Target="../media/image10.png"/><Relationship Id="rId69" Type="http://schemas.openxmlformats.org/officeDocument/2006/relationships/slide" Target="slide7.xml"/><Relationship Id="rId8" Type="http://schemas.openxmlformats.org/officeDocument/2006/relationships/tags" Target="../tags/tag91.xml"/><Relationship Id="rId51" Type="http://schemas.openxmlformats.org/officeDocument/2006/relationships/tags" Target="../tags/tag134.xml"/><Relationship Id="rId72" Type="http://schemas.openxmlformats.org/officeDocument/2006/relationships/image" Target="../media/image14.png"/><Relationship Id="rId3" Type="http://schemas.openxmlformats.org/officeDocument/2006/relationships/tags" Target="../tags/tag86.xml"/><Relationship Id="rId12" Type="http://schemas.openxmlformats.org/officeDocument/2006/relationships/tags" Target="../tags/tag95.xml"/><Relationship Id="rId17" Type="http://schemas.openxmlformats.org/officeDocument/2006/relationships/tags" Target="../tags/tag100.xml"/><Relationship Id="rId25" Type="http://schemas.openxmlformats.org/officeDocument/2006/relationships/tags" Target="../tags/tag108.xml"/><Relationship Id="rId33" Type="http://schemas.openxmlformats.org/officeDocument/2006/relationships/tags" Target="../tags/tag116.xml"/><Relationship Id="rId38" Type="http://schemas.openxmlformats.org/officeDocument/2006/relationships/tags" Target="../tags/tag121.xml"/><Relationship Id="rId46" Type="http://schemas.openxmlformats.org/officeDocument/2006/relationships/tags" Target="../tags/tag129.xml"/><Relationship Id="rId59" Type="http://schemas.microsoft.com/office/2007/relationships/hdphoto" Target="../media/hdphoto1.wdp"/><Relationship Id="rId67" Type="http://schemas.openxmlformats.org/officeDocument/2006/relationships/slide" Target="slide6.xml"/><Relationship Id="rId20" Type="http://schemas.openxmlformats.org/officeDocument/2006/relationships/tags" Target="../tags/tag103.xml"/><Relationship Id="rId41" Type="http://schemas.openxmlformats.org/officeDocument/2006/relationships/tags" Target="../tags/tag124.xml"/><Relationship Id="rId54" Type="http://schemas.openxmlformats.org/officeDocument/2006/relationships/tags" Target="../tags/tag137.xml"/><Relationship Id="rId62" Type="http://schemas.openxmlformats.org/officeDocument/2006/relationships/image" Target="../media/image9.png"/><Relationship Id="rId70" Type="http://schemas.openxmlformats.org/officeDocument/2006/relationships/image" Target="../media/image13.png"/><Relationship Id="rId75" Type="http://schemas.openxmlformats.org/officeDocument/2006/relationships/image" Target="../media/image5.png"/><Relationship Id="rId1" Type="http://schemas.microsoft.com/office/2007/relationships/media" Target="../media/media3.mp4"/><Relationship Id="rId6" Type="http://schemas.openxmlformats.org/officeDocument/2006/relationships/tags" Target="../tags/tag89.xml"/></Relationships>
</file>

<file path=ppt/slides/_rels/slide5.xml.rels><?xml version="1.0" encoding="UTF-8" standalone="yes"?>
<Relationships xmlns="http://schemas.openxmlformats.org/package/2006/relationships"><Relationship Id="rId13" Type="http://schemas.openxmlformats.org/officeDocument/2006/relationships/tags" Target="../tags/tag149.xml"/><Relationship Id="rId18" Type="http://schemas.openxmlformats.org/officeDocument/2006/relationships/tags" Target="../tags/tag154.xml"/><Relationship Id="rId26" Type="http://schemas.openxmlformats.org/officeDocument/2006/relationships/tags" Target="../tags/tag162.xml"/><Relationship Id="rId39" Type="http://schemas.openxmlformats.org/officeDocument/2006/relationships/tags" Target="../tags/tag175.xml"/><Relationship Id="rId21" Type="http://schemas.openxmlformats.org/officeDocument/2006/relationships/tags" Target="../tags/tag157.xml"/><Relationship Id="rId34" Type="http://schemas.openxmlformats.org/officeDocument/2006/relationships/tags" Target="../tags/tag170.xml"/><Relationship Id="rId42" Type="http://schemas.openxmlformats.org/officeDocument/2006/relationships/tags" Target="../tags/tag178.xml"/><Relationship Id="rId47" Type="http://schemas.openxmlformats.org/officeDocument/2006/relationships/tags" Target="../tags/tag183.xml"/><Relationship Id="rId50" Type="http://schemas.openxmlformats.org/officeDocument/2006/relationships/tags" Target="../tags/tag186.xml"/><Relationship Id="rId55" Type="http://schemas.openxmlformats.org/officeDocument/2006/relationships/slideLayout" Target="../slideLayouts/slideLayout5.xml"/><Relationship Id="rId63" Type="http://schemas.openxmlformats.org/officeDocument/2006/relationships/image" Target="../media/image10.png"/><Relationship Id="rId68" Type="http://schemas.openxmlformats.org/officeDocument/2006/relationships/slide" Target="slide7.xml"/><Relationship Id="rId7" Type="http://schemas.openxmlformats.org/officeDocument/2006/relationships/tags" Target="../tags/tag143.xml"/><Relationship Id="rId71" Type="http://schemas.openxmlformats.org/officeDocument/2006/relationships/image" Target="../media/image14.png"/><Relationship Id="rId2" Type="http://schemas.openxmlformats.org/officeDocument/2006/relationships/video" Target="../media/media4.mp4"/><Relationship Id="rId16" Type="http://schemas.openxmlformats.org/officeDocument/2006/relationships/tags" Target="../tags/tag152.xml"/><Relationship Id="rId29" Type="http://schemas.openxmlformats.org/officeDocument/2006/relationships/tags" Target="../tags/tag165.xml"/><Relationship Id="rId11" Type="http://schemas.openxmlformats.org/officeDocument/2006/relationships/tags" Target="../tags/tag147.xml"/><Relationship Id="rId24" Type="http://schemas.openxmlformats.org/officeDocument/2006/relationships/tags" Target="../tags/tag160.xml"/><Relationship Id="rId32" Type="http://schemas.openxmlformats.org/officeDocument/2006/relationships/tags" Target="../tags/tag168.xml"/><Relationship Id="rId37" Type="http://schemas.openxmlformats.org/officeDocument/2006/relationships/tags" Target="../tags/tag173.xml"/><Relationship Id="rId40" Type="http://schemas.openxmlformats.org/officeDocument/2006/relationships/tags" Target="../tags/tag176.xml"/><Relationship Id="rId45" Type="http://schemas.openxmlformats.org/officeDocument/2006/relationships/tags" Target="../tags/tag181.xml"/><Relationship Id="rId53" Type="http://schemas.openxmlformats.org/officeDocument/2006/relationships/tags" Target="../tags/tag189.xml"/><Relationship Id="rId58" Type="http://schemas.microsoft.com/office/2007/relationships/hdphoto" Target="../media/hdphoto1.wdp"/><Relationship Id="rId66" Type="http://schemas.openxmlformats.org/officeDocument/2006/relationships/slide" Target="slide6.xml"/><Relationship Id="rId74" Type="http://schemas.openxmlformats.org/officeDocument/2006/relationships/image" Target="../media/image5.png"/><Relationship Id="rId5" Type="http://schemas.openxmlformats.org/officeDocument/2006/relationships/tags" Target="../tags/tag141.xml"/><Relationship Id="rId15" Type="http://schemas.openxmlformats.org/officeDocument/2006/relationships/tags" Target="../tags/tag151.xml"/><Relationship Id="rId23" Type="http://schemas.openxmlformats.org/officeDocument/2006/relationships/tags" Target="../tags/tag159.xml"/><Relationship Id="rId28" Type="http://schemas.openxmlformats.org/officeDocument/2006/relationships/tags" Target="../tags/tag164.xml"/><Relationship Id="rId36" Type="http://schemas.openxmlformats.org/officeDocument/2006/relationships/tags" Target="../tags/tag172.xml"/><Relationship Id="rId49" Type="http://schemas.openxmlformats.org/officeDocument/2006/relationships/tags" Target="../tags/tag185.xml"/><Relationship Id="rId57" Type="http://schemas.openxmlformats.org/officeDocument/2006/relationships/image" Target="../media/image7.png"/><Relationship Id="rId61" Type="http://schemas.openxmlformats.org/officeDocument/2006/relationships/image" Target="../media/image9.png"/><Relationship Id="rId10" Type="http://schemas.openxmlformats.org/officeDocument/2006/relationships/tags" Target="../tags/tag146.xml"/><Relationship Id="rId19" Type="http://schemas.openxmlformats.org/officeDocument/2006/relationships/tags" Target="../tags/tag155.xml"/><Relationship Id="rId31" Type="http://schemas.openxmlformats.org/officeDocument/2006/relationships/tags" Target="../tags/tag167.xml"/><Relationship Id="rId44" Type="http://schemas.openxmlformats.org/officeDocument/2006/relationships/tags" Target="../tags/tag180.xml"/><Relationship Id="rId52" Type="http://schemas.openxmlformats.org/officeDocument/2006/relationships/tags" Target="../tags/tag188.xml"/><Relationship Id="rId60" Type="http://schemas.openxmlformats.org/officeDocument/2006/relationships/slide" Target="slide3.xml"/><Relationship Id="rId65" Type="http://schemas.openxmlformats.org/officeDocument/2006/relationships/image" Target="../media/image11.png"/><Relationship Id="rId73" Type="http://schemas.openxmlformats.org/officeDocument/2006/relationships/slide" Target="slide2.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 Id="rId22" Type="http://schemas.openxmlformats.org/officeDocument/2006/relationships/tags" Target="../tags/tag158.xml"/><Relationship Id="rId27" Type="http://schemas.openxmlformats.org/officeDocument/2006/relationships/tags" Target="../tags/tag163.xml"/><Relationship Id="rId30" Type="http://schemas.openxmlformats.org/officeDocument/2006/relationships/tags" Target="../tags/tag166.xml"/><Relationship Id="rId35" Type="http://schemas.openxmlformats.org/officeDocument/2006/relationships/tags" Target="../tags/tag171.xml"/><Relationship Id="rId43" Type="http://schemas.openxmlformats.org/officeDocument/2006/relationships/tags" Target="../tags/tag179.xml"/><Relationship Id="rId48" Type="http://schemas.openxmlformats.org/officeDocument/2006/relationships/tags" Target="../tags/tag184.xml"/><Relationship Id="rId56" Type="http://schemas.openxmlformats.org/officeDocument/2006/relationships/image" Target="../media/image6.png"/><Relationship Id="rId64" Type="http://schemas.openxmlformats.org/officeDocument/2006/relationships/slide" Target="slide5.xml"/><Relationship Id="rId69" Type="http://schemas.openxmlformats.org/officeDocument/2006/relationships/image" Target="../media/image13.png"/><Relationship Id="rId8" Type="http://schemas.openxmlformats.org/officeDocument/2006/relationships/tags" Target="../tags/tag144.xml"/><Relationship Id="rId51" Type="http://schemas.openxmlformats.org/officeDocument/2006/relationships/tags" Target="../tags/tag187.xml"/><Relationship Id="rId72" Type="http://schemas.openxmlformats.org/officeDocument/2006/relationships/image" Target="../media/image16.png"/><Relationship Id="rId3" Type="http://schemas.openxmlformats.org/officeDocument/2006/relationships/tags" Target="../tags/tag139.xml"/><Relationship Id="rId12" Type="http://schemas.openxmlformats.org/officeDocument/2006/relationships/tags" Target="../tags/tag148.xml"/><Relationship Id="rId17" Type="http://schemas.openxmlformats.org/officeDocument/2006/relationships/tags" Target="../tags/tag153.xml"/><Relationship Id="rId25" Type="http://schemas.openxmlformats.org/officeDocument/2006/relationships/tags" Target="../tags/tag161.xml"/><Relationship Id="rId33" Type="http://schemas.openxmlformats.org/officeDocument/2006/relationships/tags" Target="../tags/tag169.xml"/><Relationship Id="rId38" Type="http://schemas.openxmlformats.org/officeDocument/2006/relationships/tags" Target="../tags/tag174.xml"/><Relationship Id="rId46" Type="http://schemas.openxmlformats.org/officeDocument/2006/relationships/tags" Target="../tags/tag182.xml"/><Relationship Id="rId59" Type="http://schemas.openxmlformats.org/officeDocument/2006/relationships/image" Target="../media/image18.png"/><Relationship Id="rId67" Type="http://schemas.openxmlformats.org/officeDocument/2006/relationships/image" Target="../media/image12.png"/><Relationship Id="rId20" Type="http://schemas.openxmlformats.org/officeDocument/2006/relationships/tags" Target="../tags/tag156.xml"/><Relationship Id="rId41" Type="http://schemas.openxmlformats.org/officeDocument/2006/relationships/tags" Target="../tags/tag177.xml"/><Relationship Id="rId54" Type="http://schemas.openxmlformats.org/officeDocument/2006/relationships/tags" Target="../tags/tag190.xml"/><Relationship Id="rId62" Type="http://schemas.openxmlformats.org/officeDocument/2006/relationships/slide" Target="slide4.xml"/><Relationship Id="rId70" Type="http://schemas.openxmlformats.org/officeDocument/2006/relationships/slide" Target="slide8.xml"/><Relationship Id="rId1" Type="http://schemas.microsoft.com/office/2007/relationships/media" Target="../media/media4.mp4"/><Relationship Id="rId6" Type="http://schemas.openxmlformats.org/officeDocument/2006/relationships/tags" Target="../tags/tag14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7.xml"/><Relationship Id="rId18" Type="http://schemas.openxmlformats.org/officeDocument/2006/relationships/slide" Target="slide2.xml"/><Relationship Id="rId3" Type="http://schemas.openxmlformats.org/officeDocument/2006/relationships/image" Target="../media/image2.png"/><Relationship Id="rId21" Type="http://schemas.openxmlformats.org/officeDocument/2006/relationships/hyperlink" Target="http://office.microsoft.com/redir/HA102749719.aspx" TargetMode="External"/><Relationship Id="rId7" Type="http://schemas.openxmlformats.org/officeDocument/2006/relationships/slide" Target="slide4.xml"/><Relationship Id="rId12" Type="http://schemas.openxmlformats.org/officeDocument/2006/relationships/image" Target="../media/image12.png"/><Relationship Id="rId17" Type="http://schemas.openxmlformats.org/officeDocument/2006/relationships/image" Target="../media/image6.png"/><Relationship Id="rId25" Type="http://schemas.openxmlformats.org/officeDocument/2006/relationships/hyperlink" Target="http://office.microsoft.com/redir/XT103462909.aspx" TargetMode="External"/><Relationship Id="rId2" Type="http://schemas.openxmlformats.org/officeDocument/2006/relationships/slide" Target="slide8.xml"/><Relationship Id="rId16" Type="http://schemas.openxmlformats.org/officeDocument/2006/relationships/image" Target="../media/image1.png"/><Relationship Id="rId20" Type="http://schemas.openxmlformats.org/officeDocument/2006/relationships/hyperlink" Target="http://office.microsoft.com/redir/HA102749639.aspx" TargetMode="External"/><Relationship Id="rId1" Type="http://schemas.openxmlformats.org/officeDocument/2006/relationships/slideLayout" Target="../slideLayouts/slideLayout51.xml"/><Relationship Id="rId6" Type="http://schemas.openxmlformats.org/officeDocument/2006/relationships/image" Target="../media/image9.png"/><Relationship Id="rId11" Type="http://schemas.openxmlformats.org/officeDocument/2006/relationships/slide" Target="slide6.xml"/><Relationship Id="rId24" Type="http://schemas.openxmlformats.org/officeDocument/2006/relationships/hyperlink" Target="http://o15.officeredir.microsoft.com/r/rlidMoreCourses?clid=1033" TargetMode="External"/><Relationship Id="rId5" Type="http://schemas.openxmlformats.org/officeDocument/2006/relationships/slide" Target="slide3.xml"/><Relationship Id="rId15" Type="http://schemas.openxmlformats.org/officeDocument/2006/relationships/image" Target="../media/image14.png"/><Relationship Id="rId23" Type="http://schemas.openxmlformats.org/officeDocument/2006/relationships/hyperlink" Target="http://office.microsoft.com/redir/HA104020628.aspx" TargetMode="External"/><Relationship Id="rId10" Type="http://schemas.openxmlformats.org/officeDocument/2006/relationships/image" Target="../media/image11.png"/><Relationship Id="rId19"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slide" Target="slide5.xml"/><Relationship Id="rId14" Type="http://schemas.openxmlformats.org/officeDocument/2006/relationships/image" Target="../media/image13.png"/><Relationship Id="rId22" Type="http://schemas.openxmlformats.org/officeDocument/2006/relationships/hyperlink" Target="http://office.microsoft.com/redir/HA102752701.aspx"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slide" Target="slide3.xml"/><Relationship Id="rId3" Type="http://schemas.openxmlformats.org/officeDocument/2006/relationships/slide" Target="slide7.xml"/><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image" Target="../media/image13.png"/><Relationship Id="rId25" Type="http://schemas.openxmlformats.org/officeDocument/2006/relationships/image" Target="../media/image5.png"/><Relationship Id="rId2" Type="http://schemas.openxmlformats.org/officeDocument/2006/relationships/hyperlink" Target="http://o15.officeredir.microsoft.com/r/rlidMoreCourses?clid=1033" TargetMode="External"/><Relationship Id="rId16" Type="http://schemas.openxmlformats.org/officeDocument/2006/relationships/image" Target="../media/image12.png"/><Relationship Id="rId20" Type="http://schemas.openxmlformats.org/officeDocument/2006/relationships/slide" Target="slide4.xml"/><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slide" Target="slide8.xml"/><Relationship Id="rId24" Type="http://schemas.openxmlformats.org/officeDocument/2006/relationships/slide" Target="slide2.xml"/><Relationship Id="rId5" Type="http://schemas.openxmlformats.org/officeDocument/2006/relationships/image" Target="../media/image16.png"/><Relationship Id="rId15" Type="http://schemas.openxmlformats.org/officeDocument/2006/relationships/slide" Target="slide6.xml"/><Relationship Id="rId23" Type="http://schemas.openxmlformats.org/officeDocument/2006/relationships/image" Target="../media/image6.png"/><Relationship Id="rId10" Type="http://schemas.openxmlformats.org/officeDocument/2006/relationships/hyperlink" Target="http://office.microsoft.com/en-us/outlook-help/feedback-RZ101809884.aspx?section=10" TargetMode="External"/><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hyperlink" Target="http://office.microsoft.com/redir/RZ103988286.aspx?section=2" TargetMode="External"/><Relationship Id="rId14" Type="http://schemas.openxmlformats.org/officeDocument/2006/relationships/image" Target="../media/image11.png"/><Relationship Id="rId22"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18" Type="http://schemas.openxmlformats.org/officeDocument/2006/relationships/hyperlink" Target="http://office.microsoft.com/redir/XT101907941.aspx" TargetMode="External"/><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slide" Target="slide5.xml"/><Relationship Id="rId12" Type="http://schemas.openxmlformats.org/officeDocument/2006/relationships/slide" Target="slide3.xml"/><Relationship Id="rId17" Type="http://schemas.openxmlformats.org/officeDocument/2006/relationships/image" Target="../media/image21.png"/><Relationship Id="rId2" Type="http://schemas.openxmlformats.org/officeDocument/2006/relationships/slide" Target="slide7.xml"/><Relationship Id="rId16" Type="http://schemas.openxmlformats.org/officeDocument/2006/relationships/image" Target="../media/image1.png"/><Relationship Id="rId20" Type="http://schemas.openxmlformats.org/officeDocument/2006/relationships/hyperlink" Target="http://office.microsoft.com/redir/XT103864844.aspx" TargetMode="External"/><Relationship Id="rId1" Type="http://schemas.openxmlformats.org/officeDocument/2006/relationships/slideLayout" Target="../slideLayouts/slideLayout40.xml"/><Relationship Id="rId6" Type="http://schemas.openxmlformats.org/officeDocument/2006/relationships/image" Target="../media/image14.png"/><Relationship Id="rId11" Type="http://schemas.openxmlformats.org/officeDocument/2006/relationships/image" Target="../media/image13.png"/><Relationship Id="rId5" Type="http://schemas.openxmlformats.org/officeDocument/2006/relationships/slide" Target="slide8.xml"/><Relationship Id="rId15" Type="http://schemas.openxmlformats.org/officeDocument/2006/relationships/image" Target="../media/image10.png"/><Relationship Id="rId23" Type="http://schemas.openxmlformats.org/officeDocument/2006/relationships/image" Target="../media/image5.png"/><Relationship Id="rId10" Type="http://schemas.openxmlformats.org/officeDocument/2006/relationships/image" Target="../media/image12.png"/><Relationship Id="rId19" Type="http://schemas.openxmlformats.org/officeDocument/2006/relationships/hyperlink" Target="http://office.microsoft.com/redir/XT103834044.aspx" TargetMode="External"/><Relationship Id="rId4" Type="http://schemas.openxmlformats.org/officeDocument/2006/relationships/image" Target="../media/image16.png"/><Relationship Id="rId9" Type="http://schemas.openxmlformats.org/officeDocument/2006/relationships/slide" Target="slide6.xml"/><Relationship Id="rId14" Type="http://schemas.openxmlformats.org/officeDocument/2006/relationships/slide" Target="slide4.xml"/><Relationship Id="rId22"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7467600" cy="430887"/>
          </a:xfrm>
          <a:prstGeom prst="rect">
            <a:avLst/>
          </a:prstGeom>
          <a:noFill/>
        </p:spPr>
        <p:txBody>
          <a:bodyPr wrap="square" rtlCol="0">
            <a:spAutoFit/>
          </a:bodyPr>
          <a:lstStyle/>
          <a:p>
            <a:r>
              <a:rPr lang="en-US" sz="2200" dirty="0" smtClean="0">
                <a:solidFill>
                  <a:prstClr val="white"/>
                </a:solidFill>
                <a:latin typeface="Segoe UI Light" pitchFamily="34" charset="0"/>
              </a:rPr>
              <a:t>Use slide masters to customize a presentation</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293962979"/>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Media Placeholder 77">
            <a:hlinkClick r:id="rId36" action="ppaction://hlinksldjump"/>
          </p:cNvPr>
          <p:cNvPicPr>
            <a:picLocks noGrp="1" noChangeAspect="1"/>
          </p:cNvPicPr>
          <p:nvPr>
            <p:ph type="media" sz="quarter" idx="10"/>
          </p:nvPr>
        </p:nvPicPr>
        <p:blipFill>
          <a:blip r:embed="rId37">
            <a:extLst>
              <a:ext uri="{28A0092B-C50C-407E-A947-70E740481C1C}">
                <a14:useLocalDpi xmlns:a14="http://schemas.microsoft.com/office/drawing/2010/main" val="0"/>
              </a:ext>
            </a:extLst>
          </a:blip>
          <a:stretch>
            <a:fillRect/>
          </a:stretch>
        </p:blipFill>
        <p:spPr>
          <a:xfrm>
            <a:off x="1823385" y="8495913"/>
            <a:ext cx="1109380" cy="627836"/>
          </a:xfrm>
        </p:spPr>
      </p:pic>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6844730" cy="430887"/>
          </a:xfrm>
          <a:prstGeom prst="rect">
            <a:avLst/>
          </a:prstGeom>
          <a:noFill/>
        </p:spPr>
        <p:txBody>
          <a:bodyPr wrap="square" rtlCol="0">
            <a:spAutoFit/>
          </a:bodyPr>
          <a:lstStyle/>
          <a:p>
            <a:r>
              <a:rPr lang="en-US" sz="2200" dirty="0" smtClean="0">
                <a:solidFill>
                  <a:schemeClr val="bg1"/>
                </a:solidFill>
                <a:latin typeface="Segoe UI Light" pitchFamily="34" charset="0"/>
              </a:rPr>
              <a:t>Use slide masters to customize a presentation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39">
              <a:extLst>
                <a:ext uri="{BEBA8EAE-BF5A-486C-A8C5-ECC9F3942E4B}">
                  <a14:imgProps xmlns:a14="http://schemas.microsoft.com/office/drawing/2010/main">
                    <a14:imgLayer r:embed="rId40">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64" name="Text Placeholder 6"/>
          <p:cNvSpPr txBox="1">
            <a:spLocks/>
          </p:cNvSpPr>
          <p:nvPr/>
        </p:nvSpPr>
        <p:spPr>
          <a:xfrm>
            <a:off x="7315125"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5" name="Text Placeholder 6"/>
          <p:cNvSpPr txBox="1">
            <a:spLocks/>
          </p:cNvSpPr>
          <p:nvPr/>
        </p:nvSpPr>
        <p:spPr>
          <a:xfrm>
            <a:off x="8684254"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6" name="Text Placeholder 6"/>
          <p:cNvSpPr txBox="1">
            <a:spLocks/>
          </p:cNvSpPr>
          <p:nvPr/>
        </p:nvSpPr>
        <p:spPr>
          <a:xfrm>
            <a:off x="10044763"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2" name="SM_Mov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SM_Mov100:00:00.0" time="33"/>
                    <p14:bmk name="SM_Mov100:00:03.4" time="3467"/>
                    <p14:bmk name="SM_Mov100:00:03.5" time="3567"/>
                    <p14:bmk name="SM_Mov100:00:09.0" time="9067"/>
                    <p14:bmk name="SM_Mov100:00:09.1" time="9167"/>
                    <p14:bmk name="SM_Mov100:00:17.4" time="17400"/>
                    <p14:bmk name="SM_Mov100:00:17.5" time="17500"/>
                    <p14:bmk name="SM_Mov100:00:25.0" time="25033"/>
                    <p14:bmk name="SM_Mov100:00:25.1" time="25133"/>
                    <p14:bmk name="SM_Mov100:00:29.4" time="29400"/>
                    <p14:bmk name="SM_Mov100:00:29.5" time="29500"/>
                    <p14:bmk name="SM_Mov100:00:35.5" time="35500"/>
                    <p14:bmk name="SM_Mov100:00:35.6" time="35600"/>
                    <p14:bmk name="SM_Mov100:00:40.2" time="40200"/>
                    <p14:bmk name="SM_Mov100:00:40.3" time="40300"/>
                    <p14:bmk name="SM_Mov100:00:48.1" time="48167"/>
                    <p14:bmk name="SM_Mov100:00:48.2" time="48267"/>
                    <p14:bmk name="SM_Mov100:00:51.7" time="51733"/>
                    <p14:bmk name="SM_Mov100:00:51.8" time="51833"/>
                    <p14:bmk name="SM_Mov100:00:56.0" time="56000"/>
                    <p14:bmk name="SM_Mov100:00:56.1" time="56100"/>
                    <p14:bmk name="SM_Mov100:01:04.2" time="64233"/>
                    <p14:bmk name="SM_Mov100:01:04.3" time="64333"/>
                    <p14:bmk name="SM_Mov100:01:11.8" time="71800"/>
                    <p14:bmk name="SM_Mov100:01:11.9" time="71900"/>
                    <p14:bmk name="SM_Mov100:01:15.2" time="75233"/>
                    <p14:bmk name="SM_Mov100:01:15.3" time="75333"/>
                    <p14:bmk name="SM_Mov100:01:20.6" time="80600"/>
                    <p14:bmk name="SM_Mov100:01:20.7" time="80700"/>
                    <p14:bmk name="SM_Mov100:01:25.7" time="85700"/>
                    <p14:bmk name="SM_Mov100:01:25.8" time="85800"/>
                    <p14:bmk name="SM_Mov100:01:30.3" time="90300"/>
                    <p14:bmk name="SM_Mov100:01:30.4" time="90400"/>
                    <p14:bmk name="SM_Mov100:01:36.3" time="96367"/>
                    <p14:bmk name="SM_Mov100:01:36.4" time="96467"/>
                    <p14:bmk name="SM_Mov100:01:45.6" time="105600"/>
                    <p14:bmk name="SM_Mov100:01:45.7" time="105700"/>
                    <p14:bmk name="SM_Mov100:01:50.9" time="110900"/>
                    <p14:bmk name="SM_Mov100:01:51.0" time="111000"/>
                    <p14:bmk name="SM_Mov100:01:54.6" time="114600"/>
                    <p14:bmk name="SM_Mov100:01:54.7" time="114700"/>
                    <p14:bmk name="SM_Mov100:02:00.8" time="120833"/>
                    <p14:bmk name="SM_Mov100:02:00.9" time="120933"/>
                    <p14:bmk name="SM_Mov100:02:07.7" time="127733"/>
                    <p14:bmk name="SM_Mov100:02:07.8" time="127833"/>
                    <p14:bmk name="SM_Mov100:02:16.4" time="136433"/>
                    <p14:bmk name="SM_Mov100:02:16.5" time="136533"/>
                    <p14:bmk name="SM_Mov100:02:24.1" time="144167"/>
                    <p14:bmk name="SM_Mov100:02:24.2" time="144267"/>
                    <p14:bmk name="SM_Mov100:02:33.4" time="153400"/>
                    <p14:bmk name="SM_Mov100:02:33.5" time="153500"/>
                    <p14:bmk name="SM_Mov100:02:40.8" time="160800"/>
                    <p14:bmk name="SM_Mov100:02:40.9" time="160900"/>
                    <p14:bmk name="SM_Mov100:02:47.1" time="167133"/>
                    <p14:bmk name="SM_Mov100:02:47.2" time="167233"/>
                    <p14:bmk name="SM_Mov100:02:49.3" time="169300"/>
                    <p14:bmk name="SM_Mov100:02:49.4" time="169400"/>
                    <p14:bmk name="SM_Mov100:02:55.9" time="175900"/>
                    <p14:bmk name="SM_Mov100:02:56.0" time="176000"/>
                    <p14:bmk name="SM_Mov100:03:02.3" time="182300"/>
                    <p14:bmk name="SM_Mov100:03:02.4" time="182400"/>
                    <p14:bmk name="SM_Mov100:03:06.0" time="186033"/>
                  </p14:bmkLst>
                </p14:media>
              </p:ext>
            </p:extLst>
          </p:nvPr>
        </p:nvPicPr>
        <p:blipFill>
          <a:blip r:embed="rId41"/>
          <a:stretch>
            <a:fillRect/>
          </a:stretch>
        </p:blipFill>
        <p:spPr>
          <a:xfrm>
            <a:off x="1235075" y="1042988"/>
            <a:ext cx="10515600" cy="5915025"/>
          </a:xfrm>
        </p:spPr>
      </p:pic>
      <p:sp>
        <p:nvSpPr>
          <p:cNvPr id="31" name="Rectangle 30"/>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3" name="Rectangle 52"/>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32" name="Rectangle 31"/>
          <p:cNvSpPr/>
          <p:nvPr/>
        </p:nvSpPr>
        <p:spPr>
          <a:xfrm>
            <a:off x="10384573"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37" name="Rectangle 36"/>
          <p:cNvSpPr/>
          <p:nvPr/>
        </p:nvSpPr>
        <p:spPr>
          <a:xfrm>
            <a:off x="1068863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40" name="Rectangle 39"/>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9" name="Media Placeholder 8">
            <a:hlinkClick r:id="rId42" action="ppaction://hlinksldjump"/>
          </p:cNvPr>
          <p:cNvPicPr>
            <a:picLocks noGrp="1"/>
          </p:cNvPicPr>
          <p:nvPr>
            <p:ph type="media" sz="quarter" idx="11"/>
          </p:nvPr>
        </p:nvPicPr>
        <p:blipFill>
          <a:blip r:embed="rId43">
            <a:extLst>
              <a:ext uri="{28A0092B-C50C-407E-A947-70E740481C1C}">
                <a14:useLocalDpi xmlns:a14="http://schemas.microsoft.com/office/drawing/2010/main" val="0"/>
              </a:ext>
            </a:extLst>
          </a:blip>
          <a:stretch>
            <a:fillRect/>
          </a:stretch>
        </p:blipFill>
        <p:spPr>
          <a:xfrm>
            <a:off x="3199079" y="8495914"/>
            <a:ext cx="1115568" cy="630936"/>
          </a:xfrm>
        </p:spPr>
      </p:pic>
      <p:pic>
        <p:nvPicPr>
          <p:cNvPr id="8" name="Media Placeholder 7">
            <a:hlinkClick r:id="rId44" action="ppaction://hlinksldjump"/>
          </p:cNvPr>
          <p:cNvPicPr>
            <a:picLocks noGrp="1"/>
          </p:cNvPicPr>
          <p:nvPr>
            <p:ph type="media" sz="quarter" idx="12"/>
          </p:nvPr>
        </p:nvPicPr>
        <p:blipFill>
          <a:blip r:embed="rId45">
            <a:extLst>
              <a:ext uri="{28A0092B-C50C-407E-A947-70E740481C1C}">
                <a14:useLocalDpi xmlns:a14="http://schemas.microsoft.com/office/drawing/2010/main" val="0"/>
              </a:ext>
            </a:extLst>
          </a:blip>
          <a:stretch>
            <a:fillRect/>
          </a:stretch>
        </p:blipFill>
        <p:spPr>
          <a:xfrm>
            <a:off x="4564063" y="8496210"/>
            <a:ext cx="1115568" cy="630936"/>
          </a:xfrm>
        </p:spPr>
      </p:pic>
      <p:pic>
        <p:nvPicPr>
          <p:cNvPr id="7" name="Media Placeholder 6">
            <a:hlinkClick r:id="rId46" action="ppaction://hlinksldjump"/>
          </p:cNvPr>
          <p:cNvPicPr>
            <a:picLocks noGrp="1"/>
          </p:cNvPicPr>
          <p:nvPr>
            <p:ph type="media" sz="quarter" idx="13"/>
          </p:nvPr>
        </p:nvPicPr>
        <p:blipFill>
          <a:blip r:embed="rId47">
            <a:extLst>
              <a:ext uri="{28A0092B-C50C-407E-A947-70E740481C1C}">
                <a14:useLocalDpi xmlns:a14="http://schemas.microsoft.com/office/drawing/2010/main" val="0"/>
              </a:ext>
            </a:extLst>
          </a:blip>
          <a:stretch>
            <a:fillRect/>
          </a:stretch>
        </p:blipFill>
        <p:spPr>
          <a:xfrm>
            <a:off x="5940691" y="8495914"/>
            <a:ext cx="1115568" cy="630936"/>
          </a:xfrm>
        </p:spPr>
      </p:pic>
      <p:pic>
        <p:nvPicPr>
          <p:cNvPr id="6" name="Media Placeholder 5">
            <a:hlinkClick r:id="rId48" action="ppaction://hlinksldjump"/>
          </p:cNvPr>
          <p:cNvPicPr>
            <a:picLocks noGrp="1"/>
          </p:cNvPicPr>
          <p:nvPr>
            <p:ph type="media" sz="quarter" idx="15"/>
          </p:nvPr>
        </p:nvPicPr>
        <p:blipFill>
          <a:blip r:embed="rId49">
            <a:extLst>
              <a:ext uri="{28A0092B-C50C-407E-A947-70E740481C1C}">
                <a14:useLocalDpi xmlns:a14="http://schemas.microsoft.com/office/drawing/2010/main" val="0"/>
              </a:ext>
            </a:extLst>
          </a:blip>
          <a:stretch>
            <a:fillRect/>
          </a:stretch>
        </p:blipFill>
        <p:spPr>
          <a:xfrm>
            <a:off x="7309116" y="8495914"/>
            <a:ext cx="1115568" cy="630936"/>
          </a:xfrm>
        </p:spPr>
      </p:pic>
      <p:pic>
        <p:nvPicPr>
          <p:cNvPr id="4" name="Media Placeholder 3">
            <a:hlinkClick r:id="rId50" action="ppaction://hlinksldjump"/>
          </p:cNvPr>
          <p:cNvPicPr>
            <a:picLocks noGrp="1"/>
          </p:cNvPicPr>
          <p:nvPr>
            <p:ph type="media" sz="quarter" idx="16"/>
          </p:nvPr>
        </p:nvPicPr>
        <p:blipFill>
          <a:blip r:embed="rId51">
            <a:extLst>
              <a:ext uri="{28A0092B-C50C-407E-A947-70E740481C1C}">
                <a14:useLocalDpi xmlns:a14="http://schemas.microsoft.com/office/drawing/2010/main" val="0"/>
              </a:ext>
            </a:extLst>
          </a:blip>
          <a:stretch>
            <a:fillRect/>
          </a:stretch>
        </p:blipFill>
        <p:spPr>
          <a:xfrm>
            <a:off x="8672513" y="8496210"/>
            <a:ext cx="1115568" cy="630936"/>
          </a:xfrm>
        </p:spPr>
      </p:pic>
      <p:pic>
        <p:nvPicPr>
          <p:cNvPr id="3" name="Media Placeholder 2">
            <a:hlinkClick r:id="rId52" action="ppaction://hlinksldjump"/>
          </p:cNvPr>
          <p:cNvPicPr>
            <a:picLocks noGrp="1"/>
          </p:cNvPicPr>
          <p:nvPr>
            <p:ph type="media" sz="quarter" idx="17"/>
          </p:nvPr>
        </p:nvPicPr>
        <p:blipFill>
          <a:blip r:embed="rId53">
            <a:extLst>
              <a:ext uri="{28A0092B-C50C-407E-A947-70E740481C1C}">
                <a14:useLocalDpi xmlns:a14="http://schemas.microsoft.com/office/drawing/2010/main" val="0"/>
              </a:ext>
            </a:extLst>
          </a:blip>
          <a:stretch>
            <a:fillRect/>
          </a:stretch>
        </p:blipFill>
        <p:spPr>
          <a:xfrm>
            <a:off x="10037763" y="8495764"/>
            <a:ext cx="1115568" cy="630936"/>
          </a:xfrm>
        </p:spPr>
      </p:pic>
      <p:sp>
        <p:nvSpPr>
          <p:cNvPr id="49"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Slide masters</a:t>
            </a:r>
          </a:p>
        </p:txBody>
      </p:sp>
      <p:sp>
        <p:nvSpPr>
          <p:cNvPr id="50" name="Text Placeholder 6"/>
          <p:cNvSpPr txBox="1">
            <a:spLocks/>
          </p:cNvSpPr>
          <p:nvPr/>
        </p:nvSpPr>
        <p:spPr>
          <a:xfrm>
            <a:off x="3196992" y="9220768"/>
            <a:ext cx="1323413"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Customize masters</a:t>
            </a:r>
          </a:p>
        </p:txBody>
      </p:sp>
      <p:sp>
        <p:nvSpPr>
          <p:cNvPr id="51" name="Text Placeholder 6"/>
          <p:cNvSpPr txBox="1">
            <a:spLocks/>
          </p:cNvSpPr>
          <p:nvPr/>
        </p:nvSpPr>
        <p:spPr>
          <a:xfrm>
            <a:off x="4569756" y="9220768"/>
            <a:ext cx="1246050"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Customize layouts</a:t>
            </a:r>
          </a:p>
        </p:txBody>
      </p:sp>
      <p:sp>
        <p:nvSpPr>
          <p:cNvPr id="52"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Create new</a:t>
            </a:r>
          </a:p>
        </p:txBody>
      </p:sp>
      <p:sp>
        <p:nvSpPr>
          <p:cNvPr id="68" name="TextBox 67"/>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5:01</a:t>
            </a:r>
          </a:p>
        </p:txBody>
      </p:sp>
      <p:sp>
        <p:nvSpPr>
          <p:cNvPr id="69" name="TextBox 68"/>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5:03</a:t>
            </a:r>
          </a:p>
        </p:txBody>
      </p:sp>
      <p:sp>
        <p:nvSpPr>
          <p:cNvPr id="71" name="TextBox 70"/>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3:07</a:t>
            </a:r>
          </a:p>
        </p:txBody>
      </p:sp>
      <p:sp>
        <p:nvSpPr>
          <p:cNvPr id="67" name="TextBox 66"/>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4:40</a:t>
            </a:r>
          </a:p>
        </p:txBody>
      </p:sp>
      <p:sp useBgFill="1">
        <p:nvSpPr>
          <p:cNvPr id="54"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11" name="SM_Mov1Whenyouwant00:00:00.0-00:00:03.4"/>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 want to fully customize the design of a presentation</a:t>
            </a:r>
            <a:endParaRPr lang="en-US" sz="1800">
              <a:solidFill>
                <a:srgbClr val="FFFFFF"/>
              </a:solidFill>
              <a:latin typeface="Segoe UI Light"/>
            </a:endParaRPr>
          </a:p>
        </p:txBody>
      </p:sp>
      <p:sp>
        <p:nvSpPr>
          <p:cNvPr id="12" name="SM_Mov1usingnotonly00:00:03.5-00:00:09.0"/>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using not only your own background design and colors, but also unique font colors,</a:t>
            </a:r>
            <a:endParaRPr lang="en-US" sz="1800">
              <a:solidFill>
                <a:srgbClr val="FFFFFF"/>
              </a:solidFill>
              <a:latin typeface="Segoe UI Light"/>
            </a:endParaRPr>
          </a:p>
        </p:txBody>
      </p:sp>
      <p:sp>
        <p:nvSpPr>
          <p:cNvPr id="13" name="SM_Mov1picturebullets,varied00:00:09.1-00:00:17.4"/>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picture bullets, varied background designs, and customized slide layouts, turn to the slide master.</a:t>
            </a:r>
            <a:endParaRPr lang="en-US" sz="1800">
              <a:solidFill>
                <a:srgbClr val="FFFFFF"/>
              </a:solidFill>
              <a:latin typeface="Segoe UI Light"/>
            </a:endParaRPr>
          </a:p>
        </p:txBody>
      </p:sp>
      <p:sp>
        <p:nvSpPr>
          <p:cNvPr id="14" name="SM_Mov1Usetheslide00:00:17.5-00:00:25.0"/>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Use the slide master to make global design changes and create exactly the look and layouts you need.</a:t>
            </a:r>
            <a:endParaRPr lang="en-US" sz="1800">
              <a:solidFill>
                <a:srgbClr val="FFFFFF"/>
              </a:solidFill>
              <a:latin typeface="Segoe UI Light"/>
            </a:endParaRPr>
          </a:p>
        </p:txBody>
      </p:sp>
      <p:sp>
        <p:nvSpPr>
          <p:cNvPr id="15" name="SM_Mov1Toworkon00:00:25.1-00:00:29.4"/>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work on the slide master, click the View tab, Slide Master.</a:t>
            </a:r>
            <a:endParaRPr lang="en-US" sz="1800">
              <a:solidFill>
                <a:srgbClr val="FFFFFF"/>
              </a:solidFill>
              <a:latin typeface="Segoe UI Light"/>
            </a:endParaRPr>
          </a:p>
        </p:txBody>
      </p:sp>
      <p:sp>
        <p:nvSpPr>
          <p:cNvPr id="16" name="SM_Mov1ThisopensSlide00:00:29.5-00:00:35.5"/>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opens Slide Master view, which contains the slide master and master layouts.</a:t>
            </a:r>
            <a:endParaRPr lang="en-US" sz="1800">
              <a:solidFill>
                <a:srgbClr val="FFFFFF"/>
              </a:solidFill>
              <a:latin typeface="Segoe UI Light"/>
            </a:endParaRPr>
          </a:p>
        </p:txBody>
      </p:sp>
      <p:sp>
        <p:nvSpPr>
          <p:cNvPr id="17" name="SM_Mov1Theslidemaster00:00:35.6-00:00:40.2"/>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slide master is the larger thumbnail at the top in the thumbnail pane.</a:t>
            </a:r>
            <a:endParaRPr lang="en-US" sz="1800">
              <a:solidFill>
                <a:srgbClr val="FFFFFF"/>
              </a:solidFill>
              <a:latin typeface="Segoe UI Light"/>
            </a:endParaRPr>
          </a:p>
        </p:txBody>
      </p:sp>
      <p:sp>
        <p:nvSpPr>
          <p:cNvPr id="18" name="SM_Mov1Thesmallerthumbnails00:00:40.3-00:00:48.1"/>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smaller thumbnails below it are all the layouts that go with the master.</a:t>
            </a:r>
            <a:endParaRPr lang="en-US" sz="1800">
              <a:solidFill>
                <a:srgbClr val="FFFFFF"/>
              </a:solidFill>
              <a:latin typeface="Segoe UI Light"/>
            </a:endParaRPr>
          </a:p>
        </p:txBody>
      </p:sp>
      <p:sp>
        <p:nvSpPr>
          <p:cNvPr id="19" name="SM_Mov1Theslidemaster00:00:48.2-00:00:51.7"/>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slide master contains all the design elements for your slides,</a:t>
            </a:r>
            <a:endParaRPr lang="en-US" sz="1800">
              <a:solidFill>
                <a:srgbClr val="FFFFFF"/>
              </a:solidFill>
              <a:latin typeface="Segoe UI Light"/>
            </a:endParaRPr>
          </a:p>
        </p:txBody>
      </p:sp>
      <p:sp>
        <p:nvSpPr>
          <p:cNvPr id="20" name="SM_Mov1includingthebackground00:00:51.8-00:00:56.0"/>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including the background design (in this example, it’s plain white),</a:t>
            </a:r>
            <a:endParaRPr lang="en-US" sz="1800">
              <a:solidFill>
                <a:srgbClr val="FFFFFF"/>
              </a:solidFill>
              <a:latin typeface="Segoe UI Light"/>
            </a:endParaRPr>
          </a:p>
        </p:txBody>
      </p:sp>
      <p:sp>
        <p:nvSpPr>
          <p:cNvPr id="22" name="SM_Mov1fontstyles,color00:00:56.1-00:01:04.2"/>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font styles, color scheme, types of placeholders, even the bullet design for lists.</a:t>
            </a:r>
            <a:endParaRPr lang="en-US" sz="1800">
              <a:solidFill>
                <a:srgbClr val="FFFFFF"/>
              </a:solidFill>
              <a:latin typeface="Segoe UI Light"/>
            </a:endParaRPr>
          </a:p>
        </p:txBody>
      </p:sp>
      <p:sp>
        <p:nvSpPr>
          <p:cNvPr id="23" name="SM_Mov1Tomakea00:01:04.3-00:01:11.8"/>
          <p:cNvSpPr txBox="1"/>
          <p:nvPr>
            <p:custDataLst>
              <p:tags r:id="rId15"/>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make a design change for the whole presentation—such as changing the title font color—change the slide master.</a:t>
            </a:r>
            <a:endParaRPr lang="en-US" sz="1800">
              <a:solidFill>
                <a:srgbClr val="FFFFFF"/>
              </a:solidFill>
              <a:latin typeface="Segoe UI Light"/>
            </a:endParaRPr>
          </a:p>
        </p:txBody>
      </p:sp>
      <p:sp>
        <p:nvSpPr>
          <p:cNvPr id="24" name="SM_Mov1Let’smakeit00:01:11.9-00:01:15.2"/>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make it a rust color.</a:t>
            </a:r>
            <a:endParaRPr lang="en-US" sz="1800">
              <a:solidFill>
                <a:srgbClr val="FFFFFF"/>
              </a:solidFill>
              <a:latin typeface="Segoe UI Light"/>
            </a:endParaRPr>
          </a:p>
        </p:txBody>
      </p:sp>
      <p:sp>
        <p:nvSpPr>
          <p:cNvPr id="25" name="SM_Mov1Thechangeapplies00:01:15.3-00:01:20.6"/>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change applies to every layout.</a:t>
            </a:r>
            <a:endParaRPr lang="en-US" sz="1800">
              <a:solidFill>
                <a:srgbClr val="FFFFFF"/>
              </a:solidFill>
              <a:latin typeface="Segoe UI Light"/>
            </a:endParaRPr>
          </a:p>
        </p:txBody>
      </p:sp>
      <p:sp>
        <p:nvSpPr>
          <p:cNvPr id="26" name="SM_Mov1Atthesame00:01:20.7-00:01:25.7"/>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At the same time, the benefit of the layouts is that I can customize them individually.</a:t>
            </a:r>
            <a:endParaRPr lang="en-US" sz="1800">
              <a:solidFill>
                <a:srgbClr val="FFFFFF"/>
              </a:solidFill>
              <a:latin typeface="Segoe UI Light"/>
            </a:endParaRPr>
          </a:p>
        </p:txBody>
      </p:sp>
      <p:sp>
        <p:nvSpPr>
          <p:cNvPr id="27" name="SM_Mov1Soforexample,00:01:25.8-00:01:30.3"/>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for example, I can give this Title Slide Layout a different title font color,</a:t>
            </a:r>
            <a:endParaRPr lang="en-US" sz="1800">
              <a:solidFill>
                <a:srgbClr val="FFFFFF"/>
              </a:solidFill>
              <a:latin typeface="Segoe UI Light"/>
            </a:endParaRPr>
          </a:p>
        </p:txBody>
      </p:sp>
      <p:sp>
        <p:nvSpPr>
          <p:cNvPr id="28" name="SM_Mov1suchasblue,00:01:30.4-00:01:36.3"/>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such as blue, and the change applies only to that layout.</a:t>
            </a:r>
            <a:endParaRPr lang="en-US" sz="1800">
              <a:solidFill>
                <a:srgbClr val="FFFFFF"/>
              </a:solidFill>
              <a:latin typeface="Segoe UI Light"/>
            </a:endParaRPr>
          </a:p>
        </p:txBody>
      </p:sp>
      <p:sp>
        <p:nvSpPr>
          <p:cNvPr id="29" name="SM_Mov1SwitchingtoNormal00:01:36.4-00:01:45.6"/>
          <p:cNvSpPr txBox="1"/>
          <p:nvPr>
            <p:custDataLst>
              <p:tags r:id="rId21"/>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Switching to Normal view, I see that the title slide has the blue font color, and the other slides have the rust color.</a:t>
            </a:r>
            <a:endParaRPr lang="en-US" sz="1800">
              <a:solidFill>
                <a:srgbClr val="FFFFFF"/>
              </a:solidFill>
              <a:latin typeface="Segoe UI Light"/>
            </a:endParaRPr>
          </a:p>
        </p:txBody>
      </p:sp>
      <p:sp>
        <p:nvSpPr>
          <p:cNvPr id="30" name="SM_Mov1Sothemaster00:01:45.7-00:01:50.9"/>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the master layouts let me make design changes apart from the slide master.</a:t>
            </a:r>
            <a:endParaRPr lang="en-US" sz="1800">
              <a:solidFill>
                <a:srgbClr val="FFFFFF"/>
              </a:solidFill>
              <a:latin typeface="Segoe UI Light"/>
            </a:endParaRPr>
          </a:p>
        </p:txBody>
      </p:sp>
      <p:sp>
        <p:nvSpPr>
          <p:cNvPr id="34" name="SM_Mov1Also,Ican00:01:51.0-00:01:54.6"/>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I can create exactly the type of layout I want.</a:t>
            </a:r>
            <a:endParaRPr lang="en-US" sz="1800">
              <a:solidFill>
                <a:srgbClr val="FFFFFF"/>
              </a:solidFill>
              <a:latin typeface="Segoe UI Light"/>
            </a:endParaRPr>
          </a:p>
        </p:txBody>
      </p:sp>
      <p:sp>
        <p:nvSpPr>
          <p:cNvPr id="36" name="SM_Mov1InSlideMaster00:01:54.7-00:02:00.8"/>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Slide Master view, I click the Insert Layout command and get a brand-new layout.</a:t>
            </a:r>
            <a:endParaRPr lang="en-US" sz="1800">
              <a:solidFill>
                <a:srgbClr val="FFFFFF"/>
              </a:solidFill>
              <a:latin typeface="Segoe UI Light"/>
            </a:endParaRPr>
          </a:p>
        </p:txBody>
      </p:sp>
      <p:sp>
        <p:nvSpPr>
          <p:cNvPr id="48" name="SM_Mov1ThenIuse00:02:00.9-00:02:07.7"/>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 use Insert Placeholder to choose a placeholder type and draw it on the layout.</a:t>
            </a:r>
            <a:endParaRPr lang="en-US" sz="1800">
              <a:solidFill>
                <a:srgbClr val="FFFFFF"/>
              </a:solidFill>
              <a:latin typeface="Segoe UI Light"/>
            </a:endParaRPr>
          </a:p>
        </p:txBody>
      </p:sp>
      <p:sp>
        <p:nvSpPr>
          <p:cNvPr id="55" name="SM_Mov1UsingRenameLayout,00:02:07.8-00:02:16.4"/>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Using Rename Layout, I’ll give the layout its own name and save it.</a:t>
            </a:r>
            <a:endParaRPr lang="en-US" sz="1800">
              <a:solidFill>
                <a:srgbClr val="FFFFFF"/>
              </a:solidFill>
              <a:latin typeface="Segoe UI Light"/>
            </a:endParaRPr>
          </a:p>
        </p:txBody>
      </p:sp>
      <p:sp>
        <p:nvSpPr>
          <p:cNvPr id="56" name="SM_Mov1InNormalview,00:02:16.5-00:02:24.1"/>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Normal view, when I insert a new slide, the custom layout is available in the layout gallery.</a:t>
            </a:r>
            <a:endParaRPr lang="en-US" sz="1800">
              <a:solidFill>
                <a:srgbClr val="FFFFFF"/>
              </a:solidFill>
              <a:latin typeface="Segoe UI Light"/>
            </a:endParaRPr>
          </a:p>
        </p:txBody>
      </p:sp>
      <p:sp>
        <p:nvSpPr>
          <p:cNvPr id="57" name="SM_Mov1BackinSlide00:02:24.2-00:02:33.4"/>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Back in Slide Master view, I’ll also rename the customized slide master.</a:t>
            </a:r>
            <a:endParaRPr lang="en-US" sz="1800">
              <a:solidFill>
                <a:srgbClr val="FFFFFF"/>
              </a:solidFill>
              <a:latin typeface="Segoe UI Light"/>
            </a:endParaRPr>
          </a:p>
        </p:txBody>
      </p:sp>
      <p:sp>
        <p:nvSpPr>
          <p:cNvPr id="63" name="SM_Mov1WhenI’mediting,00:02:33.5-00:02:40.8"/>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I’m editing, in Normal view, it’s easy to find my customized design in the Themes gallery.</a:t>
            </a:r>
            <a:endParaRPr lang="en-US" sz="1800">
              <a:solidFill>
                <a:srgbClr val="FFFFFF"/>
              </a:solidFill>
              <a:latin typeface="Segoe UI Light"/>
            </a:endParaRPr>
          </a:p>
        </p:txBody>
      </p:sp>
      <p:sp>
        <p:nvSpPr>
          <p:cNvPr id="70" name="SM_Mov1IfIsave00:02:40.9-00:02:47.1"/>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 save it as a theme, then it’s always available for me to apply from the gallery.</a:t>
            </a:r>
            <a:endParaRPr lang="en-US" sz="1800">
              <a:solidFill>
                <a:srgbClr val="FFFFFF"/>
              </a:solidFill>
              <a:latin typeface="Segoe UI Light"/>
            </a:endParaRPr>
          </a:p>
        </p:txBody>
      </p:sp>
      <p:sp>
        <p:nvSpPr>
          <p:cNvPr id="72" name="SM_Mov1Slidemasterslet00:02:47.2-00:02:49.3"/>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Slide masters let me do more:</a:t>
            </a:r>
            <a:endParaRPr lang="en-US" sz="1800">
              <a:solidFill>
                <a:srgbClr val="FFFFFF"/>
              </a:solidFill>
              <a:latin typeface="Segoe UI Light"/>
            </a:endParaRPr>
          </a:p>
        </p:txBody>
      </p:sp>
      <p:sp>
        <p:nvSpPr>
          <p:cNvPr id="73" name="SM_Mov1IfIneed00:02:49.4-00:02:55.9"/>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 need one set of slides to be completely different from the rest, I can insert another slide master,</a:t>
            </a:r>
            <a:endParaRPr lang="en-US" sz="1800">
              <a:solidFill>
                <a:srgbClr val="FFFFFF"/>
              </a:solidFill>
              <a:latin typeface="Segoe UI Light"/>
            </a:endParaRPr>
          </a:p>
        </p:txBody>
      </p:sp>
      <p:sp>
        <p:nvSpPr>
          <p:cNvPr id="74" name="SM_Mov1andthencustomize00:02:56.0-00:03:02.3"/>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then customize it with its own design and layouts.</a:t>
            </a:r>
            <a:endParaRPr lang="en-US" sz="1800">
              <a:solidFill>
                <a:srgbClr val="FFFFFF"/>
              </a:solidFill>
              <a:latin typeface="Segoe UI Light"/>
            </a:endParaRPr>
          </a:p>
        </p:txBody>
      </p:sp>
      <p:sp>
        <p:nvSpPr>
          <p:cNvPr id="75" name="SM_Mov1Upnext:Customize00:03:02.4-00:03:06.0"/>
          <p:cNvSpPr txBox="1"/>
          <p:nvPr>
            <p:custDataLst>
              <p:tags r:id="rId3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Customize the slide master.</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3503053657"/>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SM_Mov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
                                            <p:tgtEl>
                                              <p:spTgt spid="11"/>
                                            </p:tgtEl>
                                          </p:cBhvr>
                                        </p:animEffect>
                                      </p:childTnLst>
                                    </p:cTn>
                                  </p:par>
                                </p:childTnLst>
                              </p:cTn>
                            </p:par>
                          </p:childTnLst>
                        </p:cTn>
                      </p:par>
                    </p:childTnLst>
                  </p:cTn>
                  <p:nextCondLst>
                    <p:cond evt="onMediaBookmark" delay="0">
                      <p:tgtEl>
                        <p14:bmkTgt spid="2" bmkName="SM_Mov100:00:00.0"/>
                      </p:tgtEl>
                    </p:cond>
                  </p:nextCondLst>
                </p:seq>
                <p:seq concurrent="1" nextAc="seek">
                  <p:cTn id="28" restart="whenNotActive" fill="hold" evtFilter="cancelBubble" nodeType="interactiveSeq">
                    <p:stCondLst>
                      <p:cond evt="onMediaBookmark" delay="0">
                        <p:tgtEl>
                          <p14:bmkTgt spid="2" bmkName="SM_Mov100:00:03.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1"/>
                                            </p:tgtEl>
                                          </p:cBhvr>
                                        </p:animEffect>
                                        <p:set>
                                          <p:cBhvr>
                                            <p:cTn id="33"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SM_Mov100:00:03.4"/>
                      </p:tgtEl>
                    </p:cond>
                  </p:nextCondLst>
                </p:seq>
                <p:seq concurrent="1" nextAc="seek">
                  <p:cTn id="34" restart="whenNotActive" fill="hold" evtFilter="cancelBubble" nodeType="interactiveSeq">
                    <p:stCondLst>
                      <p:cond evt="onMediaBookmark" delay="0">
                        <p:tgtEl>
                          <p14:bmkTgt spid="2" bmkName="SM_Mov100:00:03.5"/>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
                                            <p:tgtEl>
                                              <p:spTgt spid="12"/>
                                            </p:tgtEl>
                                          </p:cBhvr>
                                        </p:animEffect>
                                      </p:childTnLst>
                                    </p:cTn>
                                  </p:par>
                                </p:childTnLst>
                              </p:cTn>
                            </p:par>
                          </p:childTnLst>
                        </p:cTn>
                      </p:par>
                    </p:childTnLst>
                  </p:cTn>
                  <p:nextCondLst>
                    <p:cond evt="onMediaBookmark" delay="0">
                      <p:tgtEl>
                        <p14:bmkTgt spid="2" bmkName="SM_Mov100:00:03.5"/>
                      </p:tgtEl>
                    </p:cond>
                  </p:nextCondLst>
                </p:seq>
                <p:seq concurrent="1" nextAc="seek">
                  <p:cTn id="40" restart="whenNotActive" fill="hold" evtFilter="cancelBubble" nodeType="interactiveSeq">
                    <p:stCondLst>
                      <p:cond evt="onMediaBookmark" delay="0">
                        <p:tgtEl>
                          <p14:bmkTgt spid="2" bmkName="SM_Mov100:00:09.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2"/>
                                            </p:tgtEl>
                                          </p:cBhvr>
                                        </p:animEffect>
                                        <p:set>
                                          <p:cBhvr>
                                            <p:cTn id="45"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SM_Mov100:00:09.0"/>
                      </p:tgtEl>
                    </p:cond>
                  </p:nextCondLst>
                </p:seq>
                <p:seq concurrent="1" nextAc="seek">
                  <p:cTn id="46" restart="whenNotActive" fill="hold" evtFilter="cancelBubble" nodeType="interactiveSeq">
                    <p:stCondLst>
                      <p:cond evt="onMediaBookmark" delay="0">
                        <p:tgtEl>
                          <p14:bmkTgt spid="2" bmkName="SM_Mov100:00:09.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00"/>
                                            <p:tgtEl>
                                              <p:spTgt spid="13"/>
                                            </p:tgtEl>
                                          </p:cBhvr>
                                        </p:animEffect>
                                      </p:childTnLst>
                                    </p:cTn>
                                  </p:par>
                                </p:childTnLst>
                              </p:cTn>
                            </p:par>
                          </p:childTnLst>
                        </p:cTn>
                      </p:par>
                    </p:childTnLst>
                  </p:cTn>
                  <p:nextCondLst>
                    <p:cond evt="onMediaBookmark" delay="0">
                      <p:tgtEl>
                        <p14:bmkTgt spid="2" bmkName="SM_Mov100:00:09.1"/>
                      </p:tgtEl>
                    </p:cond>
                  </p:nextCondLst>
                </p:seq>
                <p:seq concurrent="1" nextAc="seek">
                  <p:cTn id="52" restart="whenNotActive" fill="hold" evtFilter="cancelBubble" nodeType="interactiveSeq">
                    <p:stCondLst>
                      <p:cond evt="onMediaBookmark" delay="0">
                        <p:tgtEl>
                          <p14:bmkTgt spid="2" bmkName="SM_Mov100:00:17.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3"/>
                                            </p:tgtEl>
                                          </p:cBhvr>
                                        </p:animEffect>
                                        <p:set>
                                          <p:cBhvr>
                                            <p:cTn id="57"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SM_Mov100:00:17.4"/>
                      </p:tgtEl>
                    </p:cond>
                  </p:nextCondLst>
                </p:seq>
                <p:seq concurrent="1" nextAc="seek">
                  <p:cTn id="58" restart="whenNotActive" fill="hold" evtFilter="cancelBubble" nodeType="interactiveSeq">
                    <p:stCondLst>
                      <p:cond evt="onMediaBookmark" delay="0">
                        <p:tgtEl>
                          <p14:bmkTgt spid="2" bmkName="SM_Mov100:00:17.5"/>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200"/>
                                            <p:tgtEl>
                                              <p:spTgt spid="14"/>
                                            </p:tgtEl>
                                          </p:cBhvr>
                                        </p:animEffect>
                                      </p:childTnLst>
                                    </p:cTn>
                                  </p:par>
                                </p:childTnLst>
                              </p:cTn>
                            </p:par>
                          </p:childTnLst>
                        </p:cTn>
                      </p:par>
                    </p:childTnLst>
                  </p:cTn>
                  <p:nextCondLst>
                    <p:cond evt="onMediaBookmark" delay="0">
                      <p:tgtEl>
                        <p14:bmkTgt spid="2" bmkName="SM_Mov100:00:17.5"/>
                      </p:tgtEl>
                    </p:cond>
                  </p:nextCondLst>
                </p:seq>
                <p:seq concurrent="1" nextAc="seek">
                  <p:cTn id="64" restart="whenNotActive" fill="hold" evtFilter="cancelBubble" nodeType="interactiveSeq">
                    <p:stCondLst>
                      <p:cond evt="onMediaBookmark" delay="0">
                        <p:tgtEl>
                          <p14:bmkTgt spid="2" bmkName="SM_Mov100:00:25.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4"/>
                                            </p:tgtEl>
                                          </p:cBhvr>
                                        </p:animEffect>
                                        <p:set>
                                          <p:cBhvr>
                                            <p:cTn id="69"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SM_Mov100:00:25.0"/>
                      </p:tgtEl>
                    </p:cond>
                  </p:nextCondLst>
                </p:seq>
                <p:seq concurrent="1" nextAc="seek">
                  <p:cTn id="70" restart="whenNotActive" fill="hold" evtFilter="cancelBubble" nodeType="interactiveSeq">
                    <p:stCondLst>
                      <p:cond evt="onMediaBookmark" delay="0">
                        <p:tgtEl>
                          <p14:bmkTgt spid="2" bmkName="SM_Mov100:00:25.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200"/>
                                            <p:tgtEl>
                                              <p:spTgt spid="15"/>
                                            </p:tgtEl>
                                          </p:cBhvr>
                                        </p:animEffect>
                                      </p:childTnLst>
                                    </p:cTn>
                                  </p:par>
                                </p:childTnLst>
                              </p:cTn>
                            </p:par>
                          </p:childTnLst>
                        </p:cTn>
                      </p:par>
                    </p:childTnLst>
                  </p:cTn>
                  <p:nextCondLst>
                    <p:cond evt="onMediaBookmark" delay="0">
                      <p:tgtEl>
                        <p14:bmkTgt spid="2" bmkName="SM_Mov100:00:25.1"/>
                      </p:tgtEl>
                    </p:cond>
                  </p:nextCondLst>
                </p:seq>
                <p:seq concurrent="1" nextAc="seek">
                  <p:cTn id="76" restart="whenNotActive" fill="hold" evtFilter="cancelBubble" nodeType="interactiveSeq">
                    <p:stCondLst>
                      <p:cond evt="onMediaBookmark" delay="0">
                        <p:tgtEl>
                          <p14:bmkTgt spid="2" bmkName="SM_Mov100:00:29.4"/>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5"/>
                                            </p:tgtEl>
                                          </p:cBhvr>
                                        </p:animEffect>
                                        <p:set>
                                          <p:cBhvr>
                                            <p:cTn id="81"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SM_Mov100:00:29.4"/>
                      </p:tgtEl>
                    </p:cond>
                  </p:nextCondLst>
                </p:seq>
                <p:seq concurrent="1" nextAc="seek">
                  <p:cTn id="82" restart="whenNotActive" fill="hold" evtFilter="cancelBubble" nodeType="interactiveSeq">
                    <p:stCondLst>
                      <p:cond evt="onMediaBookmark" delay="0">
                        <p:tgtEl>
                          <p14:bmkTgt spid="2" bmkName="SM_Mov100:00:29.5"/>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200"/>
                                            <p:tgtEl>
                                              <p:spTgt spid="16"/>
                                            </p:tgtEl>
                                          </p:cBhvr>
                                        </p:animEffect>
                                      </p:childTnLst>
                                    </p:cTn>
                                  </p:par>
                                </p:childTnLst>
                              </p:cTn>
                            </p:par>
                          </p:childTnLst>
                        </p:cTn>
                      </p:par>
                    </p:childTnLst>
                  </p:cTn>
                  <p:nextCondLst>
                    <p:cond evt="onMediaBookmark" delay="0">
                      <p:tgtEl>
                        <p14:bmkTgt spid="2" bmkName="SM_Mov100:00:29.5"/>
                      </p:tgtEl>
                    </p:cond>
                  </p:nextCondLst>
                </p:seq>
                <p:seq concurrent="1" nextAc="seek">
                  <p:cTn id="88" restart="whenNotActive" fill="hold" evtFilter="cancelBubble" nodeType="interactiveSeq">
                    <p:stCondLst>
                      <p:cond evt="onMediaBookmark" delay="0">
                        <p:tgtEl>
                          <p14:bmkTgt spid="2" bmkName="SM_Mov100:00:35.5"/>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6"/>
                                            </p:tgtEl>
                                          </p:cBhvr>
                                        </p:animEffect>
                                        <p:set>
                                          <p:cBhvr>
                                            <p:cTn id="93"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SM_Mov100:00:35.5"/>
                      </p:tgtEl>
                    </p:cond>
                  </p:nextCondLst>
                </p:seq>
                <p:seq concurrent="1" nextAc="seek">
                  <p:cTn id="94" restart="whenNotActive" fill="hold" evtFilter="cancelBubble" nodeType="interactiveSeq">
                    <p:stCondLst>
                      <p:cond evt="onMediaBookmark" delay="0">
                        <p:tgtEl>
                          <p14:bmkTgt spid="2" bmkName="SM_Mov100:00:35.6"/>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200"/>
                                            <p:tgtEl>
                                              <p:spTgt spid="17"/>
                                            </p:tgtEl>
                                          </p:cBhvr>
                                        </p:animEffect>
                                      </p:childTnLst>
                                    </p:cTn>
                                  </p:par>
                                </p:childTnLst>
                              </p:cTn>
                            </p:par>
                          </p:childTnLst>
                        </p:cTn>
                      </p:par>
                    </p:childTnLst>
                  </p:cTn>
                  <p:nextCondLst>
                    <p:cond evt="onMediaBookmark" delay="0">
                      <p:tgtEl>
                        <p14:bmkTgt spid="2" bmkName="SM_Mov100:00:35.6"/>
                      </p:tgtEl>
                    </p:cond>
                  </p:nextCondLst>
                </p:seq>
                <p:seq concurrent="1" nextAc="seek">
                  <p:cTn id="100" restart="whenNotActive" fill="hold" evtFilter="cancelBubble" nodeType="interactiveSeq">
                    <p:stCondLst>
                      <p:cond evt="onMediaBookmark" delay="0">
                        <p:tgtEl>
                          <p14:bmkTgt spid="2" bmkName="SM_Mov100:00:40.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7"/>
                                            </p:tgtEl>
                                          </p:cBhvr>
                                        </p:animEffect>
                                        <p:set>
                                          <p:cBhvr>
                                            <p:cTn id="105"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SM_Mov100:00:40.2"/>
                      </p:tgtEl>
                    </p:cond>
                  </p:nextCondLst>
                </p:seq>
                <p:seq concurrent="1" nextAc="seek">
                  <p:cTn id="106" restart="whenNotActive" fill="hold" evtFilter="cancelBubble" nodeType="interactiveSeq">
                    <p:stCondLst>
                      <p:cond evt="onMediaBookmark" delay="0">
                        <p:tgtEl>
                          <p14:bmkTgt spid="2" bmkName="SM_Mov100:00:40.3"/>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200"/>
                                            <p:tgtEl>
                                              <p:spTgt spid="18"/>
                                            </p:tgtEl>
                                          </p:cBhvr>
                                        </p:animEffect>
                                      </p:childTnLst>
                                    </p:cTn>
                                  </p:par>
                                </p:childTnLst>
                              </p:cTn>
                            </p:par>
                          </p:childTnLst>
                        </p:cTn>
                      </p:par>
                    </p:childTnLst>
                  </p:cTn>
                  <p:nextCondLst>
                    <p:cond evt="onMediaBookmark" delay="0">
                      <p:tgtEl>
                        <p14:bmkTgt spid="2" bmkName="SM_Mov100:00:40.3"/>
                      </p:tgtEl>
                    </p:cond>
                  </p:nextCondLst>
                </p:seq>
                <p:seq concurrent="1" nextAc="seek">
                  <p:cTn id="112" restart="whenNotActive" fill="hold" evtFilter="cancelBubble" nodeType="interactiveSeq">
                    <p:stCondLst>
                      <p:cond evt="onMediaBookmark" delay="0">
                        <p:tgtEl>
                          <p14:bmkTgt spid="2" bmkName="SM_Mov100:00:48.1"/>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8"/>
                                            </p:tgtEl>
                                          </p:cBhvr>
                                        </p:animEffect>
                                        <p:set>
                                          <p:cBhvr>
                                            <p:cTn id="117"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SM_Mov100:00:48.1"/>
                      </p:tgtEl>
                    </p:cond>
                  </p:nextCondLst>
                </p:seq>
                <p:seq concurrent="1" nextAc="seek">
                  <p:cTn id="118" restart="whenNotActive" fill="hold" evtFilter="cancelBubble" nodeType="interactiveSeq">
                    <p:stCondLst>
                      <p:cond evt="onMediaBookmark" delay="0">
                        <p:tgtEl>
                          <p14:bmkTgt spid="2" bmkName="SM_Mov100:00:48.2"/>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200"/>
                                            <p:tgtEl>
                                              <p:spTgt spid="19"/>
                                            </p:tgtEl>
                                          </p:cBhvr>
                                        </p:animEffect>
                                      </p:childTnLst>
                                    </p:cTn>
                                  </p:par>
                                </p:childTnLst>
                              </p:cTn>
                            </p:par>
                          </p:childTnLst>
                        </p:cTn>
                      </p:par>
                    </p:childTnLst>
                  </p:cTn>
                  <p:nextCondLst>
                    <p:cond evt="onMediaBookmark" delay="0">
                      <p:tgtEl>
                        <p14:bmkTgt spid="2" bmkName="SM_Mov100:00:48.2"/>
                      </p:tgtEl>
                    </p:cond>
                  </p:nextCondLst>
                </p:seq>
                <p:seq concurrent="1" nextAc="seek">
                  <p:cTn id="124" restart="whenNotActive" fill="hold" evtFilter="cancelBubble" nodeType="interactiveSeq">
                    <p:stCondLst>
                      <p:cond evt="onMediaBookmark" delay="0">
                        <p:tgtEl>
                          <p14:bmkTgt spid="2" bmkName="SM_Mov100:00:51.7"/>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9"/>
                                            </p:tgtEl>
                                          </p:cBhvr>
                                        </p:animEffect>
                                        <p:set>
                                          <p:cBhvr>
                                            <p:cTn id="129"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SM_Mov100:00:51.7"/>
                      </p:tgtEl>
                    </p:cond>
                  </p:nextCondLst>
                </p:seq>
                <p:seq concurrent="1" nextAc="seek">
                  <p:cTn id="130" restart="whenNotActive" fill="hold" evtFilter="cancelBubble" nodeType="interactiveSeq">
                    <p:stCondLst>
                      <p:cond evt="onMediaBookmark" delay="0">
                        <p:tgtEl>
                          <p14:bmkTgt spid="2" bmkName="SM_Mov100:00:51.8"/>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fade">
                                          <p:cBhvr>
                                            <p:cTn id="135" dur="200"/>
                                            <p:tgtEl>
                                              <p:spTgt spid="20"/>
                                            </p:tgtEl>
                                          </p:cBhvr>
                                        </p:animEffect>
                                      </p:childTnLst>
                                    </p:cTn>
                                  </p:par>
                                </p:childTnLst>
                              </p:cTn>
                            </p:par>
                          </p:childTnLst>
                        </p:cTn>
                      </p:par>
                    </p:childTnLst>
                  </p:cTn>
                  <p:nextCondLst>
                    <p:cond evt="onMediaBookmark" delay="0">
                      <p:tgtEl>
                        <p14:bmkTgt spid="2" bmkName="SM_Mov100:00:51.8"/>
                      </p:tgtEl>
                    </p:cond>
                  </p:nextCondLst>
                </p:seq>
                <p:seq concurrent="1" nextAc="seek">
                  <p:cTn id="136" restart="whenNotActive" fill="hold" evtFilter="cancelBubble" nodeType="interactiveSeq">
                    <p:stCondLst>
                      <p:cond evt="onMediaBookmark" delay="0">
                        <p:tgtEl>
                          <p14:bmkTgt spid="2" bmkName="SM_Mov100:00:56.0"/>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0"/>
                                            </p:tgtEl>
                                          </p:cBhvr>
                                        </p:animEffect>
                                        <p:set>
                                          <p:cBhvr>
                                            <p:cTn id="141"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SM_Mov100:00:56.0"/>
                      </p:tgtEl>
                    </p:cond>
                  </p:nextCondLst>
                </p:seq>
                <p:seq concurrent="1" nextAc="seek">
                  <p:cTn id="142" restart="whenNotActive" fill="hold" evtFilter="cancelBubble" nodeType="interactiveSeq">
                    <p:stCondLst>
                      <p:cond evt="onMediaBookmark" delay="0">
                        <p:tgtEl>
                          <p14:bmkTgt spid="2" bmkName="SM_Mov100:00:56.1"/>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SM_Mov100:00:56.1"/>
                      </p:tgtEl>
                    </p:cond>
                  </p:nextCondLst>
                </p:seq>
                <p:seq concurrent="1" nextAc="seek">
                  <p:cTn id="148" restart="whenNotActive" fill="hold" evtFilter="cancelBubble" nodeType="interactiveSeq">
                    <p:stCondLst>
                      <p:cond evt="onMediaBookmark" delay="0">
                        <p:tgtEl>
                          <p14:bmkTgt spid="2" bmkName="SM_Mov100:01:04.2"/>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SM_Mov100:01:04.2"/>
                      </p:tgtEl>
                    </p:cond>
                  </p:nextCondLst>
                </p:seq>
                <p:seq concurrent="1" nextAc="seek">
                  <p:cTn id="154" restart="whenNotActive" fill="hold" evtFilter="cancelBubble" nodeType="interactiveSeq">
                    <p:stCondLst>
                      <p:cond evt="onMediaBookmark" delay="0">
                        <p:tgtEl>
                          <p14:bmkTgt spid="2" bmkName="SM_Mov100:01:04.3"/>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00"/>
                                            <p:tgtEl>
                                              <p:spTgt spid="23"/>
                                            </p:tgtEl>
                                          </p:cBhvr>
                                        </p:animEffect>
                                      </p:childTnLst>
                                    </p:cTn>
                                  </p:par>
                                </p:childTnLst>
                              </p:cTn>
                            </p:par>
                          </p:childTnLst>
                        </p:cTn>
                      </p:par>
                    </p:childTnLst>
                  </p:cTn>
                  <p:nextCondLst>
                    <p:cond evt="onMediaBookmark" delay="0">
                      <p:tgtEl>
                        <p14:bmkTgt spid="2" bmkName="SM_Mov100:01:04.3"/>
                      </p:tgtEl>
                    </p:cond>
                  </p:nextCondLst>
                </p:seq>
                <p:seq concurrent="1" nextAc="seek">
                  <p:cTn id="160" restart="whenNotActive" fill="hold" evtFilter="cancelBubble" nodeType="interactiveSeq">
                    <p:stCondLst>
                      <p:cond evt="onMediaBookmark" delay="0">
                        <p:tgtEl>
                          <p14:bmkTgt spid="2" bmkName="SM_Mov100:01:11.8"/>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3"/>
                                            </p:tgtEl>
                                          </p:cBhvr>
                                        </p:animEffect>
                                        <p:set>
                                          <p:cBhvr>
                                            <p:cTn id="16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SM_Mov100:01:11.8"/>
                      </p:tgtEl>
                    </p:cond>
                  </p:nextCondLst>
                </p:seq>
                <p:seq concurrent="1" nextAc="seek">
                  <p:cTn id="166" restart="whenNotActive" fill="hold" evtFilter="cancelBubble" nodeType="interactiveSeq">
                    <p:stCondLst>
                      <p:cond evt="onMediaBookmark" delay="0">
                        <p:tgtEl>
                          <p14:bmkTgt spid="2" bmkName="SM_Mov100:01:11.9"/>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200"/>
                                            <p:tgtEl>
                                              <p:spTgt spid="24"/>
                                            </p:tgtEl>
                                          </p:cBhvr>
                                        </p:animEffect>
                                      </p:childTnLst>
                                    </p:cTn>
                                  </p:par>
                                </p:childTnLst>
                              </p:cTn>
                            </p:par>
                          </p:childTnLst>
                        </p:cTn>
                      </p:par>
                    </p:childTnLst>
                  </p:cTn>
                  <p:nextCondLst>
                    <p:cond evt="onMediaBookmark" delay="0">
                      <p:tgtEl>
                        <p14:bmkTgt spid="2" bmkName="SM_Mov100:01:11.9"/>
                      </p:tgtEl>
                    </p:cond>
                  </p:nextCondLst>
                </p:seq>
                <p:seq concurrent="1" nextAc="seek">
                  <p:cTn id="172" restart="whenNotActive" fill="hold" evtFilter="cancelBubble" nodeType="interactiveSeq">
                    <p:stCondLst>
                      <p:cond evt="onMediaBookmark" delay="0">
                        <p:tgtEl>
                          <p14:bmkTgt spid="2" bmkName="SM_Mov100:01:15.2"/>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4"/>
                                            </p:tgtEl>
                                          </p:cBhvr>
                                        </p:animEffect>
                                        <p:set>
                                          <p:cBhvr>
                                            <p:cTn id="17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SM_Mov100:01:15.2"/>
                      </p:tgtEl>
                    </p:cond>
                  </p:nextCondLst>
                </p:seq>
                <p:seq concurrent="1" nextAc="seek">
                  <p:cTn id="178" restart="whenNotActive" fill="hold" evtFilter="cancelBubble" nodeType="interactiveSeq">
                    <p:stCondLst>
                      <p:cond evt="onMediaBookmark" delay="0">
                        <p:tgtEl>
                          <p14:bmkTgt spid="2" bmkName="SM_Mov100:01:15.3"/>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00"/>
                                            <p:tgtEl>
                                              <p:spTgt spid="25"/>
                                            </p:tgtEl>
                                          </p:cBhvr>
                                        </p:animEffect>
                                      </p:childTnLst>
                                    </p:cTn>
                                  </p:par>
                                </p:childTnLst>
                              </p:cTn>
                            </p:par>
                          </p:childTnLst>
                        </p:cTn>
                      </p:par>
                    </p:childTnLst>
                  </p:cTn>
                  <p:nextCondLst>
                    <p:cond evt="onMediaBookmark" delay="0">
                      <p:tgtEl>
                        <p14:bmkTgt spid="2" bmkName="SM_Mov100:01:15.3"/>
                      </p:tgtEl>
                    </p:cond>
                  </p:nextCondLst>
                </p:seq>
                <p:seq concurrent="1" nextAc="seek">
                  <p:cTn id="184" restart="whenNotActive" fill="hold" evtFilter="cancelBubble" nodeType="interactiveSeq">
                    <p:stCondLst>
                      <p:cond evt="onMediaBookmark" delay="0">
                        <p:tgtEl>
                          <p14:bmkTgt spid="2" bmkName="SM_Mov100:01:20.6"/>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5"/>
                                            </p:tgtEl>
                                          </p:cBhvr>
                                        </p:animEffect>
                                        <p:set>
                                          <p:cBhvr>
                                            <p:cTn id="18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SM_Mov100:01:20.6"/>
                      </p:tgtEl>
                    </p:cond>
                  </p:nextCondLst>
                </p:seq>
                <p:seq concurrent="1" nextAc="seek">
                  <p:cTn id="190" restart="whenNotActive" fill="hold" evtFilter="cancelBubble" nodeType="interactiveSeq">
                    <p:stCondLst>
                      <p:cond evt="onMediaBookmark" delay="0">
                        <p:tgtEl>
                          <p14:bmkTgt spid="2" bmkName="SM_Mov100:01:20.7"/>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6"/>
                                            </p:tgtEl>
                                            <p:attrNameLst>
                                              <p:attrName>style.visibility</p:attrName>
                                            </p:attrNameLst>
                                          </p:cBhvr>
                                          <p:to>
                                            <p:strVal val="visible"/>
                                          </p:to>
                                        </p:set>
                                        <p:animEffect transition="in" filter="fade">
                                          <p:cBhvr>
                                            <p:cTn id="195" dur="200"/>
                                            <p:tgtEl>
                                              <p:spTgt spid="26"/>
                                            </p:tgtEl>
                                          </p:cBhvr>
                                        </p:animEffect>
                                      </p:childTnLst>
                                    </p:cTn>
                                  </p:par>
                                </p:childTnLst>
                              </p:cTn>
                            </p:par>
                          </p:childTnLst>
                        </p:cTn>
                      </p:par>
                    </p:childTnLst>
                  </p:cTn>
                  <p:nextCondLst>
                    <p:cond evt="onMediaBookmark" delay="0">
                      <p:tgtEl>
                        <p14:bmkTgt spid="2" bmkName="SM_Mov100:01:20.7"/>
                      </p:tgtEl>
                    </p:cond>
                  </p:nextCondLst>
                </p:seq>
                <p:seq concurrent="1" nextAc="seek">
                  <p:cTn id="196" restart="whenNotActive" fill="hold" evtFilter="cancelBubble" nodeType="interactiveSeq">
                    <p:stCondLst>
                      <p:cond evt="onMediaBookmark" delay="0">
                        <p:tgtEl>
                          <p14:bmkTgt spid="2" bmkName="SM_Mov100:01:25.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6"/>
                                            </p:tgtEl>
                                          </p:cBhvr>
                                        </p:animEffect>
                                        <p:set>
                                          <p:cBhvr>
                                            <p:cTn id="20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SM_Mov100:01:25.7"/>
                      </p:tgtEl>
                    </p:cond>
                  </p:nextCondLst>
                </p:seq>
                <p:seq concurrent="1" nextAc="seek">
                  <p:cTn id="202" restart="whenNotActive" fill="hold" evtFilter="cancelBubble" nodeType="interactiveSeq">
                    <p:stCondLst>
                      <p:cond evt="onMediaBookmark" delay="0">
                        <p:tgtEl>
                          <p14:bmkTgt spid="2" bmkName="SM_Mov100:01:25.8"/>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7"/>
                                            </p:tgtEl>
                                            <p:attrNameLst>
                                              <p:attrName>style.visibility</p:attrName>
                                            </p:attrNameLst>
                                          </p:cBhvr>
                                          <p:to>
                                            <p:strVal val="visible"/>
                                          </p:to>
                                        </p:set>
                                        <p:animEffect transition="in" filter="fade">
                                          <p:cBhvr>
                                            <p:cTn id="207" dur="200"/>
                                            <p:tgtEl>
                                              <p:spTgt spid="27"/>
                                            </p:tgtEl>
                                          </p:cBhvr>
                                        </p:animEffect>
                                      </p:childTnLst>
                                    </p:cTn>
                                  </p:par>
                                </p:childTnLst>
                              </p:cTn>
                            </p:par>
                          </p:childTnLst>
                        </p:cTn>
                      </p:par>
                    </p:childTnLst>
                  </p:cTn>
                  <p:nextCondLst>
                    <p:cond evt="onMediaBookmark" delay="0">
                      <p:tgtEl>
                        <p14:bmkTgt spid="2" bmkName="SM_Mov100:01:25.8"/>
                      </p:tgtEl>
                    </p:cond>
                  </p:nextCondLst>
                </p:seq>
                <p:seq concurrent="1" nextAc="seek">
                  <p:cTn id="208" restart="whenNotActive" fill="hold" evtFilter="cancelBubble" nodeType="interactiveSeq">
                    <p:stCondLst>
                      <p:cond evt="onMediaBookmark" delay="0">
                        <p:tgtEl>
                          <p14:bmkTgt spid="2" bmkName="SM_Mov100:01:30.3"/>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7"/>
                                            </p:tgtEl>
                                          </p:cBhvr>
                                        </p:animEffect>
                                        <p:set>
                                          <p:cBhvr>
                                            <p:cTn id="21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SM_Mov100:01:30.3"/>
                      </p:tgtEl>
                    </p:cond>
                  </p:nextCondLst>
                </p:seq>
                <p:seq concurrent="1" nextAc="seek">
                  <p:cTn id="214" restart="whenNotActive" fill="hold" evtFilter="cancelBubble" nodeType="interactiveSeq">
                    <p:stCondLst>
                      <p:cond evt="onMediaBookmark" delay="0">
                        <p:tgtEl>
                          <p14:bmkTgt spid="2" bmkName="SM_Mov100:01:30.4"/>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00"/>
                                            <p:tgtEl>
                                              <p:spTgt spid="28"/>
                                            </p:tgtEl>
                                          </p:cBhvr>
                                        </p:animEffect>
                                      </p:childTnLst>
                                    </p:cTn>
                                  </p:par>
                                </p:childTnLst>
                              </p:cTn>
                            </p:par>
                          </p:childTnLst>
                        </p:cTn>
                      </p:par>
                    </p:childTnLst>
                  </p:cTn>
                  <p:nextCondLst>
                    <p:cond evt="onMediaBookmark" delay="0">
                      <p:tgtEl>
                        <p14:bmkTgt spid="2" bmkName="SM_Mov100:01:30.4"/>
                      </p:tgtEl>
                    </p:cond>
                  </p:nextCondLst>
                </p:seq>
                <p:seq concurrent="1" nextAc="seek">
                  <p:cTn id="220" restart="whenNotActive" fill="hold" evtFilter="cancelBubble" nodeType="interactiveSeq">
                    <p:stCondLst>
                      <p:cond evt="onMediaBookmark" delay="0">
                        <p:tgtEl>
                          <p14:bmkTgt spid="2" bmkName="SM_Mov100:01:36.3"/>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8"/>
                                            </p:tgtEl>
                                          </p:cBhvr>
                                        </p:animEffect>
                                        <p:set>
                                          <p:cBhvr>
                                            <p:cTn id="22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SM_Mov100:01:36.3"/>
                      </p:tgtEl>
                    </p:cond>
                  </p:nextCondLst>
                </p:seq>
                <p:seq concurrent="1" nextAc="seek">
                  <p:cTn id="226" restart="whenNotActive" fill="hold" evtFilter="cancelBubble" nodeType="interactiveSeq">
                    <p:stCondLst>
                      <p:cond evt="onMediaBookmark" delay="0">
                        <p:tgtEl>
                          <p14:bmkTgt spid="2" bmkName="SM_Mov100:01:36.4"/>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9"/>
                                            </p:tgtEl>
                                            <p:attrNameLst>
                                              <p:attrName>style.visibility</p:attrName>
                                            </p:attrNameLst>
                                          </p:cBhvr>
                                          <p:to>
                                            <p:strVal val="visible"/>
                                          </p:to>
                                        </p:set>
                                        <p:animEffect transition="in" filter="fade">
                                          <p:cBhvr>
                                            <p:cTn id="231" dur="200"/>
                                            <p:tgtEl>
                                              <p:spTgt spid="29"/>
                                            </p:tgtEl>
                                          </p:cBhvr>
                                        </p:animEffect>
                                      </p:childTnLst>
                                    </p:cTn>
                                  </p:par>
                                </p:childTnLst>
                              </p:cTn>
                            </p:par>
                          </p:childTnLst>
                        </p:cTn>
                      </p:par>
                    </p:childTnLst>
                  </p:cTn>
                  <p:nextCondLst>
                    <p:cond evt="onMediaBookmark" delay="0">
                      <p:tgtEl>
                        <p14:bmkTgt spid="2" bmkName="SM_Mov100:01:36.4"/>
                      </p:tgtEl>
                    </p:cond>
                  </p:nextCondLst>
                </p:seq>
                <p:seq concurrent="1" nextAc="seek">
                  <p:cTn id="232" restart="whenNotActive" fill="hold" evtFilter="cancelBubble" nodeType="interactiveSeq">
                    <p:stCondLst>
                      <p:cond evt="onMediaBookmark" delay="0">
                        <p:tgtEl>
                          <p14:bmkTgt spid="2" bmkName="SM_Mov100:01:45.6"/>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9"/>
                                            </p:tgtEl>
                                          </p:cBhvr>
                                        </p:animEffect>
                                        <p:set>
                                          <p:cBhvr>
                                            <p:cTn id="23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SM_Mov100:01:45.6"/>
                      </p:tgtEl>
                    </p:cond>
                  </p:nextCondLst>
                </p:seq>
                <p:seq concurrent="1" nextAc="seek">
                  <p:cTn id="238" restart="whenNotActive" fill="hold" evtFilter="cancelBubble" nodeType="interactiveSeq">
                    <p:stCondLst>
                      <p:cond evt="onMediaBookmark" delay="0">
                        <p:tgtEl>
                          <p14:bmkTgt spid="2" bmkName="SM_Mov100:01:45.7"/>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0"/>
                                            </p:tgtEl>
                                            <p:attrNameLst>
                                              <p:attrName>style.visibility</p:attrName>
                                            </p:attrNameLst>
                                          </p:cBhvr>
                                          <p:to>
                                            <p:strVal val="visible"/>
                                          </p:to>
                                        </p:set>
                                        <p:animEffect transition="in" filter="fade">
                                          <p:cBhvr>
                                            <p:cTn id="243" dur="200"/>
                                            <p:tgtEl>
                                              <p:spTgt spid="30"/>
                                            </p:tgtEl>
                                          </p:cBhvr>
                                        </p:animEffect>
                                      </p:childTnLst>
                                    </p:cTn>
                                  </p:par>
                                </p:childTnLst>
                              </p:cTn>
                            </p:par>
                          </p:childTnLst>
                        </p:cTn>
                      </p:par>
                    </p:childTnLst>
                  </p:cTn>
                  <p:nextCondLst>
                    <p:cond evt="onMediaBookmark" delay="0">
                      <p:tgtEl>
                        <p14:bmkTgt spid="2" bmkName="SM_Mov100:01:45.7"/>
                      </p:tgtEl>
                    </p:cond>
                  </p:nextCondLst>
                </p:seq>
                <p:seq concurrent="1" nextAc="seek">
                  <p:cTn id="244" restart="whenNotActive" fill="hold" evtFilter="cancelBubble" nodeType="interactiveSeq">
                    <p:stCondLst>
                      <p:cond evt="onMediaBookmark" delay="0">
                        <p:tgtEl>
                          <p14:bmkTgt spid="2" bmkName="SM_Mov100:01:50.9"/>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0"/>
                                            </p:tgtEl>
                                          </p:cBhvr>
                                        </p:animEffect>
                                        <p:set>
                                          <p:cBhvr>
                                            <p:cTn id="24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SM_Mov100:01:50.9"/>
                      </p:tgtEl>
                    </p:cond>
                  </p:nextCondLst>
                </p:seq>
                <p:seq concurrent="1" nextAc="seek">
                  <p:cTn id="250" restart="whenNotActive" fill="hold" evtFilter="cancelBubble" nodeType="interactiveSeq">
                    <p:stCondLst>
                      <p:cond evt="onMediaBookmark" delay="0">
                        <p:tgtEl>
                          <p14:bmkTgt spid="2" bmkName="SM_Mov100:01:51.0"/>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4"/>
                                            </p:tgtEl>
                                            <p:attrNameLst>
                                              <p:attrName>style.visibility</p:attrName>
                                            </p:attrNameLst>
                                          </p:cBhvr>
                                          <p:to>
                                            <p:strVal val="visible"/>
                                          </p:to>
                                        </p:set>
                                        <p:animEffect transition="in" filter="fade">
                                          <p:cBhvr>
                                            <p:cTn id="255" dur="200"/>
                                            <p:tgtEl>
                                              <p:spTgt spid="34"/>
                                            </p:tgtEl>
                                          </p:cBhvr>
                                        </p:animEffect>
                                      </p:childTnLst>
                                    </p:cTn>
                                  </p:par>
                                </p:childTnLst>
                              </p:cTn>
                            </p:par>
                          </p:childTnLst>
                        </p:cTn>
                      </p:par>
                    </p:childTnLst>
                  </p:cTn>
                  <p:nextCondLst>
                    <p:cond evt="onMediaBookmark" delay="0">
                      <p:tgtEl>
                        <p14:bmkTgt spid="2" bmkName="SM_Mov100:01:51.0"/>
                      </p:tgtEl>
                    </p:cond>
                  </p:nextCondLst>
                </p:seq>
                <p:seq concurrent="1" nextAc="seek">
                  <p:cTn id="256" restart="whenNotActive" fill="hold" evtFilter="cancelBubble" nodeType="interactiveSeq">
                    <p:stCondLst>
                      <p:cond evt="onMediaBookmark" delay="0">
                        <p:tgtEl>
                          <p14:bmkTgt spid="2" bmkName="SM_Mov100:01:54.6"/>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4"/>
                                            </p:tgtEl>
                                          </p:cBhvr>
                                        </p:animEffect>
                                        <p:set>
                                          <p:cBhvr>
                                            <p:cTn id="261"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SM_Mov100:01:54.6"/>
                      </p:tgtEl>
                    </p:cond>
                  </p:nextCondLst>
                </p:seq>
                <p:seq concurrent="1" nextAc="seek">
                  <p:cTn id="262" restart="whenNotActive" fill="hold" evtFilter="cancelBubble" nodeType="interactiveSeq">
                    <p:stCondLst>
                      <p:cond evt="onMediaBookmark" delay="0">
                        <p:tgtEl>
                          <p14:bmkTgt spid="2" bmkName="SM_Mov100:01:54.7"/>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6"/>
                                            </p:tgtEl>
                                            <p:attrNameLst>
                                              <p:attrName>style.visibility</p:attrName>
                                            </p:attrNameLst>
                                          </p:cBhvr>
                                          <p:to>
                                            <p:strVal val="visible"/>
                                          </p:to>
                                        </p:set>
                                        <p:animEffect transition="in" filter="fade">
                                          <p:cBhvr>
                                            <p:cTn id="267" dur="200"/>
                                            <p:tgtEl>
                                              <p:spTgt spid="36"/>
                                            </p:tgtEl>
                                          </p:cBhvr>
                                        </p:animEffect>
                                      </p:childTnLst>
                                    </p:cTn>
                                  </p:par>
                                </p:childTnLst>
                              </p:cTn>
                            </p:par>
                          </p:childTnLst>
                        </p:cTn>
                      </p:par>
                    </p:childTnLst>
                  </p:cTn>
                  <p:nextCondLst>
                    <p:cond evt="onMediaBookmark" delay="0">
                      <p:tgtEl>
                        <p14:bmkTgt spid="2" bmkName="SM_Mov100:01:54.7"/>
                      </p:tgtEl>
                    </p:cond>
                  </p:nextCondLst>
                </p:seq>
                <p:seq concurrent="1" nextAc="seek">
                  <p:cTn id="268" restart="whenNotActive" fill="hold" evtFilter="cancelBubble" nodeType="interactiveSeq">
                    <p:stCondLst>
                      <p:cond evt="onMediaBookmark" delay="0">
                        <p:tgtEl>
                          <p14:bmkTgt spid="2" bmkName="SM_Mov100:02:00.8"/>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6"/>
                                            </p:tgtEl>
                                          </p:cBhvr>
                                        </p:animEffect>
                                        <p:set>
                                          <p:cBhvr>
                                            <p:cTn id="273"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SM_Mov100:02:00.8"/>
                      </p:tgtEl>
                    </p:cond>
                  </p:nextCondLst>
                </p:seq>
                <p:seq concurrent="1" nextAc="seek">
                  <p:cTn id="274" restart="whenNotActive" fill="hold" evtFilter="cancelBubble" nodeType="interactiveSeq">
                    <p:stCondLst>
                      <p:cond evt="onMediaBookmark" delay="0">
                        <p:tgtEl>
                          <p14:bmkTgt spid="2" bmkName="SM_Mov100:02:00.9"/>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48"/>
                                            </p:tgtEl>
                                            <p:attrNameLst>
                                              <p:attrName>style.visibility</p:attrName>
                                            </p:attrNameLst>
                                          </p:cBhvr>
                                          <p:to>
                                            <p:strVal val="visible"/>
                                          </p:to>
                                        </p:set>
                                        <p:animEffect transition="in" filter="fade">
                                          <p:cBhvr>
                                            <p:cTn id="279" dur="200"/>
                                            <p:tgtEl>
                                              <p:spTgt spid="48"/>
                                            </p:tgtEl>
                                          </p:cBhvr>
                                        </p:animEffect>
                                      </p:childTnLst>
                                    </p:cTn>
                                  </p:par>
                                </p:childTnLst>
                              </p:cTn>
                            </p:par>
                          </p:childTnLst>
                        </p:cTn>
                      </p:par>
                    </p:childTnLst>
                  </p:cTn>
                  <p:nextCondLst>
                    <p:cond evt="onMediaBookmark" delay="0">
                      <p:tgtEl>
                        <p14:bmkTgt spid="2" bmkName="SM_Mov100:02:00.9"/>
                      </p:tgtEl>
                    </p:cond>
                  </p:nextCondLst>
                </p:seq>
                <p:seq concurrent="1" nextAc="seek">
                  <p:cTn id="280" restart="whenNotActive" fill="hold" evtFilter="cancelBubble" nodeType="interactiveSeq">
                    <p:stCondLst>
                      <p:cond evt="onMediaBookmark" delay="0">
                        <p:tgtEl>
                          <p14:bmkTgt spid="2" bmkName="SM_Mov100:02:07.7"/>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48"/>
                                            </p:tgtEl>
                                          </p:cBhvr>
                                        </p:animEffect>
                                        <p:set>
                                          <p:cBhvr>
                                            <p:cTn id="285"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SM_Mov100:02:07.7"/>
                      </p:tgtEl>
                    </p:cond>
                  </p:nextCondLst>
                </p:seq>
                <p:seq concurrent="1" nextAc="seek">
                  <p:cTn id="286" restart="whenNotActive" fill="hold" evtFilter="cancelBubble" nodeType="interactiveSeq">
                    <p:stCondLst>
                      <p:cond evt="onMediaBookmark" delay="0">
                        <p:tgtEl>
                          <p14:bmkTgt spid="2" bmkName="SM_Mov100:02:07.8"/>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55"/>
                                            </p:tgtEl>
                                            <p:attrNameLst>
                                              <p:attrName>style.visibility</p:attrName>
                                            </p:attrNameLst>
                                          </p:cBhvr>
                                          <p:to>
                                            <p:strVal val="visible"/>
                                          </p:to>
                                        </p:set>
                                        <p:animEffect transition="in" filter="fade">
                                          <p:cBhvr>
                                            <p:cTn id="291" dur="200"/>
                                            <p:tgtEl>
                                              <p:spTgt spid="55"/>
                                            </p:tgtEl>
                                          </p:cBhvr>
                                        </p:animEffect>
                                      </p:childTnLst>
                                    </p:cTn>
                                  </p:par>
                                </p:childTnLst>
                              </p:cTn>
                            </p:par>
                          </p:childTnLst>
                        </p:cTn>
                      </p:par>
                    </p:childTnLst>
                  </p:cTn>
                  <p:nextCondLst>
                    <p:cond evt="onMediaBookmark" delay="0">
                      <p:tgtEl>
                        <p14:bmkTgt spid="2" bmkName="SM_Mov100:02:07.8"/>
                      </p:tgtEl>
                    </p:cond>
                  </p:nextCondLst>
                </p:seq>
                <p:seq concurrent="1" nextAc="seek">
                  <p:cTn id="292" restart="whenNotActive" fill="hold" evtFilter="cancelBubble" nodeType="interactiveSeq">
                    <p:stCondLst>
                      <p:cond evt="onMediaBookmark" delay="0">
                        <p:tgtEl>
                          <p14:bmkTgt spid="2" bmkName="SM_Mov100:02:16.4"/>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55"/>
                                            </p:tgtEl>
                                          </p:cBhvr>
                                        </p:animEffect>
                                        <p:set>
                                          <p:cBhvr>
                                            <p:cTn id="297"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SM_Mov100:02:16.4"/>
                      </p:tgtEl>
                    </p:cond>
                  </p:nextCondLst>
                </p:seq>
                <p:seq concurrent="1" nextAc="seek">
                  <p:cTn id="298" restart="whenNotActive" fill="hold" evtFilter="cancelBubble" nodeType="interactiveSeq">
                    <p:stCondLst>
                      <p:cond evt="onMediaBookmark" delay="0">
                        <p:tgtEl>
                          <p14:bmkTgt spid="2" bmkName="SM_Mov100:02:16.5"/>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56"/>
                                            </p:tgtEl>
                                            <p:attrNameLst>
                                              <p:attrName>style.visibility</p:attrName>
                                            </p:attrNameLst>
                                          </p:cBhvr>
                                          <p:to>
                                            <p:strVal val="visible"/>
                                          </p:to>
                                        </p:set>
                                        <p:animEffect transition="in" filter="fade">
                                          <p:cBhvr>
                                            <p:cTn id="303" dur="200"/>
                                            <p:tgtEl>
                                              <p:spTgt spid="56"/>
                                            </p:tgtEl>
                                          </p:cBhvr>
                                        </p:animEffect>
                                      </p:childTnLst>
                                    </p:cTn>
                                  </p:par>
                                </p:childTnLst>
                              </p:cTn>
                            </p:par>
                          </p:childTnLst>
                        </p:cTn>
                      </p:par>
                    </p:childTnLst>
                  </p:cTn>
                  <p:nextCondLst>
                    <p:cond evt="onMediaBookmark" delay="0">
                      <p:tgtEl>
                        <p14:bmkTgt spid="2" bmkName="SM_Mov100:02:16.5"/>
                      </p:tgtEl>
                    </p:cond>
                  </p:nextCondLst>
                </p:seq>
                <p:seq concurrent="1" nextAc="seek">
                  <p:cTn id="304" restart="whenNotActive" fill="hold" evtFilter="cancelBubble" nodeType="interactiveSeq">
                    <p:stCondLst>
                      <p:cond evt="onMediaBookmark" delay="0">
                        <p:tgtEl>
                          <p14:bmkTgt spid="2" bmkName="SM_Mov100:02:24.1"/>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56"/>
                                            </p:tgtEl>
                                          </p:cBhvr>
                                        </p:animEffect>
                                        <p:set>
                                          <p:cBhvr>
                                            <p:cTn id="309"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SM_Mov100:02:24.1"/>
                      </p:tgtEl>
                    </p:cond>
                  </p:nextCondLst>
                </p:seq>
                <p:seq concurrent="1" nextAc="seek">
                  <p:cTn id="310" restart="whenNotActive" fill="hold" evtFilter="cancelBubble" nodeType="interactiveSeq">
                    <p:stCondLst>
                      <p:cond evt="onMediaBookmark" delay="0">
                        <p:tgtEl>
                          <p14:bmkTgt spid="2" bmkName="SM_Mov100:02:24.2"/>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57"/>
                                            </p:tgtEl>
                                            <p:attrNameLst>
                                              <p:attrName>style.visibility</p:attrName>
                                            </p:attrNameLst>
                                          </p:cBhvr>
                                          <p:to>
                                            <p:strVal val="visible"/>
                                          </p:to>
                                        </p:set>
                                        <p:animEffect transition="in" filter="fade">
                                          <p:cBhvr>
                                            <p:cTn id="315" dur="200"/>
                                            <p:tgtEl>
                                              <p:spTgt spid="57"/>
                                            </p:tgtEl>
                                          </p:cBhvr>
                                        </p:animEffect>
                                      </p:childTnLst>
                                    </p:cTn>
                                  </p:par>
                                </p:childTnLst>
                              </p:cTn>
                            </p:par>
                          </p:childTnLst>
                        </p:cTn>
                      </p:par>
                    </p:childTnLst>
                  </p:cTn>
                  <p:nextCondLst>
                    <p:cond evt="onMediaBookmark" delay="0">
                      <p:tgtEl>
                        <p14:bmkTgt spid="2" bmkName="SM_Mov100:02:24.2"/>
                      </p:tgtEl>
                    </p:cond>
                  </p:nextCondLst>
                </p:seq>
                <p:seq concurrent="1" nextAc="seek">
                  <p:cTn id="316" restart="whenNotActive" fill="hold" evtFilter="cancelBubble" nodeType="interactiveSeq">
                    <p:stCondLst>
                      <p:cond evt="onMediaBookmark" delay="0">
                        <p:tgtEl>
                          <p14:bmkTgt spid="2" bmkName="SM_Mov100:02:33.4"/>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57"/>
                                            </p:tgtEl>
                                          </p:cBhvr>
                                        </p:animEffect>
                                        <p:set>
                                          <p:cBhvr>
                                            <p:cTn id="32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SM_Mov100:02:33.4"/>
                      </p:tgtEl>
                    </p:cond>
                  </p:nextCondLst>
                </p:seq>
                <p:seq concurrent="1" nextAc="seek">
                  <p:cTn id="322" restart="whenNotActive" fill="hold" evtFilter="cancelBubble" nodeType="interactiveSeq">
                    <p:stCondLst>
                      <p:cond evt="onMediaBookmark" delay="0">
                        <p:tgtEl>
                          <p14:bmkTgt spid="2" bmkName="SM_Mov100:02:33.5"/>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SM_Mov100:02:33.5"/>
                      </p:tgtEl>
                    </p:cond>
                  </p:nextCondLst>
                </p:seq>
                <p:seq concurrent="1" nextAc="seek">
                  <p:cTn id="328" restart="whenNotActive" fill="hold" evtFilter="cancelBubble" nodeType="interactiveSeq">
                    <p:stCondLst>
                      <p:cond evt="onMediaBookmark" delay="0">
                        <p:tgtEl>
                          <p14:bmkTgt spid="2" bmkName="SM_Mov100:02:40.8"/>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SM_Mov100:02:40.8"/>
                      </p:tgtEl>
                    </p:cond>
                  </p:nextCondLst>
                </p:seq>
                <p:seq concurrent="1" nextAc="seek">
                  <p:cTn id="334" restart="whenNotActive" fill="hold" evtFilter="cancelBubble" nodeType="interactiveSeq">
                    <p:stCondLst>
                      <p:cond evt="onMediaBookmark" delay="0">
                        <p:tgtEl>
                          <p14:bmkTgt spid="2" bmkName="SM_Mov100:02:40.9"/>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0"/>
                                            </p:tgtEl>
                                            <p:attrNameLst>
                                              <p:attrName>style.visibility</p:attrName>
                                            </p:attrNameLst>
                                          </p:cBhvr>
                                          <p:to>
                                            <p:strVal val="visible"/>
                                          </p:to>
                                        </p:set>
                                        <p:animEffect transition="in" filter="fade">
                                          <p:cBhvr>
                                            <p:cTn id="339" dur="200"/>
                                            <p:tgtEl>
                                              <p:spTgt spid="70"/>
                                            </p:tgtEl>
                                          </p:cBhvr>
                                        </p:animEffect>
                                      </p:childTnLst>
                                    </p:cTn>
                                  </p:par>
                                </p:childTnLst>
                              </p:cTn>
                            </p:par>
                          </p:childTnLst>
                        </p:cTn>
                      </p:par>
                    </p:childTnLst>
                  </p:cTn>
                  <p:nextCondLst>
                    <p:cond evt="onMediaBookmark" delay="0">
                      <p:tgtEl>
                        <p14:bmkTgt spid="2" bmkName="SM_Mov100:02:40.9"/>
                      </p:tgtEl>
                    </p:cond>
                  </p:nextCondLst>
                </p:seq>
                <p:seq concurrent="1" nextAc="seek">
                  <p:cTn id="340" restart="whenNotActive" fill="hold" evtFilter="cancelBubble" nodeType="interactiveSeq">
                    <p:stCondLst>
                      <p:cond evt="onMediaBookmark" delay="0">
                        <p:tgtEl>
                          <p14:bmkTgt spid="2" bmkName="SM_Mov100:02:47.1"/>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0"/>
                                            </p:tgtEl>
                                          </p:cBhvr>
                                        </p:animEffect>
                                        <p:set>
                                          <p:cBhvr>
                                            <p:cTn id="345"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SM_Mov100:02:47.1"/>
                      </p:tgtEl>
                    </p:cond>
                  </p:nextCondLst>
                </p:seq>
                <p:seq concurrent="1" nextAc="seek">
                  <p:cTn id="346" restart="whenNotActive" fill="hold" evtFilter="cancelBubble" nodeType="interactiveSeq">
                    <p:stCondLst>
                      <p:cond evt="onMediaBookmark" delay="0">
                        <p:tgtEl>
                          <p14:bmkTgt spid="2" bmkName="SM_Mov100:02:47.2"/>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2"/>
                                            </p:tgtEl>
                                            <p:attrNameLst>
                                              <p:attrName>style.visibility</p:attrName>
                                            </p:attrNameLst>
                                          </p:cBhvr>
                                          <p:to>
                                            <p:strVal val="visible"/>
                                          </p:to>
                                        </p:set>
                                        <p:animEffect transition="in" filter="fade">
                                          <p:cBhvr>
                                            <p:cTn id="351" dur="200"/>
                                            <p:tgtEl>
                                              <p:spTgt spid="72"/>
                                            </p:tgtEl>
                                          </p:cBhvr>
                                        </p:animEffect>
                                      </p:childTnLst>
                                    </p:cTn>
                                  </p:par>
                                </p:childTnLst>
                              </p:cTn>
                            </p:par>
                          </p:childTnLst>
                        </p:cTn>
                      </p:par>
                    </p:childTnLst>
                  </p:cTn>
                  <p:nextCondLst>
                    <p:cond evt="onMediaBookmark" delay="0">
                      <p:tgtEl>
                        <p14:bmkTgt spid="2" bmkName="SM_Mov100:02:47.2"/>
                      </p:tgtEl>
                    </p:cond>
                  </p:nextCondLst>
                </p:seq>
                <p:seq concurrent="1" nextAc="seek">
                  <p:cTn id="352" restart="whenNotActive" fill="hold" evtFilter="cancelBubble" nodeType="interactiveSeq">
                    <p:stCondLst>
                      <p:cond evt="onMediaBookmark" delay="0">
                        <p:tgtEl>
                          <p14:bmkTgt spid="2" bmkName="SM_Mov100:02:49.3"/>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2"/>
                                            </p:tgtEl>
                                          </p:cBhvr>
                                        </p:animEffect>
                                        <p:set>
                                          <p:cBhvr>
                                            <p:cTn id="357"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SM_Mov100:02:49.3"/>
                      </p:tgtEl>
                    </p:cond>
                  </p:nextCondLst>
                </p:seq>
                <p:seq concurrent="1" nextAc="seek">
                  <p:cTn id="358" restart="whenNotActive" fill="hold" evtFilter="cancelBubble" nodeType="interactiveSeq">
                    <p:stCondLst>
                      <p:cond evt="onMediaBookmark" delay="0">
                        <p:tgtEl>
                          <p14:bmkTgt spid="2" bmkName="SM_Mov100:02:49.4"/>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3"/>
                                            </p:tgtEl>
                                            <p:attrNameLst>
                                              <p:attrName>style.visibility</p:attrName>
                                            </p:attrNameLst>
                                          </p:cBhvr>
                                          <p:to>
                                            <p:strVal val="visible"/>
                                          </p:to>
                                        </p:set>
                                        <p:animEffect transition="in" filter="fade">
                                          <p:cBhvr>
                                            <p:cTn id="363" dur="200"/>
                                            <p:tgtEl>
                                              <p:spTgt spid="73"/>
                                            </p:tgtEl>
                                          </p:cBhvr>
                                        </p:animEffect>
                                      </p:childTnLst>
                                    </p:cTn>
                                  </p:par>
                                </p:childTnLst>
                              </p:cTn>
                            </p:par>
                          </p:childTnLst>
                        </p:cTn>
                      </p:par>
                    </p:childTnLst>
                  </p:cTn>
                  <p:nextCondLst>
                    <p:cond evt="onMediaBookmark" delay="0">
                      <p:tgtEl>
                        <p14:bmkTgt spid="2" bmkName="SM_Mov100:02:49.4"/>
                      </p:tgtEl>
                    </p:cond>
                  </p:nextCondLst>
                </p:seq>
                <p:seq concurrent="1" nextAc="seek">
                  <p:cTn id="364" restart="whenNotActive" fill="hold" evtFilter="cancelBubble" nodeType="interactiveSeq">
                    <p:stCondLst>
                      <p:cond evt="onMediaBookmark" delay="0">
                        <p:tgtEl>
                          <p14:bmkTgt spid="2" bmkName="SM_Mov100:02:55.9"/>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3"/>
                                            </p:tgtEl>
                                          </p:cBhvr>
                                        </p:animEffect>
                                        <p:set>
                                          <p:cBhvr>
                                            <p:cTn id="369"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SM_Mov100:02:55.9"/>
                      </p:tgtEl>
                    </p:cond>
                  </p:nextCondLst>
                </p:seq>
                <p:seq concurrent="1" nextAc="seek">
                  <p:cTn id="370" restart="whenNotActive" fill="hold" evtFilter="cancelBubble" nodeType="interactiveSeq">
                    <p:stCondLst>
                      <p:cond evt="onMediaBookmark" delay="0">
                        <p:tgtEl>
                          <p14:bmkTgt spid="2" bmkName="SM_Mov100:02:56.0"/>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4"/>
                                            </p:tgtEl>
                                            <p:attrNameLst>
                                              <p:attrName>style.visibility</p:attrName>
                                            </p:attrNameLst>
                                          </p:cBhvr>
                                          <p:to>
                                            <p:strVal val="visible"/>
                                          </p:to>
                                        </p:set>
                                        <p:animEffect transition="in" filter="fade">
                                          <p:cBhvr>
                                            <p:cTn id="375" dur="200"/>
                                            <p:tgtEl>
                                              <p:spTgt spid="74"/>
                                            </p:tgtEl>
                                          </p:cBhvr>
                                        </p:animEffect>
                                      </p:childTnLst>
                                    </p:cTn>
                                  </p:par>
                                </p:childTnLst>
                              </p:cTn>
                            </p:par>
                          </p:childTnLst>
                        </p:cTn>
                      </p:par>
                    </p:childTnLst>
                  </p:cTn>
                  <p:nextCondLst>
                    <p:cond evt="onMediaBookmark" delay="0">
                      <p:tgtEl>
                        <p14:bmkTgt spid="2" bmkName="SM_Mov100:02:56.0"/>
                      </p:tgtEl>
                    </p:cond>
                  </p:nextCondLst>
                </p:seq>
                <p:seq concurrent="1" nextAc="seek">
                  <p:cTn id="376" restart="whenNotActive" fill="hold" evtFilter="cancelBubble" nodeType="interactiveSeq">
                    <p:stCondLst>
                      <p:cond evt="onMediaBookmark" delay="0">
                        <p:tgtEl>
                          <p14:bmkTgt spid="2" bmkName="SM_Mov100:03:02.3"/>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4"/>
                                            </p:tgtEl>
                                          </p:cBhvr>
                                        </p:animEffect>
                                        <p:set>
                                          <p:cBhvr>
                                            <p:cTn id="381"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SM_Mov100:03:02.3"/>
                      </p:tgtEl>
                    </p:cond>
                  </p:nextCondLst>
                </p:seq>
                <p:seq concurrent="1" nextAc="seek">
                  <p:cTn id="382" restart="whenNotActive" fill="hold" evtFilter="cancelBubble" nodeType="interactiveSeq">
                    <p:stCondLst>
                      <p:cond evt="onMediaBookmark" delay="0">
                        <p:tgtEl>
                          <p14:bmkTgt spid="2" bmkName="SM_Mov100:03:02.4"/>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5"/>
                                            </p:tgtEl>
                                            <p:attrNameLst>
                                              <p:attrName>style.visibility</p:attrName>
                                            </p:attrNameLst>
                                          </p:cBhvr>
                                          <p:to>
                                            <p:strVal val="visible"/>
                                          </p:to>
                                        </p:set>
                                        <p:animEffect transition="in" filter="fade">
                                          <p:cBhvr>
                                            <p:cTn id="387" dur="200"/>
                                            <p:tgtEl>
                                              <p:spTgt spid="75"/>
                                            </p:tgtEl>
                                          </p:cBhvr>
                                        </p:animEffect>
                                      </p:childTnLst>
                                    </p:cTn>
                                  </p:par>
                                </p:childTnLst>
                              </p:cTn>
                            </p:par>
                          </p:childTnLst>
                        </p:cTn>
                      </p:par>
                    </p:childTnLst>
                  </p:cTn>
                  <p:nextCondLst>
                    <p:cond evt="onMediaBookmark" delay="0">
                      <p:tgtEl>
                        <p14:bmkTgt spid="2" bmkName="SM_Mov100:03:02.4"/>
                      </p:tgtEl>
                    </p:cond>
                  </p:nextCondLst>
                </p:seq>
                <p:seq concurrent="1" nextAc="seek">
                  <p:cTn id="388" restart="whenNotActive" fill="hold" evtFilter="cancelBubble" nodeType="interactiveSeq">
                    <p:stCondLst>
                      <p:cond evt="onMediaBookmark" delay="0">
                        <p:tgtEl>
                          <p14:bmkTgt spid="2" bmkName="SM_Mov100:03:06.0"/>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5"/>
                                            </p:tgtEl>
                                          </p:cBhvr>
                                        </p:animEffect>
                                        <p:set>
                                          <p:cBhvr>
                                            <p:cTn id="393"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SM_Mov100:03:06.0"/>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4" grpId="0" animBg="1"/>
          <p:bldP spid="34" grpId="1" animBg="1"/>
          <p:bldP spid="36" grpId="0" animBg="1"/>
          <p:bldP spid="36" grpId="1" animBg="1"/>
          <p:bldP spid="48" grpId="0" animBg="1"/>
          <p:bldP spid="48" grpId="1" animBg="1"/>
          <p:bldP spid="55" grpId="0" animBg="1"/>
          <p:bldP spid="55" grpId="1" animBg="1"/>
          <p:bldP spid="56" grpId="0" animBg="1"/>
          <p:bldP spid="56" grpId="1" animBg="1"/>
          <p:bldP spid="57" grpId="0" animBg="1"/>
          <p:bldP spid="57" grpId="1" animBg="1"/>
          <p:bldP spid="63" grpId="0" animBg="1"/>
          <p:bldP spid="63" grpId="1" animBg="1"/>
          <p:bldP spid="70" grpId="0" animBg="1"/>
          <p:bldP spid="70" grpId="1" animBg="1"/>
          <p:bldP spid="72" grpId="0" animBg="1"/>
          <p:bldP spid="72" grpId="1" animBg="1"/>
          <p:bldP spid="73" grpId="0" animBg="1"/>
          <p:bldP spid="73" grpId="1" animBg="1"/>
          <p:bldP spid="74" grpId="0" animBg="1"/>
          <p:bldP spid="74" grpId="1" animBg="1"/>
          <p:bldP spid="75" grpId="0" animBg="1"/>
          <p:bldP spid="75"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a:solidFill>
                  <a:schemeClr val="bg1"/>
                </a:solidFill>
                <a:latin typeface="Segoe Light" pitchFamily="34" charset="0"/>
              </a:rPr>
              <a:t>2</a:t>
            </a:r>
            <a:r>
              <a:rPr lang="en-US" sz="1500" dirty="0" smtClean="0">
                <a:solidFill>
                  <a:schemeClr val="bg1"/>
                </a:solidFill>
                <a:latin typeface="Segoe Light" pitchFamily="34" charset="0"/>
              </a:rPr>
              <a:t>/4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6705600" cy="430887"/>
          </a:xfrm>
          <a:prstGeom prst="rect">
            <a:avLst/>
          </a:prstGeom>
          <a:noFill/>
        </p:spPr>
        <p:txBody>
          <a:bodyPr wrap="square" rtlCol="0">
            <a:spAutoFit/>
          </a:bodyPr>
          <a:lstStyle/>
          <a:p>
            <a:r>
              <a:rPr lang="en-US" sz="2200" dirty="0" smtClean="0">
                <a:solidFill>
                  <a:schemeClr val="bg1"/>
                </a:solidFill>
                <a:latin typeface="Segoe UI Light" pitchFamily="34" charset="0"/>
              </a:rPr>
              <a:t>Use slide masters to customize a presentation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58">
              <a:extLst>
                <a:ext uri="{BEBA8EAE-BF5A-486C-A8C5-ECC9F3942E4B}">
                  <a14:imgProps xmlns:a14="http://schemas.microsoft.com/office/drawing/2010/main">
                    <a14:imgLayer r:embed="rId59">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64"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5"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6"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2" name="SM_Mov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SM_Mov200:00:00.0" time="33"/>
                    <p14:bmk name="SM_Mov200:00:04.5" time="4533"/>
                    <p14:bmk name="SM_Mov200:00:04.6" time="4633"/>
                    <p14:bmk name="SM_Mov200:00:07.5" time="7500"/>
                    <p14:bmk name="SM_Mov200:00:07.6" time="7600"/>
                    <p14:bmk name="SM_Mov200:00:12.7" time="12767"/>
                    <p14:bmk name="SM_Mov200:00:12.8" time="12867"/>
                    <p14:bmk name="SM_Mov200:00:17.0" time="17000"/>
                    <p14:bmk name="SM_Mov200:00:17.1" time="17100"/>
                    <p14:bmk name="SM_Mov200:00:21.6" time="21633"/>
                    <p14:bmk name="SM_Mov200:00:21.7" time="21733"/>
                    <p14:bmk name="SM_Mov200:00:25.2" time="25233"/>
                    <p14:bmk name="SM_Mov200:00:25.3" time="25333"/>
                    <p14:bmk name="SM_Mov200:00:30.9" time="30967"/>
                    <p14:bmk name="SM_Mov200:00:31.0" time="31067"/>
                    <p14:bmk name="SM_Mov200:00:37.8" time="37867"/>
                    <p14:bmk name="SM_Mov200:00:37.9" time="37967"/>
                    <p14:bmk name="SM_Mov200:00:45.3" time="45300"/>
                    <p14:bmk name="SM_Mov200:00:45.4" time="45400"/>
                    <p14:bmk name="SM_Mov200:00:49.4" time="49433"/>
                    <p14:bmk name="SM_Mov200:00:49.5" time="49533"/>
                    <p14:bmk name="SM_Mov200:00:53.9" time="53900"/>
                    <p14:bmk name="SM_Mov200:00:54.0" time="54000"/>
                    <p14:bmk name="SM_Mov200:00:59.7" time="59733"/>
                    <p14:bmk name="SM_Mov200:00:59.8" time="59833"/>
                    <p14:bmk name="SM_Mov200:01:02.1" time="62100"/>
                    <p14:bmk name="SM_Mov200:01:02.2" time="62200"/>
                    <p14:bmk name="SM_Mov200:01:07.8" time="67833"/>
                    <p14:bmk name="SM_Mov200:01:07.9" time="67933"/>
                    <p14:bmk name="SM_Mov200:01:11.9" time="71900"/>
                    <p14:bmk name="SM_Mov200:01:12.0" time="72000"/>
                    <p14:bmk name="SM_Mov200:01:15.4" time="75433"/>
                    <p14:bmk name="SM_Mov200:01:15.5" time="75533"/>
                    <p14:bmk name="SM_Mov200:01:23.0" time="83067"/>
                    <p14:bmk name="SM_Mov200:01:23.1" time="83167"/>
                    <p14:bmk name="SM_Mov200:01:33.7" time="93767"/>
                    <p14:bmk name="SM_Mov200:01:33.8" time="93867"/>
                    <p14:bmk name="SM_Mov200:01:39.1" time="99167"/>
                    <p14:bmk name="SM_Mov200:01:39.2" time="99267"/>
                    <p14:bmk name="SM_Mov200:01:47.6" time="107600"/>
                    <p14:bmk name="SM_Mov200:01:47.7" time="107700"/>
                    <p14:bmk name="SM_Mov200:01:51.1" time="111167"/>
                    <p14:bmk name="SM_Mov200:01:51.2" time="111267"/>
                    <p14:bmk name="SM_Mov200:01:57.1" time="117133"/>
                    <p14:bmk name="SM_Mov200:01:57.2" time="117233"/>
                    <p14:bmk name="SM_Mov200:02:01.4" time="121433"/>
                    <p14:bmk name="SM_Mov200:02:01.5" time="121533"/>
                    <p14:bmk name="SM_Mov200:02:06.0" time="126067"/>
                    <p14:bmk name="SM_Mov200:02:06.1" time="126167"/>
                    <p14:bmk name="SM_Mov200:02:13.2" time="133200"/>
                    <p14:bmk name="SM_Mov200:02:13.3" time="133300"/>
                    <p14:bmk name="SM_Mov200:02:18.3" time="138367"/>
                    <p14:bmk name="SM_Mov200:02:18.4" time="138467"/>
                    <p14:bmk name="SM_Mov200:02:20.8" time="140833"/>
                    <p14:bmk name="SM_Mov200:02:20.9" time="140933"/>
                    <p14:bmk name="SM_Mov200:02:29.5" time="149567"/>
                    <p14:bmk name="SM_Mov200:02:29.6" time="149667"/>
                    <p14:bmk name="SM_Mov200:02:36.0" time="156000"/>
                    <p14:bmk name="SM_Mov200:02:36.1" time="156100"/>
                    <p14:bmk name="SM_Mov200:02:42.1" time="162167"/>
                    <p14:bmk name="SM_Mov200:02:42.2" time="162267"/>
                    <p14:bmk name="SM_Mov200:02:46.7" time="166733"/>
                    <p14:bmk name="SM_Mov200:02:46.8" time="166833"/>
                    <p14:bmk name="SM_Mov200:02:56.2" time="176233"/>
                    <p14:bmk name="SM_Mov200:02:56.3" time="176333"/>
                    <p14:bmk name="SM_Mov200:03:01.6" time="181600"/>
                    <p14:bmk name="SM_Mov200:03:01.7" time="181700"/>
                    <p14:bmk name="SM_Mov200:03:07.4" time="187400"/>
                    <p14:bmk name="SM_Mov200:03:07.5" time="187500"/>
                    <p14:bmk name="SM_Mov200:03:09.7" time="189767"/>
                    <p14:bmk name="SM_Mov200:03:09.8" time="189867"/>
                    <p14:bmk name="SM_Mov200:03:14.3" time="194367"/>
                    <p14:bmk name="SM_Mov200:03:14.4" time="194467"/>
                    <p14:bmk name="SM_Mov200:03:19.6" time="199633"/>
                    <p14:bmk name="SM_Mov200:03:19.7" time="199733"/>
                    <p14:bmk name="SM_Mov200:03:23.8" time="203867"/>
                    <p14:bmk name="SM_Mov200:03:23.9" time="203967"/>
                    <p14:bmk name="SM_Mov200:03:29.8" time="209867"/>
                    <p14:bmk name="SM_Mov200:03:29.9" time="209967"/>
                    <p14:bmk name="SM_Mov200:03:32.5" time="212500"/>
                    <p14:bmk name="SM_Mov200:03:32.6" time="212600"/>
                    <p14:bmk name="SM_Mov200:03:36.1" time="216100"/>
                    <p14:bmk name="SM_Mov200:03:36.2" time="216200"/>
                    <p14:bmk name="SM_Mov200:03:44.4" time="224400"/>
                    <p14:bmk name="SM_Mov200:03:44.5" time="224500"/>
                    <p14:bmk name="SM_Mov200:03:52.1" time="232133"/>
                    <p14:bmk name="SM_Mov200:03:52.2" time="232233"/>
                    <p14:bmk name="SM_Mov200:03:57.9" time="237967"/>
                    <p14:bmk name="SM_Mov200:03:58.0" time="238067"/>
                    <p14:bmk name="SM_Mov200:04:07.1" time="247133"/>
                    <p14:bmk name="SM_Mov200:04:07.2" time="247233"/>
                    <p14:bmk name="SM_Mov200:04:10.0" time="250033"/>
                    <p14:bmk name="SM_Mov200:04:10.1" time="250133"/>
                    <p14:bmk name="SM_Mov200:04:18.0" time="258067"/>
                    <p14:bmk name="SM_Mov200:04:18.1" time="258167"/>
                    <p14:bmk name="SM_Mov200:04:23.0" time="263067"/>
                    <p14:bmk name="SM_Mov200:04:23.1" time="263167"/>
                    <p14:bmk name="SM_Mov200:04:29.1" time="269133"/>
                    <p14:bmk name="SM_Mov200:04:29.2" time="269233"/>
                    <p14:bmk name="SM_Mov200:04:32.2" time="272200"/>
                    <p14:bmk name="SM_Mov200:04:32.3" time="272300"/>
                    <p14:bmk name="SM_Mov200:04:35.3" time="275333"/>
                    <p14:bmk name="SM_Mov200:04:35.4" time="275433"/>
                    <p14:bmk name="SM_Mov200:04:38.9" time="278900"/>
                  </p14:bmkLst>
                </p14:media>
              </p:ext>
            </p:extLst>
          </p:nvPr>
        </p:nvPicPr>
        <p:blipFill>
          <a:blip r:embed="rId60"/>
          <a:stretch>
            <a:fillRect/>
          </a:stretch>
        </p:blipFill>
        <p:spPr>
          <a:xfrm>
            <a:off x="1235075" y="1042988"/>
            <a:ext cx="10515600" cy="5915025"/>
          </a:xfrm>
        </p:spPr>
      </p:pic>
      <p:pic>
        <p:nvPicPr>
          <p:cNvPr id="9" name="Media Placeholder 8">
            <a:hlinkClick r:id="rId61" action="ppaction://hlinksldjump"/>
          </p:cNvPr>
          <p:cNvPicPr>
            <a:picLocks noGrp="1"/>
          </p:cNvPicPr>
          <p:nvPr>
            <p:ph type="media" sz="quarter" idx="11"/>
          </p:nvPr>
        </p:nvPicPr>
        <p:blipFill>
          <a:blip r:embed="rId62">
            <a:extLst>
              <a:ext uri="{28A0092B-C50C-407E-A947-70E740481C1C}">
                <a14:useLocalDpi xmlns:a14="http://schemas.microsoft.com/office/drawing/2010/main" val="0"/>
              </a:ext>
            </a:extLst>
          </a:blip>
          <a:stretch>
            <a:fillRect/>
          </a:stretch>
        </p:blipFill>
        <p:spPr>
          <a:xfrm>
            <a:off x="3199079" y="8495914"/>
            <a:ext cx="1115568" cy="630936"/>
          </a:xfrm>
        </p:spPr>
      </p:pic>
      <p:pic>
        <p:nvPicPr>
          <p:cNvPr id="8" name="Media Placeholder 7">
            <a:hlinkClick r:id="rId63" action="ppaction://hlinksldjump"/>
          </p:cNvPr>
          <p:cNvPicPr>
            <a:picLocks noGrp="1"/>
          </p:cNvPicPr>
          <p:nvPr>
            <p:ph type="media" sz="quarter" idx="12"/>
          </p:nvPr>
        </p:nvPicPr>
        <p:blipFill>
          <a:blip r:embed="rId64">
            <a:extLst>
              <a:ext uri="{28A0092B-C50C-407E-A947-70E740481C1C}">
                <a14:useLocalDpi xmlns:a14="http://schemas.microsoft.com/office/drawing/2010/main" val="0"/>
              </a:ext>
            </a:extLst>
          </a:blip>
          <a:stretch>
            <a:fillRect/>
          </a:stretch>
        </p:blipFill>
        <p:spPr>
          <a:xfrm>
            <a:off x="4564063" y="8496210"/>
            <a:ext cx="1115568" cy="630936"/>
          </a:xfrm>
        </p:spPr>
      </p:pic>
      <p:pic>
        <p:nvPicPr>
          <p:cNvPr id="7" name="Media Placeholder 6">
            <a:hlinkClick r:id="rId65" action="ppaction://hlinksldjump"/>
          </p:cNvPr>
          <p:cNvPicPr>
            <a:picLocks noGrp="1"/>
          </p:cNvPicPr>
          <p:nvPr>
            <p:ph type="media" sz="quarter" idx="13"/>
          </p:nvPr>
        </p:nvPicPr>
        <p:blipFill>
          <a:blip r:embed="rId66">
            <a:extLst>
              <a:ext uri="{28A0092B-C50C-407E-A947-70E740481C1C}">
                <a14:useLocalDpi xmlns:a14="http://schemas.microsoft.com/office/drawing/2010/main" val="0"/>
              </a:ext>
            </a:extLst>
          </a:blip>
          <a:stretch>
            <a:fillRect/>
          </a:stretch>
        </p:blipFill>
        <p:spPr>
          <a:xfrm>
            <a:off x="5940691" y="8495914"/>
            <a:ext cx="1115568" cy="630936"/>
          </a:xfrm>
        </p:spPr>
      </p:pic>
      <p:pic>
        <p:nvPicPr>
          <p:cNvPr id="6" name="Media Placeholder 5">
            <a:hlinkClick r:id="rId67" action="ppaction://hlinksldjump"/>
          </p:cNvPr>
          <p:cNvPicPr>
            <a:picLocks noGrp="1"/>
          </p:cNvPicPr>
          <p:nvPr>
            <p:ph type="media" sz="quarter" idx="15"/>
          </p:nvPr>
        </p:nvPicPr>
        <p:blipFill>
          <a:blip r:embed="rId68">
            <a:extLst>
              <a:ext uri="{28A0092B-C50C-407E-A947-70E740481C1C}">
                <a14:useLocalDpi xmlns:a14="http://schemas.microsoft.com/office/drawing/2010/main" val="0"/>
              </a:ext>
            </a:extLst>
          </a:blip>
          <a:stretch>
            <a:fillRect/>
          </a:stretch>
        </p:blipFill>
        <p:spPr>
          <a:xfrm>
            <a:off x="7309116" y="8495914"/>
            <a:ext cx="1115568" cy="630936"/>
          </a:xfrm>
        </p:spPr>
      </p:pic>
      <p:pic>
        <p:nvPicPr>
          <p:cNvPr id="4" name="Media Placeholder 3">
            <a:hlinkClick r:id="rId69" action="ppaction://hlinksldjump"/>
          </p:cNvPr>
          <p:cNvPicPr>
            <a:picLocks noGrp="1"/>
          </p:cNvPicPr>
          <p:nvPr>
            <p:ph type="media" sz="quarter" idx="16"/>
          </p:nvPr>
        </p:nvPicPr>
        <p:blipFill>
          <a:blip r:embed="rId70">
            <a:extLst>
              <a:ext uri="{28A0092B-C50C-407E-A947-70E740481C1C}">
                <a14:useLocalDpi xmlns:a14="http://schemas.microsoft.com/office/drawing/2010/main" val="0"/>
              </a:ext>
            </a:extLst>
          </a:blip>
          <a:stretch>
            <a:fillRect/>
          </a:stretch>
        </p:blipFill>
        <p:spPr>
          <a:xfrm>
            <a:off x="8672513" y="8496210"/>
            <a:ext cx="1115568" cy="630936"/>
          </a:xfrm>
        </p:spPr>
      </p:pic>
      <p:pic>
        <p:nvPicPr>
          <p:cNvPr id="3" name="Media Placeholder 2">
            <a:hlinkClick r:id="rId71" action="ppaction://hlinksldjump"/>
          </p:cNvPr>
          <p:cNvPicPr>
            <a:picLocks noGrp="1"/>
          </p:cNvPicPr>
          <p:nvPr>
            <p:ph type="media" sz="quarter" idx="17"/>
          </p:nvPr>
        </p:nvPicPr>
        <p:blipFill>
          <a:blip r:embed="rId72">
            <a:extLst>
              <a:ext uri="{28A0092B-C50C-407E-A947-70E740481C1C}">
                <a14:useLocalDpi xmlns:a14="http://schemas.microsoft.com/office/drawing/2010/main" val="0"/>
              </a:ext>
            </a:extLst>
          </a:blip>
          <a:stretch>
            <a:fillRect/>
          </a:stretch>
        </p:blipFill>
        <p:spPr>
          <a:xfrm>
            <a:off x="10037763" y="8495764"/>
            <a:ext cx="1115568" cy="630936"/>
          </a:xfrm>
        </p:spPr>
      </p:pic>
      <p:sp>
        <p:nvSpPr>
          <p:cNvPr id="11" name="Media Placeholder 10"/>
          <p:cNvSpPr>
            <a:spLocks noGrp="1"/>
          </p:cNvSpPr>
          <p:nvPr>
            <p:ph type="media" sz="quarter" idx="10"/>
          </p:nvPr>
        </p:nvSpPr>
        <p:spPr>
          <a:xfrm>
            <a:off x="1820496" y="8494776"/>
            <a:ext cx="1115568" cy="630936"/>
          </a:xfrm>
        </p:spPr>
      </p:sp>
      <p:sp>
        <p:nvSpPr>
          <p:cNvPr id="54" name="Rectangle 53"/>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5" name="Rectangle 54"/>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6" name="Rectangle 55"/>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7" name="Rectangle 56"/>
          <p:cNvSpPr/>
          <p:nvPr/>
        </p:nvSpPr>
        <p:spPr>
          <a:xfrm>
            <a:off x="1068863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3" name="Rectangle 62"/>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74" name="Picture 73">
            <a:hlinkClick r:id="" action="ppaction://hlinkshowjump?jump=previousslide"/>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35"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12" name="SM_Mov2ThoughI’veadded00:00:00.0-00:00:04.5"/>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Though I’ve added a few slides here for demonstration purposes,</a:t>
            </a:r>
            <a:endParaRPr lang="en-US" sz="1800">
              <a:solidFill>
                <a:srgbClr val="FFFFFF"/>
              </a:solidFill>
              <a:latin typeface="Segoe UI Light"/>
            </a:endParaRPr>
          </a:p>
        </p:txBody>
      </p:sp>
      <p:sp>
        <p:nvSpPr>
          <p:cNvPr id="13" name="SM_Mov2it’sreallyideal00:00:04.6-00:00:07.5"/>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really ideal to customize the slide master</a:t>
            </a:r>
            <a:endParaRPr lang="en-US" sz="1800">
              <a:solidFill>
                <a:srgbClr val="FFFFFF"/>
              </a:solidFill>
              <a:latin typeface="Segoe UI Light"/>
            </a:endParaRPr>
          </a:p>
        </p:txBody>
      </p:sp>
      <p:sp>
        <p:nvSpPr>
          <p:cNvPr id="14" name="SM_Mov2andgetall00:00:07.6-00:00:12.7"/>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get all your design changes in place before you add any slide content.</a:t>
            </a:r>
            <a:endParaRPr lang="en-US" sz="1800">
              <a:solidFill>
                <a:srgbClr val="FFFFFF"/>
              </a:solidFill>
              <a:latin typeface="Segoe UI Light"/>
            </a:endParaRPr>
          </a:p>
        </p:txBody>
      </p:sp>
      <p:sp>
        <p:nvSpPr>
          <p:cNvPr id="15" name="SM_Mov2Youcouldstart00:00:12.8-00:00:17.0"/>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could start with any of the PowerPoint themes,</a:t>
            </a:r>
            <a:endParaRPr lang="en-US" sz="1800">
              <a:solidFill>
                <a:srgbClr val="FFFFFF"/>
              </a:solidFill>
              <a:latin typeface="Segoe UI Light"/>
            </a:endParaRPr>
          </a:p>
        </p:txBody>
      </p:sp>
      <p:sp>
        <p:nvSpPr>
          <p:cNvPr id="16" name="SM_Mov2butIlike00:00:17.1-00:00:21.6"/>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 like the Office theme because it has the least amount of design already applied.</a:t>
            </a:r>
            <a:endParaRPr lang="en-US" sz="1800">
              <a:solidFill>
                <a:srgbClr val="FFFFFF"/>
              </a:solidFill>
              <a:latin typeface="Segoe UI Light"/>
            </a:endParaRPr>
          </a:p>
        </p:txBody>
      </p:sp>
      <p:sp>
        <p:nvSpPr>
          <p:cNvPr id="17" name="SM_Mov2That’swhatPowerPoint00:00:21.7-00:00:25.2"/>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That’s what PowerPoint uses for a blank presentation.</a:t>
            </a:r>
            <a:endParaRPr lang="en-US" sz="1800">
              <a:solidFill>
                <a:srgbClr val="FFFFFF"/>
              </a:solidFill>
              <a:latin typeface="Segoe UI Light"/>
            </a:endParaRPr>
          </a:p>
        </p:txBody>
      </p:sp>
      <p:sp>
        <p:nvSpPr>
          <p:cNvPr id="18" name="SM_Mov2Let’sopenthe00:00:25.3-00:00:30.9"/>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open the slide master. To get there, click the View tab, Slide Master.</a:t>
            </a:r>
            <a:endParaRPr lang="en-US" sz="1800">
              <a:solidFill>
                <a:srgbClr val="FFFFFF"/>
              </a:solidFill>
              <a:latin typeface="Segoe UI Light"/>
            </a:endParaRPr>
          </a:p>
        </p:txBody>
      </p:sp>
      <p:sp>
        <p:nvSpPr>
          <p:cNvPr id="19" name="SM_Mov2Here’stheslide00:00:31.0-00:00:37.8"/>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the slide master, this bigger thumbnail at the top, and these are the layouts that go with the master.</a:t>
            </a:r>
            <a:endParaRPr lang="en-US" sz="1800">
              <a:solidFill>
                <a:srgbClr val="FFFFFF"/>
              </a:solidFill>
              <a:latin typeface="Segoe UI Light"/>
            </a:endParaRPr>
          </a:p>
        </p:txBody>
      </p:sp>
      <p:sp>
        <p:nvSpPr>
          <p:cNvPr id="20" name="SM_Mov2Afeatureof00:00:37.9-00:00:45.3"/>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feature of this view is the Slide Master tab; it's supports all your editing of the slide master and layouts.</a:t>
            </a:r>
            <a:endParaRPr lang="en-US" sz="1800">
              <a:solidFill>
                <a:srgbClr val="FFFFFF"/>
              </a:solidFill>
              <a:latin typeface="Segoe UI Light"/>
            </a:endParaRPr>
          </a:p>
        </p:txBody>
      </p:sp>
      <p:sp>
        <p:nvSpPr>
          <p:cNvPr id="21" name="SM_Mov2Ontheslide00:00:45.4-00:00:49.4"/>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slide master thumbnail, a tip tells you the name of the master—</a:t>
            </a:r>
            <a:endParaRPr lang="en-US" sz="1800">
              <a:solidFill>
                <a:srgbClr val="FFFFFF"/>
              </a:solidFill>
              <a:latin typeface="Segoe UI Light"/>
            </a:endParaRPr>
          </a:p>
        </p:txBody>
      </p:sp>
      <p:sp>
        <p:nvSpPr>
          <p:cNvPr id="22" name="SM_Mov2here,it’sthe00:00:49.5-00:00:53.9"/>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 it’s the Office Theme Slide Master—and which slides are using it.</a:t>
            </a:r>
            <a:endParaRPr lang="en-US" sz="1800">
              <a:solidFill>
                <a:srgbClr val="FFFFFF"/>
              </a:solidFill>
              <a:latin typeface="Segoe UI Light"/>
            </a:endParaRPr>
          </a:p>
        </p:txBody>
      </p:sp>
      <p:sp>
        <p:nvSpPr>
          <p:cNvPr id="23" name="SM_Mov2Sincethisis00:00:54.0-00:00:59.7"/>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Since this is the only master in the presentation, all the slides are using it.</a:t>
            </a:r>
            <a:endParaRPr lang="en-US" sz="1800">
              <a:solidFill>
                <a:srgbClr val="FFFFFF"/>
              </a:solidFill>
              <a:latin typeface="Segoe UI Light"/>
            </a:endParaRPr>
          </a:p>
        </p:txBody>
      </p:sp>
      <p:sp>
        <p:nvSpPr>
          <p:cNvPr id="24" name="SM_Mov2Oneachlayout,00:00:59.8-00:01:02.1"/>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each layout, you get a similar tip:</a:t>
            </a:r>
            <a:endParaRPr lang="en-US" sz="1800">
              <a:solidFill>
                <a:srgbClr val="FFFFFF"/>
              </a:solidFill>
              <a:latin typeface="Segoe UI Light"/>
            </a:endParaRPr>
          </a:p>
        </p:txBody>
      </p:sp>
      <p:sp>
        <p:nvSpPr>
          <p:cNvPr id="25" name="SM_Mov2thenameof00:01:02.2-00:01:07.8"/>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name of the layout, which tells you its type, and whether any slides are using it.</a:t>
            </a:r>
            <a:endParaRPr lang="en-US" sz="1800">
              <a:solidFill>
                <a:srgbClr val="FFFFFF"/>
              </a:solidFill>
              <a:latin typeface="Segoe UI Light"/>
            </a:endParaRPr>
          </a:p>
        </p:txBody>
      </p:sp>
      <p:sp>
        <p:nvSpPr>
          <p:cNvPr id="26" name="SM_Mov2Tocustomizethe00:01:07.9-00:01:11.9"/>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customize the slide master, first make sure it’s selected.</a:t>
            </a:r>
            <a:endParaRPr lang="en-US" sz="1800">
              <a:solidFill>
                <a:srgbClr val="FFFFFF"/>
              </a:solidFill>
              <a:latin typeface="Segoe UI Light"/>
            </a:endParaRPr>
          </a:p>
        </p:txBody>
      </p:sp>
      <p:sp>
        <p:nvSpPr>
          <p:cNvPr id="27" name="SM_Mov2ThechangesI00:01:12.0-00:01:15.4"/>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changes I make to it, I want to apply to every slide.</a:t>
            </a:r>
            <a:endParaRPr lang="en-US" sz="1800">
              <a:solidFill>
                <a:srgbClr val="FFFFFF"/>
              </a:solidFill>
              <a:latin typeface="Segoe UI Light"/>
            </a:endParaRPr>
          </a:p>
        </p:txBody>
      </p:sp>
      <p:sp>
        <p:nvSpPr>
          <p:cNvPr id="28" name="SM_Mov2I’llstartwith00:01:15.5-00:01:23.0"/>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start with a background design: Background Styles, on the Slide Master tab, Format Background.</a:t>
            </a:r>
            <a:endParaRPr lang="en-US" sz="1800">
              <a:solidFill>
                <a:srgbClr val="FFFFFF"/>
              </a:solidFill>
              <a:latin typeface="Segoe UI Light"/>
            </a:endParaRPr>
          </a:p>
        </p:txBody>
      </p:sp>
      <p:sp>
        <p:nvSpPr>
          <p:cNvPr id="29" name="SM_Mov2There’sapicture00:01:23.1-00:01:33.7"/>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There’s a picture I want to use as a fill, so I click Picture or texture fill, and then File, and select the picture file.</a:t>
            </a:r>
            <a:endParaRPr lang="en-US" sz="1800">
              <a:solidFill>
                <a:srgbClr val="FFFFFF"/>
              </a:solidFill>
              <a:latin typeface="Segoe UI Light"/>
            </a:endParaRPr>
          </a:p>
        </p:txBody>
      </p:sp>
      <p:sp>
        <p:nvSpPr>
          <p:cNvPr id="30" name="SM_Mov2Thebackgroundgets00:01:33.8-00:01:39.1"/>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background gets applied to the master and all the layouts.</a:t>
            </a:r>
            <a:endParaRPr lang="en-US" sz="1800">
              <a:solidFill>
                <a:srgbClr val="FFFFFF"/>
              </a:solidFill>
              <a:latin typeface="Segoe UI Light"/>
            </a:endParaRPr>
          </a:p>
        </p:txBody>
      </p:sp>
      <p:sp>
        <p:nvSpPr>
          <p:cNvPr id="31" name="SM_Mov2Nowlet’sfind00:01:39.2-00:01:47.6"/>
          <p:cNvSpPr txBox="1"/>
          <p:nvPr>
            <p:custDataLst>
              <p:tags r:id="rId23"/>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find a color scheme that complements the background. Clicking Colors shows all the possible combinations.</a:t>
            </a:r>
            <a:endParaRPr lang="en-US" sz="1800">
              <a:solidFill>
                <a:srgbClr val="FFFFFF"/>
              </a:solidFill>
              <a:latin typeface="Segoe UI Light"/>
            </a:endParaRPr>
          </a:p>
        </p:txBody>
      </p:sp>
      <p:sp>
        <p:nvSpPr>
          <p:cNvPr id="33" name="SM_Mov2TheOfficetheme00:01:47.7-00:01:51.1"/>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Office theme colors are currently applied.</a:t>
            </a:r>
            <a:endParaRPr lang="en-US" sz="1800">
              <a:solidFill>
                <a:srgbClr val="FFFFFF"/>
              </a:solidFill>
              <a:latin typeface="Segoe UI Light"/>
            </a:endParaRPr>
          </a:p>
        </p:txBody>
      </p:sp>
      <p:sp>
        <p:nvSpPr>
          <p:cNvPr id="34" name="SM_Mov2Lookingfora00:01:51.2-00:01:57.1"/>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Looking for a set that goes with the pale green background image, how about this group called Orange.</a:t>
            </a:r>
            <a:endParaRPr lang="en-US" sz="1800">
              <a:solidFill>
                <a:srgbClr val="FFFFFF"/>
              </a:solidFill>
              <a:latin typeface="Segoe UI Light"/>
            </a:endParaRPr>
          </a:p>
        </p:txBody>
      </p:sp>
      <p:sp>
        <p:nvSpPr>
          <p:cNvPr id="48" name="SM_Mov2I’llusethis00:01:57.2-00:02:01.4"/>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use this new color scheme for the slide text, starting with titles.</a:t>
            </a:r>
            <a:endParaRPr lang="en-US" sz="1800">
              <a:solidFill>
                <a:srgbClr val="FFFFFF"/>
              </a:solidFill>
              <a:latin typeface="Segoe UI Light"/>
            </a:endParaRPr>
          </a:p>
        </p:txBody>
      </p:sp>
      <p:sp>
        <p:nvSpPr>
          <p:cNvPr id="49" name="SM_Mov2Ontheslide00:02:01.5-00:02:06.0"/>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slide master, I’ll select the title placeholder and click the Home tab.</a:t>
            </a:r>
            <a:endParaRPr lang="en-US" sz="1800">
              <a:solidFill>
                <a:srgbClr val="FFFFFF"/>
              </a:solidFill>
              <a:latin typeface="Segoe UI Light"/>
            </a:endParaRPr>
          </a:p>
        </p:txBody>
      </p:sp>
      <p:sp>
        <p:nvSpPr>
          <p:cNvPr id="50" name="SM_Mov2ThenFontColor,00:02:06.1-00:02:13.2"/>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Font Color, which shows the colors of the new scheme—how about one of these dark oranges.</a:t>
            </a:r>
            <a:endParaRPr lang="en-US" sz="1800">
              <a:solidFill>
                <a:srgbClr val="FFFFFF"/>
              </a:solidFill>
              <a:latin typeface="Segoe UI Light"/>
            </a:endParaRPr>
          </a:p>
        </p:txBody>
      </p:sp>
      <p:sp>
        <p:nvSpPr>
          <p:cNvPr id="51" name="SM_Mov2Thatonechange00:02:13.3-00:02:18.3"/>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one change applies to every heading in the master layouts.</a:t>
            </a:r>
            <a:endParaRPr lang="en-US" sz="1800">
              <a:solidFill>
                <a:srgbClr val="FFFFFF"/>
              </a:solidFill>
              <a:latin typeface="Segoe UI Light"/>
            </a:endParaRPr>
          </a:p>
        </p:txBody>
      </p:sp>
      <p:sp>
        <p:nvSpPr>
          <p:cNvPr id="52" name="SM_Mov2Nowlet’schange00:02:18.4-00:02:20.8"/>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change the body text color.</a:t>
            </a:r>
            <a:endParaRPr lang="en-US" sz="1800">
              <a:solidFill>
                <a:srgbClr val="FFFFFF"/>
              </a:solidFill>
              <a:latin typeface="Segoe UI Light"/>
            </a:endParaRPr>
          </a:p>
        </p:txBody>
      </p:sp>
      <p:sp>
        <p:nvSpPr>
          <p:cNvPr id="53" name="SM_Mov2Ontheslide00:02:20.9-00:02:29.5"/>
          <p:cNvSpPr txBox="1"/>
          <p:nvPr>
            <p:custDataLst>
              <p:tags r:id="rId31"/>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slide master, I select that placeholder, click Font Color, and choose a complimentary color, dark green.</a:t>
            </a:r>
            <a:endParaRPr lang="en-US" sz="1800">
              <a:solidFill>
                <a:srgbClr val="FFFFFF"/>
              </a:solidFill>
              <a:latin typeface="Segoe UI Light"/>
            </a:endParaRPr>
          </a:p>
        </p:txBody>
      </p:sp>
      <p:sp>
        <p:nvSpPr>
          <p:cNvPr id="67" name="SM_Mov2Thatappliesto00:02:29.6-00:02:36.0"/>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applies to any body text in the layouts.</a:t>
            </a:r>
            <a:endParaRPr lang="en-US" sz="1800">
              <a:solidFill>
                <a:srgbClr val="FFFFFF"/>
              </a:solidFill>
              <a:latin typeface="Segoe UI Light"/>
            </a:endParaRPr>
          </a:p>
        </p:txBody>
      </p:sp>
      <p:sp>
        <p:nvSpPr>
          <p:cNvPr id="68" name="SM_Mov2So,we’vegot00:02:36.1-00:02:42.1"/>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we’ve got a custom background and font colors. How about using art for the list bullets?</a:t>
            </a:r>
            <a:endParaRPr lang="en-US" sz="1800">
              <a:solidFill>
                <a:srgbClr val="FFFFFF"/>
              </a:solidFill>
              <a:latin typeface="Segoe UI Light"/>
            </a:endParaRPr>
          </a:p>
        </p:txBody>
      </p:sp>
      <p:sp>
        <p:nvSpPr>
          <p:cNvPr id="69" name="SM_Mov2Todothat,00:02:42.2-00:02:46.7"/>
          <p:cNvSpPr txBox="1"/>
          <p:nvPr>
            <p:custDataLst>
              <p:tags r:id="rId3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do that, select the body text placeholder, and click the Bullets menu.</a:t>
            </a:r>
            <a:endParaRPr lang="en-US" sz="1800">
              <a:solidFill>
                <a:srgbClr val="FFFFFF"/>
              </a:solidFill>
              <a:latin typeface="Segoe UI Light"/>
            </a:endParaRPr>
          </a:p>
        </p:txBody>
      </p:sp>
      <p:sp>
        <p:nvSpPr>
          <p:cNvPr id="70" name="SM_Mov2There,clickBullets00:02:46.8-00:02:56.2"/>
          <p:cNvSpPr txBox="1"/>
          <p:nvPr>
            <p:custDataLst>
              <p:tags r:id="rId3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 click Bullets and Numbering at the bottom, then Picture, and browse for a picture file.</a:t>
            </a:r>
            <a:endParaRPr lang="en-US" sz="1800">
              <a:solidFill>
                <a:srgbClr val="FFFFFF"/>
              </a:solidFill>
              <a:latin typeface="Segoe UI Light"/>
            </a:endParaRPr>
          </a:p>
        </p:txBody>
      </p:sp>
      <p:sp>
        <p:nvSpPr>
          <p:cNvPr id="71" name="SM_Mov2I’llzoomway00:02:56.3-00:03:01.6"/>
          <p:cNvSpPr txBox="1"/>
          <p:nvPr>
            <p:custDataLst>
              <p:tags r:id="rId3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zoom way in so you can see the image: it’s a little bird of paradise flower.</a:t>
            </a:r>
            <a:endParaRPr lang="en-US" sz="1800">
              <a:solidFill>
                <a:srgbClr val="FFFFFF"/>
              </a:solidFill>
              <a:latin typeface="Segoe UI Light"/>
            </a:endParaRPr>
          </a:p>
        </p:txBody>
      </p:sp>
      <p:sp>
        <p:nvSpPr>
          <p:cNvPr id="72" name="SM_Mov2That’swhatall00:03:01.7-00:03:07.4"/>
          <p:cNvSpPr txBox="1"/>
          <p:nvPr>
            <p:custDataLst>
              <p:tags r:id="rId3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That’s what all the bullets will now look like.</a:t>
            </a:r>
            <a:endParaRPr lang="en-US" sz="1800">
              <a:solidFill>
                <a:srgbClr val="FFFFFF"/>
              </a:solidFill>
              <a:latin typeface="Segoe UI Light"/>
            </a:endParaRPr>
          </a:p>
        </p:txBody>
      </p:sp>
      <p:sp>
        <p:nvSpPr>
          <p:cNvPr id="73" name="SM_Mov2Forthelast00:03:07.5-00:03:09.7"/>
          <p:cNvSpPr txBox="1"/>
          <p:nvPr>
            <p:custDataLst>
              <p:tags r:id="rId3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the last design change on the master:</a:t>
            </a:r>
            <a:endParaRPr lang="en-US" sz="1800">
              <a:solidFill>
                <a:srgbClr val="FFFFFF"/>
              </a:solidFill>
              <a:latin typeface="Segoe UI Light"/>
            </a:endParaRPr>
          </a:p>
        </p:txBody>
      </p:sp>
      <p:sp>
        <p:nvSpPr>
          <p:cNvPr id="75" name="SM_Mov2We’lladjustthe00:03:09.8-00:03:14.3"/>
          <p:cNvSpPr txBox="1"/>
          <p:nvPr>
            <p:custDataLst>
              <p:tags r:id="rId3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adjust the width of the body-text placeholder and the text spacing in it.</a:t>
            </a:r>
            <a:endParaRPr lang="en-US" sz="1800">
              <a:solidFill>
                <a:srgbClr val="FFFFFF"/>
              </a:solidFill>
              <a:latin typeface="Segoe UI Light"/>
            </a:endParaRPr>
          </a:p>
        </p:txBody>
      </p:sp>
      <p:sp>
        <p:nvSpPr>
          <p:cNvPr id="76" name="SM_Mov2Aplaceholderis00:03:14.4-00:03:19.6"/>
          <p:cNvSpPr txBox="1"/>
          <p:nvPr>
            <p:custDataLst>
              <p:tags r:id="rId4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placeholder is a shape, so I’lI right-click it and click Format Shape.</a:t>
            </a:r>
            <a:endParaRPr lang="en-US" sz="1800">
              <a:solidFill>
                <a:srgbClr val="FFFFFF"/>
              </a:solidFill>
              <a:latin typeface="Segoe UI Light"/>
            </a:endParaRPr>
          </a:p>
        </p:txBody>
      </p:sp>
      <p:sp>
        <p:nvSpPr>
          <p:cNvPr id="77" name="SM_Mov2Then,underShape00:03:19.7-00:03:23.8"/>
          <p:cNvSpPr txBox="1"/>
          <p:nvPr>
            <p:custDataLst>
              <p:tags r:id="rId4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under Shape Options, I’ll click Size &amp; Properties.</a:t>
            </a:r>
            <a:endParaRPr lang="en-US" sz="1800">
              <a:solidFill>
                <a:srgbClr val="FFFFFF"/>
              </a:solidFill>
              <a:latin typeface="Segoe UI Light"/>
            </a:endParaRPr>
          </a:p>
        </p:txBody>
      </p:sp>
      <p:sp>
        <p:nvSpPr>
          <p:cNvPr id="78" name="SM_Mov2Andthenclick00:03:23.9-00:03:29.8"/>
          <p:cNvSpPr txBox="1"/>
          <p:nvPr>
            <p:custDataLst>
              <p:tags r:id="rId4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then click Size. On the Width box, let’s reduce the width by a couple of inches.</a:t>
            </a:r>
            <a:endParaRPr lang="en-US" sz="1800">
              <a:solidFill>
                <a:srgbClr val="FFFFFF"/>
              </a:solidFill>
              <a:latin typeface="Segoe UI Light"/>
            </a:endParaRPr>
          </a:p>
        </p:txBody>
      </p:sp>
      <p:sp>
        <p:nvSpPr>
          <p:cNvPr id="79" name="SM_Mov2Wecancenter00:03:29.9-00:03:32.5"/>
          <p:cNvSpPr txBox="1"/>
          <p:nvPr>
            <p:custDataLst>
              <p:tags r:id="rId4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can center it on the slide in a minute.</a:t>
            </a:r>
            <a:endParaRPr lang="en-US" sz="1800">
              <a:solidFill>
                <a:srgbClr val="FFFFFF"/>
              </a:solidFill>
              <a:latin typeface="Segoe UI Light"/>
            </a:endParaRPr>
          </a:p>
        </p:txBody>
      </p:sp>
      <p:sp>
        <p:nvSpPr>
          <p:cNvPr id="80" name="SM_Mov2Tochangetext00:03:32.6-00:03:36.1"/>
          <p:cNvSpPr txBox="1"/>
          <p:nvPr>
            <p:custDataLst>
              <p:tags r:id="rId4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change text spacing, click Text Box.</a:t>
            </a:r>
            <a:endParaRPr lang="en-US" sz="1800">
              <a:solidFill>
                <a:srgbClr val="FFFFFF"/>
              </a:solidFill>
              <a:latin typeface="Segoe UI Light"/>
            </a:endParaRPr>
          </a:p>
        </p:txBody>
      </p:sp>
      <p:sp>
        <p:nvSpPr>
          <p:cNvPr id="81" name="SM_Mov2Iwanta00:03:36.2-00:03:44.4"/>
          <p:cNvSpPr txBox="1"/>
          <p:nvPr>
            <p:custDataLst>
              <p:tags r:id="rId4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a little more space around the text, so I’ll bump up the margins for it in the placeholder.</a:t>
            </a:r>
            <a:endParaRPr lang="en-US" sz="1800">
              <a:solidFill>
                <a:srgbClr val="FFFFFF"/>
              </a:solidFill>
              <a:latin typeface="Segoe UI Light"/>
            </a:endParaRPr>
          </a:p>
        </p:txBody>
      </p:sp>
      <p:sp>
        <p:nvSpPr>
          <p:cNvPr id="82" name="SM_Mov2Tocenterthe00:03:44.5-00:03:52.1"/>
          <p:cNvSpPr txBox="1"/>
          <p:nvPr>
            <p:custDataLst>
              <p:tags r:id="rId4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center the placeholder even more, let’s use the Align commands and click Align Center.</a:t>
            </a:r>
            <a:endParaRPr lang="en-US" sz="1800">
              <a:solidFill>
                <a:srgbClr val="FFFFFF"/>
              </a:solidFill>
              <a:latin typeface="Segoe UI Light"/>
            </a:endParaRPr>
          </a:p>
        </p:txBody>
      </p:sp>
      <p:sp>
        <p:nvSpPr>
          <p:cNvPr id="83" name="SM_Mov2Thebodytext00:03:52.2-00:03:57.9"/>
          <p:cNvSpPr txBox="1"/>
          <p:nvPr>
            <p:custDataLst>
              <p:tags r:id="rId4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body text is now more centered on the slide, which I like, given the wide-screen slide format.</a:t>
            </a:r>
            <a:endParaRPr lang="en-US" sz="1800">
              <a:solidFill>
                <a:srgbClr val="FFFFFF"/>
              </a:solidFill>
              <a:latin typeface="Segoe UI Light"/>
            </a:endParaRPr>
          </a:p>
        </p:txBody>
      </p:sp>
      <p:sp>
        <p:nvSpPr>
          <p:cNvPr id="84" name="SM_Mov2Thesechangesaffect00:03:58.0-00:04:07.1"/>
          <p:cNvSpPr txBox="1"/>
          <p:nvPr>
            <p:custDataLst>
              <p:tags r:id="rId48"/>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These changes affect the layouts with body text placeholders, such as Title and Content and the two-column layouts.</a:t>
            </a:r>
            <a:endParaRPr lang="en-US" sz="1800">
              <a:solidFill>
                <a:srgbClr val="FFFFFF"/>
              </a:solidFill>
              <a:latin typeface="Segoe UI Light"/>
            </a:endParaRPr>
          </a:p>
        </p:txBody>
      </p:sp>
      <p:sp>
        <p:nvSpPr>
          <p:cNvPr id="85" name="SM_Mov2It’stimeto00:04:07.2-00:04:10.0"/>
          <p:cNvSpPr txBox="1"/>
          <p:nvPr>
            <p:custDataLst>
              <p:tags r:id="rId4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time to give our customized master its own name.</a:t>
            </a:r>
            <a:endParaRPr lang="en-US" sz="1800">
              <a:solidFill>
                <a:srgbClr val="FFFFFF"/>
              </a:solidFill>
              <a:latin typeface="Segoe UI Light"/>
            </a:endParaRPr>
          </a:p>
        </p:txBody>
      </p:sp>
      <p:sp>
        <p:nvSpPr>
          <p:cNvPr id="86" name="SM_Mov2So,right-clickingit,00:04:10.1-00:04:18.0"/>
          <p:cNvSpPr txBox="1"/>
          <p:nvPr>
            <p:custDataLst>
              <p:tags r:id="rId5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right-clicking it, we’ll choose Rename Master and call it Fabrikam theme.</a:t>
            </a:r>
            <a:endParaRPr lang="en-US" sz="1800">
              <a:solidFill>
                <a:srgbClr val="FFFFFF"/>
              </a:solidFill>
              <a:latin typeface="Segoe UI Light"/>
            </a:endParaRPr>
          </a:p>
        </p:txBody>
      </p:sp>
      <p:sp>
        <p:nvSpPr>
          <p:cNvPr id="87" name="SM_Mov2Let’sseehow00:04:18.1-00:04:23.0"/>
          <p:cNvSpPr txBox="1"/>
          <p:nvPr>
            <p:custDataLst>
              <p:tags r:id="rId5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see how these changes look on our slides. I’ll click Normal to open Normal view.</a:t>
            </a:r>
            <a:endParaRPr lang="en-US" sz="1800">
              <a:solidFill>
                <a:srgbClr val="FFFFFF"/>
              </a:solidFill>
              <a:latin typeface="Segoe UI Light"/>
            </a:endParaRPr>
          </a:p>
        </p:txBody>
      </p:sp>
      <p:sp>
        <p:nvSpPr>
          <p:cNvPr id="88" name="SM_Mov2There’sthebackground;00:04:23.1-00:04:29.1"/>
          <p:cNvSpPr txBox="1"/>
          <p:nvPr>
            <p:custDataLst>
              <p:tags r:id="rId5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There’s the background; the two font colors are applied, to title and body text.</a:t>
            </a:r>
            <a:endParaRPr lang="en-US" sz="1800">
              <a:solidFill>
                <a:srgbClr val="FFFFFF"/>
              </a:solidFill>
              <a:latin typeface="Segoe UI Light"/>
            </a:endParaRPr>
          </a:p>
        </p:txBody>
      </p:sp>
      <p:sp>
        <p:nvSpPr>
          <p:cNvPr id="89" name="SM_Mov2Thebodytext00:04:29.2-00:04:32.2"/>
          <p:cNvSpPr txBox="1"/>
          <p:nvPr>
            <p:custDataLst>
              <p:tags r:id="rId5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body text is more centered.</a:t>
            </a:r>
            <a:endParaRPr lang="en-US" sz="1800">
              <a:solidFill>
                <a:srgbClr val="FFFFFF"/>
              </a:solidFill>
              <a:latin typeface="Segoe UI Light"/>
            </a:endParaRPr>
          </a:p>
        </p:txBody>
      </p:sp>
      <p:sp>
        <p:nvSpPr>
          <p:cNvPr id="90" name="SM_Mov2Andthereare00:04:32.3-00:04:35.3"/>
          <p:cNvSpPr txBox="1"/>
          <p:nvPr>
            <p:custDataLst>
              <p:tags r:id="rId5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there are the picture bullets.</a:t>
            </a:r>
            <a:endParaRPr lang="en-US" sz="1800">
              <a:solidFill>
                <a:srgbClr val="FFFFFF"/>
              </a:solidFill>
              <a:latin typeface="Segoe UI Light"/>
            </a:endParaRPr>
          </a:p>
        </p:txBody>
      </p:sp>
      <p:sp>
        <p:nvSpPr>
          <p:cNvPr id="91" name="SM_Mov2UpNext:We’ll00:04:35.4-00:04:38.9"/>
          <p:cNvSpPr txBox="1"/>
          <p:nvPr>
            <p:custDataLst>
              <p:tags r:id="rId5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customize master layouts.</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92" name="Media Placeholder 77">
            <a:hlinkClick r:id="rId74" action="ppaction://hlinksldjump"/>
          </p:cNvPr>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6" name="Rectangle 45">
            <a:hlinkClick r:id="rId74" action="ppaction://hlinksldjump"/>
          </p:cNvPr>
          <p:cNvSpPr/>
          <p:nvPr/>
        </p:nvSpPr>
        <p:spPr>
          <a:xfrm>
            <a:off x="1812557" y="84804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Slide masters</a:t>
            </a:r>
          </a:p>
        </p:txBody>
      </p:sp>
      <p:sp>
        <p:nvSpPr>
          <p:cNvPr id="94" name="Text Placeholder 6"/>
          <p:cNvSpPr txBox="1">
            <a:spLocks/>
          </p:cNvSpPr>
          <p:nvPr/>
        </p:nvSpPr>
        <p:spPr>
          <a:xfrm>
            <a:off x="3196992" y="9220768"/>
            <a:ext cx="1323413"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Customize masters</a:t>
            </a:r>
          </a:p>
        </p:txBody>
      </p:sp>
      <p:sp>
        <p:nvSpPr>
          <p:cNvPr id="95" name="Text Placeholder 6"/>
          <p:cNvSpPr txBox="1">
            <a:spLocks/>
          </p:cNvSpPr>
          <p:nvPr/>
        </p:nvSpPr>
        <p:spPr>
          <a:xfrm>
            <a:off x="4569756" y="9220768"/>
            <a:ext cx="1246050"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Customize layouts</a:t>
            </a:r>
          </a:p>
        </p:txBody>
      </p:sp>
      <p:sp>
        <p:nvSpPr>
          <p:cNvPr id="96"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Create new</a:t>
            </a:r>
          </a:p>
        </p:txBody>
      </p:sp>
      <p:sp>
        <p:nvSpPr>
          <p:cNvPr id="97" name="TextBox 96"/>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5:01</a:t>
            </a:r>
          </a:p>
        </p:txBody>
      </p:sp>
      <p:sp>
        <p:nvSpPr>
          <p:cNvPr id="98" name="TextBox 97"/>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5:03</a:t>
            </a:r>
          </a:p>
        </p:txBody>
      </p:sp>
      <p:sp>
        <p:nvSpPr>
          <p:cNvPr id="99" name="TextBox 98"/>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3:07</a:t>
            </a:r>
          </a:p>
        </p:txBody>
      </p:sp>
      <p:sp>
        <p:nvSpPr>
          <p:cNvPr id="100" name="TextBox 99"/>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4:40</a:t>
            </a:r>
          </a:p>
        </p:txBody>
      </p:sp>
    </p:spTree>
    <p:extLst>
      <p:ext uri="{BB962C8B-B14F-4D97-AF65-F5344CB8AC3E}">
        <p14:creationId xmlns:p14="http://schemas.microsoft.com/office/powerpoint/2010/main" val="2357560579"/>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SM_Mov2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
                                            <p:tgtEl>
                                              <p:spTgt spid="12"/>
                                            </p:tgtEl>
                                          </p:cBhvr>
                                        </p:animEffect>
                                      </p:childTnLst>
                                    </p:cTn>
                                  </p:par>
                                </p:childTnLst>
                              </p:cTn>
                            </p:par>
                          </p:childTnLst>
                        </p:cTn>
                      </p:par>
                    </p:childTnLst>
                  </p:cTn>
                  <p:nextCondLst>
                    <p:cond evt="onMediaBookmark" delay="0">
                      <p:tgtEl>
                        <p14:bmkTgt spid="2" bmkName="SM_Mov200:00:00.0"/>
                      </p:tgtEl>
                    </p:cond>
                  </p:nextCondLst>
                </p:seq>
                <p:seq concurrent="1" nextAc="seek">
                  <p:cTn id="28" restart="whenNotActive" fill="hold" evtFilter="cancelBubble" nodeType="interactiveSeq">
                    <p:stCondLst>
                      <p:cond evt="onMediaBookmark" delay="0">
                        <p:tgtEl>
                          <p14:bmkTgt spid="2" bmkName="SM_Mov200:00:04.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2"/>
                                            </p:tgtEl>
                                          </p:cBhvr>
                                        </p:animEffect>
                                        <p:set>
                                          <p:cBhvr>
                                            <p:cTn id="3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SM_Mov200:00:04.5"/>
                      </p:tgtEl>
                    </p:cond>
                  </p:nextCondLst>
                </p:seq>
                <p:seq concurrent="1" nextAc="seek">
                  <p:cTn id="34" restart="whenNotActive" fill="hold" evtFilter="cancelBubble" nodeType="interactiveSeq">
                    <p:stCondLst>
                      <p:cond evt="onMediaBookmark" delay="0">
                        <p:tgtEl>
                          <p14:bmkTgt spid="2" bmkName="SM_Mov200:00:04.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
                                            <p:tgtEl>
                                              <p:spTgt spid="13"/>
                                            </p:tgtEl>
                                          </p:cBhvr>
                                        </p:animEffect>
                                      </p:childTnLst>
                                    </p:cTn>
                                  </p:par>
                                </p:childTnLst>
                              </p:cTn>
                            </p:par>
                          </p:childTnLst>
                        </p:cTn>
                      </p:par>
                    </p:childTnLst>
                  </p:cTn>
                  <p:nextCondLst>
                    <p:cond evt="onMediaBookmark" delay="0">
                      <p:tgtEl>
                        <p14:bmkTgt spid="2" bmkName="SM_Mov200:00:04.6"/>
                      </p:tgtEl>
                    </p:cond>
                  </p:nextCondLst>
                </p:seq>
                <p:seq concurrent="1" nextAc="seek">
                  <p:cTn id="40" restart="whenNotActive" fill="hold" evtFilter="cancelBubble" nodeType="interactiveSeq">
                    <p:stCondLst>
                      <p:cond evt="onMediaBookmark" delay="0">
                        <p:tgtEl>
                          <p14:bmkTgt spid="2" bmkName="SM_Mov200:00:07.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3"/>
                                            </p:tgtEl>
                                          </p:cBhvr>
                                        </p:animEffect>
                                        <p:set>
                                          <p:cBhvr>
                                            <p:cTn id="4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SM_Mov200:00:07.5"/>
                      </p:tgtEl>
                    </p:cond>
                  </p:nextCondLst>
                </p:seq>
                <p:seq concurrent="1" nextAc="seek">
                  <p:cTn id="46" restart="whenNotActive" fill="hold" evtFilter="cancelBubble" nodeType="interactiveSeq">
                    <p:stCondLst>
                      <p:cond evt="onMediaBookmark" delay="0">
                        <p:tgtEl>
                          <p14:bmkTgt spid="2" bmkName="SM_Mov200:00:07.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00"/>
                                            <p:tgtEl>
                                              <p:spTgt spid="14"/>
                                            </p:tgtEl>
                                          </p:cBhvr>
                                        </p:animEffect>
                                      </p:childTnLst>
                                    </p:cTn>
                                  </p:par>
                                </p:childTnLst>
                              </p:cTn>
                            </p:par>
                          </p:childTnLst>
                        </p:cTn>
                      </p:par>
                    </p:childTnLst>
                  </p:cTn>
                  <p:nextCondLst>
                    <p:cond evt="onMediaBookmark" delay="0">
                      <p:tgtEl>
                        <p14:bmkTgt spid="2" bmkName="SM_Mov200:00:07.6"/>
                      </p:tgtEl>
                    </p:cond>
                  </p:nextCondLst>
                </p:seq>
                <p:seq concurrent="1" nextAc="seek">
                  <p:cTn id="52" restart="whenNotActive" fill="hold" evtFilter="cancelBubble" nodeType="interactiveSeq">
                    <p:stCondLst>
                      <p:cond evt="onMediaBookmark" delay="0">
                        <p:tgtEl>
                          <p14:bmkTgt spid="2" bmkName="SM_Mov200:00:12.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4"/>
                                            </p:tgtEl>
                                          </p:cBhvr>
                                        </p:animEffect>
                                        <p:set>
                                          <p:cBhvr>
                                            <p:cTn id="5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SM_Mov200:00:12.7"/>
                      </p:tgtEl>
                    </p:cond>
                  </p:nextCondLst>
                </p:seq>
                <p:seq concurrent="1" nextAc="seek">
                  <p:cTn id="58" restart="whenNotActive" fill="hold" evtFilter="cancelBubble" nodeType="interactiveSeq">
                    <p:stCondLst>
                      <p:cond evt="onMediaBookmark" delay="0">
                        <p:tgtEl>
                          <p14:bmkTgt spid="2" bmkName="SM_Mov200:00:12.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SM_Mov200:00:12.8"/>
                      </p:tgtEl>
                    </p:cond>
                  </p:nextCondLst>
                </p:seq>
                <p:seq concurrent="1" nextAc="seek">
                  <p:cTn id="64" restart="whenNotActive" fill="hold" evtFilter="cancelBubble" nodeType="interactiveSeq">
                    <p:stCondLst>
                      <p:cond evt="onMediaBookmark" delay="0">
                        <p:tgtEl>
                          <p14:bmkTgt spid="2" bmkName="SM_Mov200:00:1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SM_Mov200:00:17.0"/>
                      </p:tgtEl>
                    </p:cond>
                  </p:nextCondLst>
                </p:seq>
                <p:seq concurrent="1" nextAc="seek">
                  <p:cTn id="70" restart="whenNotActive" fill="hold" evtFilter="cancelBubble" nodeType="interactiveSeq">
                    <p:stCondLst>
                      <p:cond evt="onMediaBookmark" delay="0">
                        <p:tgtEl>
                          <p14:bmkTgt spid="2" bmkName="SM_Mov200:00:17.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SM_Mov200:00:17.1"/>
                      </p:tgtEl>
                    </p:cond>
                  </p:nextCondLst>
                </p:seq>
                <p:seq concurrent="1" nextAc="seek">
                  <p:cTn id="76" restart="whenNotActive" fill="hold" evtFilter="cancelBubble" nodeType="interactiveSeq">
                    <p:stCondLst>
                      <p:cond evt="onMediaBookmark" delay="0">
                        <p:tgtEl>
                          <p14:bmkTgt spid="2" bmkName="SM_Mov200:00:21.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SM_Mov200:00:21.6"/>
                      </p:tgtEl>
                    </p:cond>
                  </p:nextCondLst>
                </p:seq>
                <p:seq concurrent="1" nextAc="seek">
                  <p:cTn id="82" restart="whenNotActive" fill="hold" evtFilter="cancelBubble" nodeType="interactiveSeq">
                    <p:stCondLst>
                      <p:cond evt="onMediaBookmark" delay="0">
                        <p:tgtEl>
                          <p14:bmkTgt spid="2" bmkName="SM_Mov200:00:21.7"/>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SM_Mov200:00:21.7"/>
                      </p:tgtEl>
                    </p:cond>
                  </p:nextCondLst>
                </p:seq>
                <p:seq concurrent="1" nextAc="seek">
                  <p:cTn id="88" restart="whenNotActive" fill="hold" evtFilter="cancelBubble" nodeType="interactiveSeq">
                    <p:stCondLst>
                      <p:cond evt="onMediaBookmark" delay="0">
                        <p:tgtEl>
                          <p14:bmkTgt spid="2" bmkName="SM_Mov200:00:25.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SM_Mov200:00:25.2"/>
                      </p:tgtEl>
                    </p:cond>
                  </p:nextCondLst>
                </p:seq>
                <p:seq concurrent="1" nextAc="seek">
                  <p:cTn id="94" restart="whenNotActive" fill="hold" evtFilter="cancelBubble" nodeType="interactiveSeq">
                    <p:stCondLst>
                      <p:cond evt="onMediaBookmark" delay="0">
                        <p:tgtEl>
                          <p14:bmkTgt spid="2" bmkName="SM_Mov200:00:25.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SM_Mov200:00:25.3"/>
                      </p:tgtEl>
                    </p:cond>
                  </p:nextCondLst>
                </p:seq>
                <p:seq concurrent="1" nextAc="seek">
                  <p:cTn id="100" restart="whenNotActive" fill="hold" evtFilter="cancelBubble" nodeType="interactiveSeq">
                    <p:stCondLst>
                      <p:cond evt="onMediaBookmark" delay="0">
                        <p:tgtEl>
                          <p14:bmkTgt spid="2" bmkName="SM_Mov200:00:30.9"/>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SM_Mov200:00:30.9"/>
                      </p:tgtEl>
                    </p:cond>
                  </p:nextCondLst>
                </p:seq>
                <p:seq concurrent="1" nextAc="seek">
                  <p:cTn id="106" restart="whenNotActive" fill="hold" evtFilter="cancelBubble" nodeType="interactiveSeq">
                    <p:stCondLst>
                      <p:cond evt="onMediaBookmark" delay="0">
                        <p:tgtEl>
                          <p14:bmkTgt spid="2" bmkName="SM_Mov200:00:31.0"/>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SM_Mov200:00:31.0"/>
                      </p:tgtEl>
                    </p:cond>
                  </p:nextCondLst>
                </p:seq>
                <p:seq concurrent="1" nextAc="seek">
                  <p:cTn id="112" restart="whenNotActive" fill="hold" evtFilter="cancelBubble" nodeType="interactiveSeq">
                    <p:stCondLst>
                      <p:cond evt="onMediaBookmark" delay="0">
                        <p:tgtEl>
                          <p14:bmkTgt spid="2" bmkName="SM_Mov200:00:37.8"/>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SM_Mov200:00:37.8"/>
                      </p:tgtEl>
                    </p:cond>
                  </p:nextCondLst>
                </p:seq>
                <p:seq concurrent="1" nextAc="seek">
                  <p:cTn id="118" restart="whenNotActive" fill="hold" evtFilter="cancelBubble" nodeType="interactiveSeq">
                    <p:stCondLst>
                      <p:cond evt="onMediaBookmark" delay="0">
                        <p:tgtEl>
                          <p14:bmkTgt spid="2" bmkName="SM_Mov200:00:37.9"/>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SM_Mov200:00:37.9"/>
                      </p:tgtEl>
                    </p:cond>
                  </p:nextCondLst>
                </p:seq>
                <p:seq concurrent="1" nextAc="seek">
                  <p:cTn id="124" restart="whenNotActive" fill="hold" evtFilter="cancelBubble" nodeType="interactiveSeq">
                    <p:stCondLst>
                      <p:cond evt="onMediaBookmark" delay="0">
                        <p:tgtEl>
                          <p14:bmkTgt spid="2" bmkName="SM_Mov200:00:45.3"/>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SM_Mov200:00:45.3"/>
                      </p:tgtEl>
                    </p:cond>
                  </p:nextCondLst>
                </p:seq>
                <p:seq concurrent="1" nextAc="seek">
                  <p:cTn id="130" restart="whenNotActive" fill="hold" evtFilter="cancelBubble" nodeType="interactiveSeq">
                    <p:stCondLst>
                      <p:cond evt="onMediaBookmark" delay="0">
                        <p:tgtEl>
                          <p14:bmkTgt spid="2" bmkName="SM_Mov200:00:45.4"/>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SM_Mov200:00:45.4"/>
                      </p:tgtEl>
                    </p:cond>
                  </p:nextCondLst>
                </p:seq>
                <p:seq concurrent="1" nextAc="seek">
                  <p:cTn id="136" restart="whenNotActive" fill="hold" evtFilter="cancelBubble" nodeType="interactiveSeq">
                    <p:stCondLst>
                      <p:cond evt="onMediaBookmark" delay="0">
                        <p:tgtEl>
                          <p14:bmkTgt spid="2" bmkName="SM_Mov200:00:49.4"/>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SM_Mov200:00:49.4"/>
                      </p:tgtEl>
                    </p:cond>
                  </p:nextCondLst>
                </p:seq>
                <p:seq concurrent="1" nextAc="seek">
                  <p:cTn id="142" restart="whenNotActive" fill="hold" evtFilter="cancelBubble" nodeType="interactiveSeq">
                    <p:stCondLst>
                      <p:cond evt="onMediaBookmark" delay="0">
                        <p:tgtEl>
                          <p14:bmkTgt spid="2" bmkName="SM_Mov200:00:49.5"/>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SM_Mov200:00:49.5"/>
                      </p:tgtEl>
                    </p:cond>
                  </p:nextCondLst>
                </p:seq>
                <p:seq concurrent="1" nextAc="seek">
                  <p:cTn id="148" restart="whenNotActive" fill="hold" evtFilter="cancelBubble" nodeType="interactiveSeq">
                    <p:stCondLst>
                      <p:cond evt="onMediaBookmark" delay="0">
                        <p:tgtEl>
                          <p14:bmkTgt spid="2" bmkName="SM_Mov200:00:53.9"/>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SM_Mov200:00:53.9"/>
                      </p:tgtEl>
                    </p:cond>
                  </p:nextCondLst>
                </p:seq>
                <p:seq concurrent="1" nextAc="seek">
                  <p:cTn id="154" restart="whenNotActive" fill="hold" evtFilter="cancelBubble" nodeType="interactiveSeq">
                    <p:stCondLst>
                      <p:cond evt="onMediaBookmark" delay="0">
                        <p:tgtEl>
                          <p14:bmkTgt spid="2" bmkName="SM_Mov200:00:54.0"/>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00"/>
                                            <p:tgtEl>
                                              <p:spTgt spid="23"/>
                                            </p:tgtEl>
                                          </p:cBhvr>
                                        </p:animEffect>
                                      </p:childTnLst>
                                    </p:cTn>
                                  </p:par>
                                </p:childTnLst>
                              </p:cTn>
                            </p:par>
                          </p:childTnLst>
                        </p:cTn>
                      </p:par>
                    </p:childTnLst>
                  </p:cTn>
                  <p:nextCondLst>
                    <p:cond evt="onMediaBookmark" delay="0">
                      <p:tgtEl>
                        <p14:bmkTgt spid="2" bmkName="SM_Mov200:00:54.0"/>
                      </p:tgtEl>
                    </p:cond>
                  </p:nextCondLst>
                </p:seq>
                <p:seq concurrent="1" nextAc="seek">
                  <p:cTn id="160" restart="whenNotActive" fill="hold" evtFilter="cancelBubble" nodeType="interactiveSeq">
                    <p:stCondLst>
                      <p:cond evt="onMediaBookmark" delay="0">
                        <p:tgtEl>
                          <p14:bmkTgt spid="2" bmkName="SM_Mov200:00:59.7"/>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3"/>
                                            </p:tgtEl>
                                          </p:cBhvr>
                                        </p:animEffect>
                                        <p:set>
                                          <p:cBhvr>
                                            <p:cTn id="16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SM_Mov200:00:59.7"/>
                      </p:tgtEl>
                    </p:cond>
                  </p:nextCondLst>
                </p:seq>
                <p:seq concurrent="1" nextAc="seek">
                  <p:cTn id="166" restart="whenNotActive" fill="hold" evtFilter="cancelBubble" nodeType="interactiveSeq">
                    <p:stCondLst>
                      <p:cond evt="onMediaBookmark" delay="0">
                        <p:tgtEl>
                          <p14:bmkTgt spid="2" bmkName="SM_Mov200:00:59.8"/>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200"/>
                                            <p:tgtEl>
                                              <p:spTgt spid="24"/>
                                            </p:tgtEl>
                                          </p:cBhvr>
                                        </p:animEffect>
                                      </p:childTnLst>
                                    </p:cTn>
                                  </p:par>
                                </p:childTnLst>
                              </p:cTn>
                            </p:par>
                          </p:childTnLst>
                        </p:cTn>
                      </p:par>
                    </p:childTnLst>
                  </p:cTn>
                  <p:nextCondLst>
                    <p:cond evt="onMediaBookmark" delay="0">
                      <p:tgtEl>
                        <p14:bmkTgt spid="2" bmkName="SM_Mov200:00:59.8"/>
                      </p:tgtEl>
                    </p:cond>
                  </p:nextCondLst>
                </p:seq>
                <p:seq concurrent="1" nextAc="seek">
                  <p:cTn id="172" restart="whenNotActive" fill="hold" evtFilter="cancelBubble" nodeType="interactiveSeq">
                    <p:stCondLst>
                      <p:cond evt="onMediaBookmark" delay="0">
                        <p:tgtEl>
                          <p14:bmkTgt spid="2" bmkName="SM_Mov200:01:02.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4"/>
                                            </p:tgtEl>
                                          </p:cBhvr>
                                        </p:animEffect>
                                        <p:set>
                                          <p:cBhvr>
                                            <p:cTn id="17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SM_Mov200:01:02.1"/>
                      </p:tgtEl>
                    </p:cond>
                  </p:nextCondLst>
                </p:seq>
                <p:seq concurrent="1" nextAc="seek">
                  <p:cTn id="178" restart="whenNotActive" fill="hold" evtFilter="cancelBubble" nodeType="interactiveSeq">
                    <p:stCondLst>
                      <p:cond evt="onMediaBookmark" delay="0">
                        <p:tgtEl>
                          <p14:bmkTgt spid="2" bmkName="SM_Mov200:01:02.2"/>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00"/>
                                            <p:tgtEl>
                                              <p:spTgt spid="25"/>
                                            </p:tgtEl>
                                          </p:cBhvr>
                                        </p:animEffect>
                                      </p:childTnLst>
                                    </p:cTn>
                                  </p:par>
                                </p:childTnLst>
                              </p:cTn>
                            </p:par>
                          </p:childTnLst>
                        </p:cTn>
                      </p:par>
                    </p:childTnLst>
                  </p:cTn>
                  <p:nextCondLst>
                    <p:cond evt="onMediaBookmark" delay="0">
                      <p:tgtEl>
                        <p14:bmkTgt spid="2" bmkName="SM_Mov200:01:02.2"/>
                      </p:tgtEl>
                    </p:cond>
                  </p:nextCondLst>
                </p:seq>
                <p:seq concurrent="1" nextAc="seek">
                  <p:cTn id="184" restart="whenNotActive" fill="hold" evtFilter="cancelBubble" nodeType="interactiveSeq">
                    <p:stCondLst>
                      <p:cond evt="onMediaBookmark" delay="0">
                        <p:tgtEl>
                          <p14:bmkTgt spid="2" bmkName="SM_Mov200:01:07.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5"/>
                                            </p:tgtEl>
                                          </p:cBhvr>
                                        </p:animEffect>
                                        <p:set>
                                          <p:cBhvr>
                                            <p:cTn id="18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SM_Mov200:01:07.8"/>
                      </p:tgtEl>
                    </p:cond>
                  </p:nextCondLst>
                </p:seq>
                <p:seq concurrent="1" nextAc="seek">
                  <p:cTn id="190" restart="whenNotActive" fill="hold" evtFilter="cancelBubble" nodeType="interactiveSeq">
                    <p:stCondLst>
                      <p:cond evt="onMediaBookmark" delay="0">
                        <p:tgtEl>
                          <p14:bmkTgt spid="2" bmkName="SM_Mov200:01:07.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6"/>
                                            </p:tgtEl>
                                            <p:attrNameLst>
                                              <p:attrName>style.visibility</p:attrName>
                                            </p:attrNameLst>
                                          </p:cBhvr>
                                          <p:to>
                                            <p:strVal val="visible"/>
                                          </p:to>
                                        </p:set>
                                        <p:animEffect transition="in" filter="fade">
                                          <p:cBhvr>
                                            <p:cTn id="195" dur="200"/>
                                            <p:tgtEl>
                                              <p:spTgt spid="26"/>
                                            </p:tgtEl>
                                          </p:cBhvr>
                                        </p:animEffect>
                                      </p:childTnLst>
                                    </p:cTn>
                                  </p:par>
                                </p:childTnLst>
                              </p:cTn>
                            </p:par>
                          </p:childTnLst>
                        </p:cTn>
                      </p:par>
                    </p:childTnLst>
                  </p:cTn>
                  <p:nextCondLst>
                    <p:cond evt="onMediaBookmark" delay="0">
                      <p:tgtEl>
                        <p14:bmkTgt spid="2" bmkName="SM_Mov200:01:07.9"/>
                      </p:tgtEl>
                    </p:cond>
                  </p:nextCondLst>
                </p:seq>
                <p:seq concurrent="1" nextAc="seek">
                  <p:cTn id="196" restart="whenNotActive" fill="hold" evtFilter="cancelBubble" nodeType="interactiveSeq">
                    <p:stCondLst>
                      <p:cond evt="onMediaBookmark" delay="0">
                        <p:tgtEl>
                          <p14:bmkTgt spid="2" bmkName="SM_Mov200:01:11.9"/>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6"/>
                                            </p:tgtEl>
                                          </p:cBhvr>
                                        </p:animEffect>
                                        <p:set>
                                          <p:cBhvr>
                                            <p:cTn id="20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SM_Mov200:01:11.9"/>
                      </p:tgtEl>
                    </p:cond>
                  </p:nextCondLst>
                </p:seq>
                <p:seq concurrent="1" nextAc="seek">
                  <p:cTn id="202" restart="whenNotActive" fill="hold" evtFilter="cancelBubble" nodeType="interactiveSeq">
                    <p:stCondLst>
                      <p:cond evt="onMediaBookmark" delay="0">
                        <p:tgtEl>
                          <p14:bmkTgt spid="2" bmkName="SM_Mov200:01:12.0"/>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7"/>
                                            </p:tgtEl>
                                            <p:attrNameLst>
                                              <p:attrName>style.visibility</p:attrName>
                                            </p:attrNameLst>
                                          </p:cBhvr>
                                          <p:to>
                                            <p:strVal val="visible"/>
                                          </p:to>
                                        </p:set>
                                        <p:animEffect transition="in" filter="fade">
                                          <p:cBhvr>
                                            <p:cTn id="207" dur="200"/>
                                            <p:tgtEl>
                                              <p:spTgt spid="27"/>
                                            </p:tgtEl>
                                          </p:cBhvr>
                                        </p:animEffect>
                                      </p:childTnLst>
                                    </p:cTn>
                                  </p:par>
                                </p:childTnLst>
                              </p:cTn>
                            </p:par>
                          </p:childTnLst>
                        </p:cTn>
                      </p:par>
                    </p:childTnLst>
                  </p:cTn>
                  <p:nextCondLst>
                    <p:cond evt="onMediaBookmark" delay="0">
                      <p:tgtEl>
                        <p14:bmkTgt spid="2" bmkName="SM_Mov200:01:12.0"/>
                      </p:tgtEl>
                    </p:cond>
                  </p:nextCondLst>
                </p:seq>
                <p:seq concurrent="1" nextAc="seek">
                  <p:cTn id="208" restart="whenNotActive" fill="hold" evtFilter="cancelBubble" nodeType="interactiveSeq">
                    <p:stCondLst>
                      <p:cond evt="onMediaBookmark" delay="0">
                        <p:tgtEl>
                          <p14:bmkTgt spid="2" bmkName="SM_Mov200:01:15.4"/>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7"/>
                                            </p:tgtEl>
                                          </p:cBhvr>
                                        </p:animEffect>
                                        <p:set>
                                          <p:cBhvr>
                                            <p:cTn id="21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SM_Mov200:01:15.4"/>
                      </p:tgtEl>
                    </p:cond>
                  </p:nextCondLst>
                </p:seq>
                <p:seq concurrent="1" nextAc="seek">
                  <p:cTn id="214" restart="whenNotActive" fill="hold" evtFilter="cancelBubble" nodeType="interactiveSeq">
                    <p:stCondLst>
                      <p:cond evt="onMediaBookmark" delay="0">
                        <p:tgtEl>
                          <p14:bmkTgt spid="2" bmkName="SM_Mov200:01:15.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00"/>
                                            <p:tgtEl>
                                              <p:spTgt spid="28"/>
                                            </p:tgtEl>
                                          </p:cBhvr>
                                        </p:animEffect>
                                      </p:childTnLst>
                                    </p:cTn>
                                  </p:par>
                                </p:childTnLst>
                              </p:cTn>
                            </p:par>
                          </p:childTnLst>
                        </p:cTn>
                      </p:par>
                    </p:childTnLst>
                  </p:cTn>
                  <p:nextCondLst>
                    <p:cond evt="onMediaBookmark" delay="0">
                      <p:tgtEl>
                        <p14:bmkTgt spid="2" bmkName="SM_Mov200:01:15.5"/>
                      </p:tgtEl>
                    </p:cond>
                  </p:nextCondLst>
                </p:seq>
                <p:seq concurrent="1" nextAc="seek">
                  <p:cTn id="220" restart="whenNotActive" fill="hold" evtFilter="cancelBubble" nodeType="interactiveSeq">
                    <p:stCondLst>
                      <p:cond evt="onMediaBookmark" delay="0">
                        <p:tgtEl>
                          <p14:bmkTgt spid="2" bmkName="SM_Mov200:01:23.0"/>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8"/>
                                            </p:tgtEl>
                                          </p:cBhvr>
                                        </p:animEffect>
                                        <p:set>
                                          <p:cBhvr>
                                            <p:cTn id="22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SM_Mov200:01:23.0"/>
                      </p:tgtEl>
                    </p:cond>
                  </p:nextCondLst>
                </p:seq>
                <p:seq concurrent="1" nextAc="seek">
                  <p:cTn id="226" restart="whenNotActive" fill="hold" evtFilter="cancelBubble" nodeType="interactiveSeq">
                    <p:stCondLst>
                      <p:cond evt="onMediaBookmark" delay="0">
                        <p:tgtEl>
                          <p14:bmkTgt spid="2" bmkName="SM_Mov200:01:23.1"/>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9"/>
                                            </p:tgtEl>
                                            <p:attrNameLst>
                                              <p:attrName>style.visibility</p:attrName>
                                            </p:attrNameLst>
                                          </p:cBhvr>
                                          <p:to>
                                            <p:strVal val="visible"/>
                                          </p:to>
                                        </p:set>
                                        <p:animEffect transition="in" filter="fade">
                                          <p:cBhvr>
                                            <p:cTn id="231" dur="200"/>
                                            <p:tgtEl>
                                              <p:spTgt spid="29"/>
                                            </p:tgtEl>
                                          </p:cBhvr>
                                        </p:animEffect>
                                      </p:childTnLst>
                                    </p:cTn>
                                  </p:par>
                                </p:childTnLst>
                              </p:cTn>
                            </p:par>
                          </p:childTnLst>
                        </p:cTn>
                      </p:par>
                    </p:childTnLst>
                  </p:cTn>
                  <p:nextCondLst>
                    <p:cond evt="onMediaBookmark" delay="0">
                      <p:tgtEl>
                        <p14:bmkTgt spid="2" bmkName="SM_Mov200:01:23.1"/>
                      </p:tgtEl>
                    </p:cond>
                  </p:nextCondLst>
                </p:seq>
                <p:seq concurrent="1" nextAc="seek">
                  <p:cTn id="232" restart="whenNotActive" fill="hold" evtFilter="cancelBubble" nodeType="interactiveSeq">
                    <p:stCondLst>
                      <p:cond evt="onMediaBookmark" delay="0">
                        <p:tgtEl>
                          <p14:bmkTgt spid="2" bmkName="SM_Mov200:01:33.7"/>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9"/>
                                            </p:tgtEl>
                                          </p:cBhvr>
                                        </p:animEffect>
                                        <p:set>
                                          <p:cBhvr>
                                            <p:cTn id="23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SM_Mov200:01:33.7"/>
                      </p:tgtEl>
                    </p:cond>
                  </p:nextCondLst>
                </p:seq>
                <p:seq concurrent="1" nextAc="seek">
                  <p:cTn id="238" restart="whenNotActive" fill="hold" evtFilter="cancelBubble" nodeType="interactiveSeq">
                    <p:stCondLst>
                      <p:cond evt="onMediaBookmark" delay="0">
                        <p:tgtEl>
                          <p14:bmkTgt spid="2" bmkName="SM_Mov200:01:33.8"/>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0"/>
                                            </p:tgtEl>
                                            <p:attrNameLst>
                                              <p:attrName>style.visibility</p:attrName>
                                            </p:attrNameLst>
                                          </p:cBhvr>
                                          <p:to>
                                            <p:strVal val="visible"/>
                                          </p:to>
                                        </p:set>
                                        <p:animEffect transition="in" filter="fade">
                                          <p:cBhvr>
                                            <p:cTn id="243" dur="200"/>
                                            <p:tgtEl>
                                              <p:spTgt spid="30"/>
                                            </p:tgtEl>
                                          </p:cBhvr>
                                        </p:animEffect>
                                      </p:childTnLst>
                                    </p:cTn>
                                  </p:par>
                                </p:childTnLst>
                              </p:cTn>
                            </p:par>
                          </p:childTnLst>
                        </p:cTn>
                      </p:par>
                    </p:childTnLst>
                  </p:cTn>
                  <p:nextCondLst>
                    <p:cond evt="onMediaBookmark" delay="0">
                      <p:tgtEl>
                        <p14:bmkTgt spid="2" bmkName="SM_Mov200:01:33.8"/>
                      </p:tgtEl>
                    </p:cond>
                  </p:nextCondLst>
                </p:seq>
                <p:seq concurrent="1" nextAc="seek">
                  <p:cTn id="244" restart="whenNotActive" fill="hold" evtFilter="cancelBubble" nodeType="interactiveSeq">
                    <p:stCondLst>
                      <p:cond evt="onMediaBookmark" delay="0">
                        <p:tgtEl>
                          <p14:bmkTgt spid="2" bmkName="SM_Mov200:01:39.1"/>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0"/>
                                            </p:tgtEl>
                                          </p:cBhvr>
                                        </p:animEffect>
                                        <p:set>
                                          <p:cBhvr>
                                            <p:cTn id="24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SM_Mov200:01:39.1"/>
                      </p:tgtEl>
                    </p:cond>
                  </p:nextCondLst>
                </p:seq>
                <p:seq concurrent="1" nextAc="seek">
                  <p:cTn id="250" restart="whenNotActive" fill="hold" evtFilter="cancelBubble" nodeType="interactiveSeq">
                    <p:stCondLst>
                      <p:cond evt="onMediaBookmark" delay="0">
                        <p:tgtEl>
                          <p14:bmkTgt spid="2" bmkName="SM_Mov200:01:39.2"/>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1"/>
                                            </p:tgtEl>
                                            <p:attrNameLst>
                                              <p:attrName>style.visibility</p:attrName>
                                            </p:attrNameLst>
                                          </p:cBhvr>
                                          <p:to>
                                            <p:strVal val="visible"/>
                                          </p:to>
                                        </p:set>
                                        <p:animEffect transition="in" filter="fade">
                                          <p:cBhvr>
                                            <p:cTn id="255" dur="200"/>
                                            <p:tgtEl>
                                              <p:spTgt spid="31"/>
                                            </p:tgtEl>
                                          </p:cBhvr>
                                        </p:animEffect>
                                      </p:childTnLst>
                                    </p:cTn>
                                  </p:par>
                                </p:childTnLst>
                              </p:cTn>
                            </p:par>
                          </p:childTnLst>
                        </p:cTn>
                      </p:par>
                    </p:childTnLst>
                  </p:cTn>
                  <p:nextCondLst>
                    <p:cond evt="onMediaBookmark" delay="0">
                      <p:tgtEl>
                        <p14:bmkTgt spid="2" bmkName="SM_Mov200:01:39.2"/>
                      </p:tgtEl>
                    </p:cond>
                  </p:nextCondLst>
                </p:seq>
                <p:seq concurrent="1" nextAc="seek">
                  <p:cTn id="256" restart="whenNotActive" fill="hold" evtFilter="cancelBubble" nodeType="interactiveSeq">
                    <p:stCondLst>
                      <p:cond evt="onMediaBookmark" delay="0">
                        <p:tgtEl>
                          <p14:bmkTgt spid="2" bmkName="SM_Mov200:01:47.6"/>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1"/>
                                            </p:tgtEl>
                                          </p:cBhvr>
                                        </p:animEffect>
                                        <p:set>
                                          <p:cBhvr>
                                            <p:cTn id="26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SM_Mov200:01:47.6"/>
                      </p:tgtEl>
                    </p:cond>
                  </p:nextCondLst>
                </p:seq>
                <p:seq concurrent="1" nextAc="seek">
                  <p:cTn id="262" restart="whenNotActive" fill="hold" evtFilter="cancelBubble" nodeType="interactiveSeq">
                    <p:stCondLst>
                      <p:cond evt="onMediaBookmark" delay="0">
                        <p:tgtEl>
                          <p14:bmkTgt spid="2" bmkName="SM_Mov200:01:47.7"/>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3"/>
                                            </p:tgtEl>
                                            <p:attrNameLst>
                                              <p:attrName>style.visibility</p:attrName>
                                            </p:attrNameLst>
                                          </p:cBhvr>
                                          <p:to>
                                            <p:strVal val="visible"/>
                                          </p:to>
                                        </p:set>
                                        <p:animEffect transition="in" filter="fade">
                                          <p:cBhvr>
                                            <p:cTn id="267" dur="200"/>
                                            <p:tgtEl>
                                              <p:spTgt spid="33"/>
                                            </p:tgtEl>
                                          </p:cBhvr>
                                        </p:animEffect>
                                      </p:childTnLst>
                                    </p:cTn>
                                  </p:par>
                                </p:childTnLst>
                              </p:cTn>
                            </p:par>
                          </p:childTnLst>
                        </p:cTn>
                      </p:par>
                    </p:childTnLst>
                  </p:cTn>
                  <p:nextCondLst>
                    <p:cond evt="onMediaBookmark" delay="0">
                      <p:tgtEl>
                        <p14:bmkTgt spid="2" bmkName="SM_Mov200:01:47.7"/>
                      </p:tgtEl>
                    </p:cond>
                  </p:nextCondLst>
                </p:seq>
                <p:seq concurrent="1" nextAc="seek">
                  <p:cTn id="268" restart="whenNotActive" fill="hold" evtFilter="cancelBubble" nodeType="interactiveSeq">
                    <p:stCondLst>
                      <p:cond evt="onMediaBookmark" delay="0">
                        <p:tgtEl>
                          <p14:bmkTgt spid="2" bmkName="SM_Mov200:01:51.1"/>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3"/>
                                            </p:tgtEl>
                                          </p:cBhvr>
                                        </p:animEffect>
                                        <p:set>
                                          <p:cBhvr>
                                            <p:cTn id="273"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SM_Mov200:01:51.1"/>
                      </p:tgtEl>
                    </p:cond>
                  </p:nextCondLst>
                </p:seq>
                <p:seq concurrent="1" nextAc="seek">
                  <p:cTn id="274" restart="whenNotActive" fill="hold" evtFilter="cancelBubble" nodeType="interactiveSeq">
                    <p:stCondLst>
                      <p:cond evt="onMediaBookmark" delay="0">
                        <p:tgtEl>
                          <p14:bmkTgt spid="2" bmkName="SM_Mov200:01:51.2"/>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4"/>
                                            </p:tgtEl>
                                            <p:attrNameLst>
                                              <p:attrName>style.visibility</p:attrName>
                                            </p:attrNameLst>
                                          </p:cBhvr>
                                          <p:to>
                                            <p:strVal val="visible"/>
                                          </p:to>
                                        </p:set>
                                        <p:animEffect transition="in" filter="fade">
                                          <p:cBhvr>
                                            <p:cTn id="279" dur="200"/>
                                            <p:tgtEl>
                                              <p:spTgt spid="34"/>
                                            </p:tgtEl>
                                          </p:cBhvr>
                                        </p:animEffect>
                                      </p:childTnLst>
                                    </p:cTn>
                                  </p:par>
                                </p:childTnLst>
                              </p:cTn>
                            </p:par>
                          </p:childTnLst>
                        </p:cTn>
                      </p:par>
                    </p:childTnLst>
                  </p:cTn>
                  <p:nextCondLst>
                    <p:cond evt="onMediaBookmark" delay="0">
                      <p:tgtEl>
                        <p14:bmkTgt spid="2" bmkName="SM_Mov200:01:51.2"/>
                      </p:tgtEl>
                    </p:cond>
                  </p:nextCondLst>
                </p:seq>
                <p:seq concurrent="1" nextAc="seek">
                  <p:cTn id="280" restart="whenNotActive" fill="hold" evtFilter="cancelBubble" nodeType="interactiveSeq">
                    <p:stCondLst>
                      <p:cond evt="onMediaBookmark" delay="0">
                        <p:tgtEl>
                          <p14:bmkTgt spid="2" bmkName="SM_Mov200:01:57.1"/>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4"/>
                                            </p:tgtEl>
                                          </p:cBhvr>
                                        </p:animEffect>
                                        <p:set>
                                          <p:cBhvr>
                                            <p:cTn id="285"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SM_Mov200:01:57.1"/>
                      </p:tgtEl>
                    </p:cond>
                  </p:nextCondLst>
                </p:seq>
                <p:seq concurrent="1" nextAc="seek">
                  <p:cTn id="286" restart="whenNotActive" fill="hold" evtFilter="cancelBubble" nodeType="interactiveSeq">
                    <p:stCondLst>
                      <p:cond evt="onMediaBookmark" delay="0">
                        <p:tgtEl>
                          <p14:bmkTgt spid="2" bmkName="SM_Mov200:01:57.2"/>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48"/>
                                            </p:tgtEl>
                                            <p:attrNameLst>
                                              <p:attrName>style.visibility</p:attrName>
                                            </p:attrNameLst>
                                          </p:cBhvr>
                                          <p:to>
                                            <p:strVal val="visible"/>
                                          </p:to>
                                        </p:set>
                                        <p:animEffect transition="in" filter="fade">
                                          <p:cBhvr>
                                            <p:cTn id="291" dur="200"/>
                                            <p:tgtEl>
                                              <p:spTgt spid="48"/>
                                            </p:tgtEl>
                                          </p:cBhvr>
                                        </p:animEffect>
                                      </p:childTnLst>
                                    </p:cTn>
                                  </p:par>
                                </p:childTnLst>
                              </p:cTn>
                            </p:par>
                          </p:childTnLst>
                        </p:cTn>
                      </p:par>
                    </p:childTnLst>
                  </p:cTn>
                  <p:nextCondLst>
                    <p:cond evt="onMediaBookmark" delay="0">
                      <p:tgtEl>
                        <p14:bmkTgt spid="2" bmkName="SM_Mov200:01:57.2"/>
                      </p:tgtEl>
                    </p:cond>
                  </p:nextCondLst>
                </p:seq>
                <p:seq concurrent="1" nextAc="seek">
                  <p:cTn id="292" restart="whenNotActive" fill="hold" evtFilter="cancelBubble" nodeType="interactiveSeq">
                    <p:stCondLst>
                      <p:cond evt="onMediaBookmark" delay="0">
                        <p:tgtEl>
                          <p14:bmkTgt spid="2" bmkName="SM_Mov200:02:01.4"/>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48"/>
                                            </p:tgtEl>
                                          </p:cBhvr>
                                        </p:animEffect>
                                        <p:set>
                                          <p:cBhvr>
                                            <p:cTn id="29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SM_Mov200:02:01.4"/>
                      </p:tgtEl>
                    </p:cond>
                  </p:nextCondLst>
                </p:seq>
                <p:seq concurrent="1" nextAc="seek">
                  <p:cTn id="298" restart="whenNotActive" fill="hold" evtFilter="cancelBubble" nodeType="interactiveSeq">
                    <p:stCondLst>
                      <p:cond evt="onMediaBookmark" delay="0">
                        <p:tgtEl>
                          <p14:bmkTgt spid="2" bmkName="SM_Mov200:02:01.5"/>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49"/>
                                            </p:tgtEl>
                                            <p:attrNameLst>
                                              <p:attrName>style.visibility</p:attrName>
                                            </p:attrNameLst>
                                          </p:cBhvr>
                                          <p:to>
                                            <p:strVal val="visible"/>
                                          </p:to>
                                        </p:set>
                                        <p:animEffect transition="in" filter="fade">
                                          <p:cBhvr>
                                            <p:cTn id="303" dur="200"/>
                                            <p:tgtEl>
                                              <p:spTgt spid="49"/>
                                            </p:tgtEl>
                                          </p:cBhvr>
                                        </p:animEffect>
                                      </p:childTnLst>
                                    </p:cTn>
                                  </p:par>
                                </p:childTnLst>
                              </p:cTn>
                            </p:par>
                          </p:childTnLst>
                        </p:cTn>
                      </p:par>
                    </p:childTnLst>
                  </p:cTn>
                  <p:nextCondLst>
                    <p:cond evt="onMediaBookmark" delay="0">
                      <p:tgtEl>
                        <p14:bmkTgt spid="2" bmkName="SM_Mov200:02:01.5"/>
                      </p:tgtEl>
                    </p:cond>
                  </p:nextCondLst>
                </p:seq>
                <p:seq concurrent="1" nextAc="seek">
                  <p:cTn id="304" restart="whenNotActive" fill="hold" evtFilter="cancelBubble" nodeType="interactiveSeq">
                    <p:stCondLst>
                      <p:cond evt="onMediaBookmark" delay="0">
                        <p:tgtEl>
                          <p14:bmkTgt spid="2" bmkName="SM_Mov200:02:06.0"/>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49"/>
                                            </p:tgtEl>
                                          </p:cBhvr>
                                        </p:animEffect>
                                        <p:set>
                                          <p:cBhvr>
                                            <p:cTn id="30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SM_Mov200:02:06.0"/>
                      </p:tgtEl>
                    </p:cond>
                  </p:nextCondLst>
                </p:seq>
                <p:seq concurrent="1" nextAc="seek">
                  <p:cTn id="310" restart="whenNotActive" fill="hold" evtFilter="cancelBubble" nodeType="interactiveSeq">
                    <p:stCondLst>
                      <p:cond evt="onMediaBookmark" delay="0">
                        <p:tgtEl>
                          <p14:bmkTgt spid="2" bmkName="SM_Mov200:02:06.1"/>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50"/>
                                            </p:tgtEl>
                                            <p:attrNameLst>
                                              <p:attrName>style.visibility</p:attrName>
                                            </p:attrNameLst>
                                          </p:cBhvr>
                                          <p:to>
                                            <p:strVal val="visible"/>
                                          </p:to>
                                        </p:set>
                                        <p:animEffect transition="in" filter="fade">
                                          <p:cBhvr>
                                            <p:cTn id="315" dur="200"/>
                                            <p:tgtEl>
                                              <p:spTgt spid="50"/>
                                            </p:tgtEl>
                                          </p:cBhvr>
                                        </p:animEffect>
                                      </p:childTnLst>
                                    </p:cTn>
                                  </p:par>
                                </p:childTnLst>
                              </p:cTn>
                            </p:par>
                          </p:childTnLst>
                        </p:cTn>
                      </p:par>
                    </p:childTnLst>
                  </p:cTn>
                  <p:nextCondLst>
                    <p:cond evt="onMediaBookmark" delay="0">
                      <p:tgtEl>
                        <p14:bmkTgt spid="2" bmkName="SM_Mov200:02:06.1"/>
                      </p:tgtEl>
                    </p:cond>
                  </p:nextCondLst>
                </p:seq>
                <p:seq concurrent="1" nextAc="seek">
                  <p:cTn id="316" restart="whenNotActive" fill="hold" evtFilter="cancelBubble" nodeType="interactiveSeq">
                    <p:stCondLst>
                      <p:cond evt="onMediaBookmark" delay="0">
                        <p:tgtEl>
                          <p14:bmkTgt spid="2" bmkName="SM_Mov200:02:13.2"/>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50"/>
                                            </p:tgtEl>
                                          </p:cBhvr>
                                        </p:animEffect>
                                        <p:set>
                                          <p:cBhvr>
                                            <p:cTn id="321"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2" bmkName="SM_Mov200:02:13.2"/>
                      </p:tgtEl>
                    </p:cond>
                  </p:nextCondLst>
                </p:seq>
                <p:seq concurrent="1" nextAc="seek">
                  <p:cTn id="322" restart="whenNotActive" fill="hold" evtFilter="cancelBubble" nodeType="interactiveSeq">
                    <p:stCondLst>
                      <p:cond evt="onMediaBookmark" delay="0">
                        <p:tgtEl>
                          <p14:bmkTgt spid="2" bmkName="SM_Mov200:02:13.3"/>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51"/>
                                            </p:tgtEl>
                                            <p:attrNameLst>
                                              <p:attrName>style.visibility</p:attrName>
                                            </p:attrNameLst>
                                          </p:cBhvr>
                                          <p:to>
                                            <p:strVal val="visible"/>
                                          </p:to>
                                        </p:set>
                                        <p:animEffect transition="in" filter="fade">
                                          <p:cBhvr>
                                            <p:cTn id="327" dur="200"/>
                                            <p:tgtEl>
                                              <p:spTgt spid="51"/>
                                            </p:tgtEl>
                                          </p:cBhvr>
                                        </p:animEffect>
                                      </p:childTnLst>
                                    </p:cTn>
                                  </p:par>
                                </p:childTnLst>
                              </p:cTn>
                            </p:par>
                          </p:childTnLst>
                        </p:cTn>
                      </p:par>
                    </p:childTnLst>
                  </p:cTn>
                  <p:nextCondLst>
                    <p:cond evt="onMediaBookmark" delay="0">
                      <p:tgtEl>
                        <p14:bmkTgt spid="2" bmkName="SM_Mov200:02:13.3"/>
                      </p:tgtEl>
                    </p:cond>
                  </p:nextCondLst>
                </p:seq>
                <p:seq concurrent="1" nextAc="seek">
                  <p:cTn id="328" restart="whenNotActive" fill="hold" evtFilter="cancelBubble" nodeType="interactiveSeq">
                    <p:stCondLst>
                      <p:cond evt="onMediaBookmark" delay="0">
                        <p:tgtEl>
                          <p14:bmkTgt spid="2" bmkName="SM_Mov200:02:18.3"/>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51"/>
                                            </p:tgtEl>
                                          </p:cBhvr>
                                        </p:animEffect>
                                        <p:set>
                                          <p:cBhvr>
                                            <p:cTn id="333"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SM_Mov200:02:18.3"/>
                      </p:tgtEl>
                    </p:cond>
                  </p:nextCondLst>
                </p:seq>
                <p:seq concurrent="1" nextAc="seek">
                  <p:cTn id="334" restart="whenNotActive" fill="hold" evtFilter="cancelBubble" nodeType="interactiveSeq">
                    <p:stCondLst>
                      <p:cond evt="onMediaBookmark" delay="0">
                        <p:tgtEl>
                          <p14:bmkTgt spid="2" bmkName="SM_Mov200:02:18.4"/>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52"/>
                                            </p:tgtEl>
                                            <p:attrNameLst>
                                              <p:attrName>style.visibility</p:attrName>
                                            </p:attrNameLst>
                                          </p:cBhvr>
                                          <p:to>
                                            <p:strVal val="visible"/>
                                          </p:to>
                                        </p:set>
                                        <p:animEffect transition="in" filter="fade">
                                          <p:cBhvr>
                                            <p:cTn id="339" dur="200"/>
                                            <p:tgtEl>
                                              <p:spTgt spid="52"/>
                                            </p:tgtEl>
                                          </p:cBhvr>
                                        </p:animEffect>
                                      </p:childTnLst>
                                    </p:cTn>
                                  </p:par>
                                </p:childTnLst>
                              </p:cTn>
                            </p:par>
                          </p:childTnLst>
                        </p:cTn>
                      </p:par>
                    </p:childTnLst>
                  </p:cTn>
                  <p:nextCondLst>
                    <p:cond evt="onMediaBookmark" delay="0">
                      <p:tgtEl>
                        <p14:bmkTgt spid="2" bmkName="SM_Mov200:02:18.4"/>
                      </p:tgtEl>
                    </p:cond>
                  </p:nextCondLst>
                </p:seq>
                <p:seq concurrent="1" nextAc="seek">
                  <p:cTn id="340" restart="whenNotActive" fill="hold" evtFilter="cancelBubble" nodeType="interactiveSeq">
                    <p:stCondLst>
                      <p:cond evt="onMediaBookmark" delay="0">
                        <p:tgtEl>
                          <p14:bmkTgt spid="2" bmkName="SM_Mov200:02:20.8"/>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52"/>
                                            </p:tgtEl>
                                          </p:cBhvr>
                                        </p:animEffect>
                                        <p:set>
                                          <p:cBhvr>
                                            <p:cTn id="345"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SM_Mov200:02:20.8"/>
                      </p:tgtEl>
                    </p:cond>
                  </p:nextCondLst>
                </p:seq>
                <p:seq concurrent="1" nextAc="seek">
                  <p:cTn id="346" restart="whenNotActive" fill="hold" evtFilter="cancelBubble" nodeType="interactiveSeq">
                    <p:stCondLst>
                      <p:cond evt="onMediaBookmark" delay="0">
                        <p:tgtEl>
                          <p14:bmkTgt spid="2" bmkName="SM_Mov200:02:20.9"/>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53"/>
                                            </p:tgtEl>
                                            <p:attrNameLst>
                                              <p:attrName>style.visibility</p:attrName>
                                            </p:attrNameLst>
                                          </p:cBhvr>
                                          <p:to>
                                            <p:strVal val="visible"/>
                                          </p:to>
                                        </p:set>
                                        <p:animEffect transition="in" filter="fade">
                                          <p:cBhvr>
                                            <p:cTn id="351" dur="200"/>
                                            <p:tgtEl>
                                              <p:spTgt spid="53"/>
                                            </p:tgtEl>
                                          </p:cBhvr>
                                        </p:animEffect>
                                      </p:childTnLst>
                                    </p:cTn>
                                  </p:par>
                                </p:childTnLst>
                              </p:cTn>
                            </p:par>
                          </p:childTnLst>
                        </p:cTn>
                      </p:par>
                    </p:childTnLst>
                  </p:cTn>
                  <p:nextCondLst>
                    <p:cond evt="onMediaBookmark" delay="0">
                      <p:tgtEl>
                        <p14:bmkTgt spid="2" bmkName="SM_Mov200:02:20.9"/>
                      </p:tgtEl>
                    </p:cond>
                  </p:nextCondLst>
                </p:seq>
                <p:seq concurrent="1" nextAc="seek">
                  <p:cTn id="352" restart="whenNotActive" fill="hold" evtFilter="cancelBubble" nodeType="interactiveSeq">
                    <p:stCondLst>
                      <p:cond evt="onMediaBookmark" delay="0">
                        <p:tgtEl>
                          <p14:bmkTgt spid="2" bmkName="SM_Mov200:02:29.5"/>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53"/>
                                            </p:tgtEl>
                                          </p:cBhvr>
                                        </p:animEffect>
                                        <p:set>
                                          <p:cBhvr>
                                            <p:cTn id="357"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SM_Mov200:02:29.5"/>
                      </p:tgtEl>
                    </p:cond>
                  </p:nextCondLst>
                </p:seq>
                <p:seq concurrent="1" nextAc="seek">
                  <p:cTn id="358" restart="whenNotActive" fill="hold" evtFilter="cancelBubble" nodeType="interactiveSeq">
                    <p:stCondLst>
                      <p:cond evt="onMediaBookmark" delay="0">
                        <p:tgtEl>
                          <p14:bmkTgt spid="2" bmkName="SM_Mov200:02:29.6"/>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7"/>
                                            </p:tgtEl>
                                            <p:attrNameLst>
                                              <p:attrName>style.visibility</p:attrName>
                                            </p:attrNameLst>
                                          </p:cBhvr>
                                          <p:to>
                                            <p:strVal val="visible"/>
                                          </p:to>
                                        </p:set>
                                        <p:animEffect transition="in" filter="fade">
                                          <p:cBhvr>
                                            <p:cTn id="363" dur="200"/>
                                            <p:tgtEl>
                                              <p:spTgt spid="67"/>
                                            </p:tgtEl>
                                          </p:cBhvr>
                                        </p:animEffect>
                                      </p:childTnLst>
                                    </p:cTn>
                                  </p:par>
                                </p:childTnLst>
                              </p:cTn>
                            </p:par>
                          </p:childTnLst>
                        </p:cTn>
                      </p:par>
                    </p:childTnLst>
                  </p:cTn>
                  <p:nextCondLst>
                    <p:cond evt="onMediaBookmark" delay="0">
                      <p:tgtEl>
                        <p14:bmkTgt spid="2" bmkName="SM_Mov200:02:29.6"/>
                      </p:tgtEl>
                    </p:cond>
                  </p:nextCondLst>
                </p:seq>
                <p:seq concurrent="1" nextAc="seek">
                  <p:cTn id="364" restart="whenNotActive" fill="hold" evtFilter="cancelBubble" nodeType="interactiveSeq">
                    <p:stCondLst>
                      <p:cond evt="onMediaBookmark" delay="0">
                        <p:tgtEl>
                          <p14:bmkTgt spid="2" bmkName="SM_Mov200:02:36.0"/>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7"/>
                                            </p:tgtEl>
                                          </p:cBhvr>
                                        </p:animEffect>
                                        <p:set>
                                          <p:cBhvr>
                                            <p:cTn id="369"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SM_Mov200:02:36.0"/>
                      </p:tgtEl>
                    </p:cond>
                  </p:nextCondLst>
                </p:seq>
                <p:seq concurrent="1" nextAc="seek">
                  <p:cTn id="370" restart="whenNotActive" fill="hold" evtFilter="cancelBubble" nodeType="interactiveSeq">
                    <p:stCondLst>
                      <p:cond evt="onMediaBookmark" delay="0">
                        <p:tgtEl>
                          <p14:bmkTgt spid="2" bmkName="SM_Mov200:02:36.1"/>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8"/>
                                            </p:tgtEl>
                                            <p:attrNameLst>
                                              <p:attrName>style.visibility</p:attrName>
                                            </p:attrNameLst>
                                          </p:cBhvr>
                                          <p:to>
                                            <p:strVal val="visible"/>
                                          </p:to>
                                        </p:set>
                                        <p:animEffect transition="in" filter="fade">
                                          <p:cBhvr>
                                            <p:cTn id="375" dur="200"/>
                                            <p:tgtEl>
                                              <p:spTgt spid="68"/>
                                            </p:tgtEl>
                                          </p:cBhvr>
                                        </p:animEffect>
                                      </p:childTnLst>
                                    </p:cTn>
                                  </p:par>
                                </p:childTnLst>
                              </p:cTn>
                            </p:par>
                          </p:childTnLst>
                        </p:cTn>
                      </p:par>
                    </p:childTnLst>
                  </p:cTn>
                  <p:nextCondLst>
                    <p:cond evt="onMediaBookmark" delay="0">
                      <p:tgtEl>
                        <p14:bmkTgt spid="2" bmkName="SM_Mov200:02:36.1"/>
                      </p:tgtEl>
                    </p:cond>
                  </p:nextCondLst>
                </p:seq>
                <p:seq concurrent="1" nextAc="seek">
                  <p:cTn id="376" restart="whenNotActive" fill="hold" evtFilter="cancelBubble" nodeType="interactiveSeq">
                    <p:stCondLst>
                      <p:cond evt="onMediaBookmark" delay="0">
                        <p:tgtEl>
                          <p14:bmkTgt spid="2" bmkName="SM_Mov200:02:42.1"/>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8"/>
                                            </p:tgtEl>
                                          </p:cBhvr>
                                        </p:animEffect>
                                        <p:set>
                                          <p:cBhvr>
                                            <p:cTn id="381"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SM_Mov200:02:42.1"/>
                      </p:tgtEl>
                    </p:cond>
                  </p:nextCondLst>
                </p:seq>
                <p:seq concurrent="1" nextAc="seek">
                  <p:cTn id="382" restart="whenNotActive" fill="hold" evtFilter="cancelBubble" nodeType="interactiveSeq">
                    <p:stCondLst>
                      <p:cond evt="onMediaBookmark" delay="0">
                        <p:tgtEl>
                          <p14:bmkTgt spid="2" bmkName="SM_Mov200:02:42.2"/>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9"/>
                                            </p:tgtEl>
                                            <p:attrNameLst>
                                              <p:attrName>style.visibility</p:attrName>
                                            </p:attrNameLst>
                                          </p:cBhvr>
                                          <p:to>
                                            <p:strVal val="visible"/>
                                          </p:to>
                                        </p:set>
                                        <p:animEffect transition="in" filter="fade">
                                          <p:cBhvr>
                                            <p:cTn id="387" dur="200"/>
                                            <p:tgtEl>
                                              <p:spTgt spid="69"/>
                                            </p:tgtEl>
                                          </p:cBhvr>
                                        </p:animEffect>
                                      </p:childTnLst>
                                    </p:cTn>
                                  </p:par>
                                </p:childTnLst>
                              </p:cTn>
                            </p:par>
                          </p:childTnLst>
                        </p:cTn>
                      </p:par>
                    </p:childTnLst>
                  </p:cTn>
                  <p:nextCondLst>
                    <p:cond evt="onMediaBookmark" delay="0">
                      <p:tgtEl>
                        <p14:bmkTgt spid="2" bmkName="SM_Mov200:02:42.2"/>
                      </p:tgtEl>
                    </p:cond>
                  </p:nextCondLst>
                </p:seq>
                <p:seq concurrent="1" nextAc="seek">
                  <p:cTn id="388" restart="whenNotActive" fill="hold" evtFilter="cancelBubble" nodeType="interactiveSeq">
                    <p:stCondLst>
                      <p:cond evt="onMediaBookmark" delay="0">
                        <p:tgtEl>
                          <p14:bmkTgt spid="2" bmkName="SM_Mov200:02:46.7"/>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9"/>
                                            </p:tgtEl>
                                          </p:cBhvr>
                                        </p:animEffect>
                                        <p:set>
                                          <p:cBhvr>
                                            <p:cTn id="393"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SM_Mov200:02:46.7"/>
                      </p:tgtEl>
                    </p:cond>
                  </p:nextCondLst>
                </p:seq>
                <p:seq concurrent="1" nextAc="seek">
                  <p:cTn id="394" restart="whenNotActive" fill="hold" evtFilter="cancelBubble" nodeType="interactiveSeq">
                    <p:stCondLst>
                      <p:cond evt="onMediaBookmark" delay="0">
                        <p:tgtEl>
                          <p14:bmkTgt spid="2" bmkName="SM_Mov200:02:46.8"/>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0"/>
                                            </p:tgtEl>
                                            <p:attrNameLst>
                                              <p:attrName>style.visibility</p:attrName>
                                            </p:attrNameLst>
                                          </p:cBhvr>
                                          <p:to>
                                            <p:strVal val="visible"/>
                                          </p:to>
                                        </p:set>
                                        <p:animEffect transition="in" filter="fade">
                                          <p:cBhvr>
                                            <p:cTn id="399" dur="200"/>
                                            <p:tgtEl>
                                              <p:spTgt spid="70"/>
                                            </p:tgtEl>
                                          </p:cBhvr>
                                        </p:animEffect>
                                      </p:childTnLst>
                                    </p:cTn>
                                  </p:par>
                                </p:childTnLst>
                              </p:cTn>
                            </p:par>
                          </p:childTnLst>
                        </p:cTn>
                      </p:par>
                    </p:childTnLst>
                  </p:cTn>
                  <p:nextCondLst>
                    <p:cond evt="onMediaBookmark" delay="0">
                      <p:tgtEl>
                        <p14:bmkTgt spid="2" bmkName="SM_Mov200:02:46.8"/>
                      </p:tgtEl>
                    </p:cond>
                  </p:nextCondLst>
                </p:seq>
                <p:seq concurrent="1" nextAc="seek">
                  <p:cTn id="400" restart="whenNotActive" fill="hold" evtFilter="cancelBubble" nodeType="interactiveSeq">
                    <p:stCondLst>
                      <p:cond evt="onMediaBookmark" delay="0">
                        <p:tgtEl>
                          <p14:bmkTgt spid="2" bmkName="SM_Mov200:02:56.2"/>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0"/>
                                            </p:tgtEl>
                                          </p:cBhvr>
                                        </p:animEffect>
                                        <p:set>
                                          <p:cBhvr>
                                            <p:cTn id="405"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SM_Mov200:02:56.2"/>
                      </p:tgtEl>
                    </p:cond>
                  </p:nextCondLst>
                </p:seq>
                <p:seq concurrent="1" nextAc="seek">
                  <p:cTn id="406" restart="whenNotActive" fill="hold" evtFilter="cancelBubble" nodeType="interactiveSeq">
                    <p:stCondLst>
                      <p:cond evt="onMediaBookmark" delay="0">
                        <p:tgtEl>
                          <p14:bmkTgt spid="2" bmkName="SM_Mov200:02:56.3"/>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1"/>
                                            </p:tgtEl>
                                            <p:attrNameLst>
                                              <p:attrName>style.visibility</p:attrName>
                                            </p:attrNameLst>
                                          </p:cBhvr>
                                          <p:to>
                                            <p:strVal val="visible"/>
                                          </p:to>
                                        </p:set>
                                        <p:animEffect transition="in" filter="fade">
                                          <p:cBhvr>
                                            <p:cTn id="411" dur="200"/>
                                            <p:tgtEl>
                                              <p:spTgt spid="71"/>
                                            </p:tgtEl>
                                          </p:cBhvr>
                                        </p:animEffect>
                                      </p:childTnLst>
                                    </p:cTn>
                                  </p:par>
                                </p:childTnLst>
                              </p:cTn>
                            </p:par>
                          </p:childTnLst>
                        </p:cTn>
                      </p:par>
                    </p:childTnLst>
                  </p:cTn>
                  <p:nextCondLst>
                    <p:cond evt="onMediaBookmark" delay="0">
                      <p:tgtEl>
                        <p14:bmkTgt spid="2" bmkName="SM_Mov200:02:56.3"/>
                      </p:tgtEl>
                    </p:cond>
                  </p:nextCondLst>
                </p:seq>
                <p:seq concurrent="1" nextAc="seek">
                  <p:cTn id="412" restart="whenNotActive" fill="hold" evtFilter="cancelBubble" nodeType="interactiveSeq">
                    <p:stCondLst>
                      <p:cond evt="onMediaBookmark" delay="0">
                        <p:tgtEl>
                          <p14:bmkTgt spid="2" bmkName="SM_Mov200:03:01.6"/>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1"/>
                                            </p:tgtEl>
                                          </p:cBhvr>
                                        </p:animEffect>
                                        <p:set>
                                          <p:cBhvr>
                                            <p:cTn id="417"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SM_Mov200:03:01.6"/>
                      </p:tgtEl>
                    </p:cond>
                  </p:nextCondLst>
                </p:seq>
                <p:seq concurrent="1" nextAc="seek">
                  <p:cTn id="418" restart="whenNotActive" fill="hold" evtFilter="cancelBubble" nodeType="interactiveSeq">
                    <p:stCondLst>
                      <p:cond evt="onMediaBookmark" delay="0">
                        <p:tgtEl>
                          <p14:bmkTgt spid="2" bmkName="SM_Mov200:03:01.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2"/>
                                            </p:tgtEl>
                                            <p:attrNameLst>
                                              <p:attrName>style.visibility</p:attrName>
                                            </p:attrNameLst>
                                          </p:cBhvr>
                                          <p:to>
                                            <p:strVal val="visible"/>
                                          </p:to>
                                        </p:set>
                                        <p:animEffect transition="in" filter="fade">
                                          <p:cBhvr>
                                            <p:cTn id="423" dur="200"/>
                                            <p:tgtEl>
                                              <p:spTgt spid="72"/>
                                            </p:tgtEl>
                                          </p:cBhvr>
                                        </p:animEffect>
                                      </p:childTnLst>
                                    </p:cTn>
                                  </p:par>
                                </p:childTnLst>
                              </p:cTn>
                            </p:par>
                          </p:childTnLst>
                        </p:cTn>
                      </p:par>
                    </p:childTnLst>
                  </p:cTn>
                  <p:nextCondLst>
                    <p:cond evt="onMediaBookmark" delay="0">
                      <p:tgtEl>
                        <p14:bmkTgt spid="2" bmkName="SM_Mov200:03:01.7"/>
                      </p:tgtEl>
                    </p:cond>
                  </p:nextCondLst>
                </p:seq>
                <p:seq concurrent="1" nextAc="seek">
                  <p:cTn id="424" restart="whenNotActive" fill="hold" evtFilter="cancelBubble" nodeType="interactiveSeq">
                    <p:stCondLst>
                      <p:cond evt="onMediaBookmark" delay="0">
                        <p:tgtEl>
                          <p14:bmkTgt spid="2" bmkName="SM_Mov200:03:07.4"/>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2"/>
                                            </p:tgtEl>
                                          </p:cBhvr>
                                        </p:animEffect>
                                        <p:set>
                                          <p:cBhvr>
                                            <p:cTn id="429"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SM_Mov200:03:07.4"/>
                      </p:tgtEl>
                    </p:cond>
                  </p:nextCondLst>
                </p:seq>
                <p:seq concurrent="1" nextAc="seek">
                  <p:cTn id="430" restart="whenNotActive" fill="hold" evtFilter="cancelBubble" nodeType="interactiveSeq">
                    <p:stCondLst>
                      <p:cond evt="onMediaBookmark" delay="0">
                        <p:tgtEl>
                          <p14:bmkTgt spid="2" bmkName="SM_Mov200:03:07.5"/>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200"/>
                                            <p:tgtEl>
                                              <p:spTgt spid="73"/>
                                            </p:tgtEl>
                                          </p:cBhvr>
                                        </p:animEffect>
                                      </p:childTnLst>
                                    </p:cTn>
                                  </p:par>
                                </p:childTnLst>
                              </p:cTn>
                            </p:par>
                          </p:childTnLst>
                        </p:cTn>
                      </p:par>
                    </p:childTnLst>
                  </p:cTn>
                  <p:nextCondLst>
                    <p:cond evt="onMediaBookmark" delay="0">
                      <p:tgtEl>
                        <p14:bmkTgt spid="2" bmkName="SM_Mov200:03:07.5"/>
                      </p:tgtEl>
                    </p:cond>
                  </p:nextCondLst>
                </p:seq>
                <p:seq concurrent="1" nextAc="seek">
                  <p:cTn id="436" restart="whenNotActive" fill="hold" evtFilter="cancelBubble" nodeType="interactiveSeq">
                    <p:stCondLst>
                      <p:cond evt="onMediaBookmark" delay="0">
                        <p:tgtEl>
                          <p14:bmkTgt spid="2" bmkName="SM_Mov200:03:09.7"/>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3"/>
                                            </p:tgtEl>
                                          </p:cBhvr>
                                        </p:animEffect>
                                        <p:set>
                                          <p:cBhvr>
                                            <p:cTn id="441"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SM_Mov200:03:09.7"/>
                      </p:tgtEl>
                    </p:cond>
                  </p:nextCondLst>
                </p:seq>
                <p:seq concurrent="1" nextAc="seek">
                  <p:cTn id="442" restart="whenNotActive" fill="hold" evtFilter="cancelBubble" nodeType="interactiveSeq">
                    <p:stCondLst>
                      <p:cond evt="onMediaBookmark" delay="0">
                        <p:tgtEl>
                          <p14:bmkTgt spid="2" bmkName="SM_Mov200:03:09.8"/>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5"/>
                                            </p:tgtEl>
                                            <p:attrNameLst>
                                              <p:attrName>style.visibility</p:attrName>
                                            </p:attrNameLst>
                                          </p:cBhvr>
                                          <p:to>
                                            <p:strVal val="visible"/>
                                          </p:to>
                                        </p:set>
                                        <p:animEffect transition="in" filter="fade">
                                          <p:cBhvr>
                                            <p:cTn id="447" dur="200"/>
                                            <p:tgtEl>
                                              <p:spTgt spid="75"/>
                                            </p:tgtEl>
                                          </p:cBhvr>
                                        </p:animEffect>
                                      </p:childTnLst>
                                    </p:cTn>
                                  </p:par>
                                </p:childTnLst>
                              </p:cTn>
                            </p:par>
                          </p:childTnLst>
                        </p:cTn>
                      </p:par>
                    </p:childTnLst>
                  </p:cTn>
                  <p:nextCondLst>
                    <p:cond evt="onMediaBookmark" delay="0">
                      <p:tgtEl>
                        <p14:bmkTgt spid="2" bmkName="SM_Mov200:03:09.8"/>
                      </p:tgtEl>
                    </p:cond>
                  </p:nextCondLst>
                </p:seq>
                <p:seq concurrent="1" nextAc="seek">
                  <p:cTn id="448" restart="whenNotActive" fill="hold" evtFilter="cancelBubble" nodeType="interactiveSeq">
                    <p:stCondLst>
                      <p:cond evt="onMediaBookmark" delay="0">
                        <p:tgtEl>
                          <p14:bmkTgt spid="2" bmkName="SM_Mov200:03:14.3"/>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5"/>
                                            </p:tgtEl>
                                          </p:cBhvr>
                                        </p:animEffect>
                                        <p:set>
                                          <p:cBhvr>
                                            <p:cTn id="453"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SM_Mov200:03:14.3"/>
                      </p:tgtEl>
                    </p:cond>
                  </p:nextCondLst>
                </p:seq>
                <p:seq concurrent="1" nextAc="seek">
                  <p:cTn id="454" restart="whenNotActive" fill="hold" evtFilter="cancelBubble" nodeType="interactiveSeq">
                    <p:stCondLst>
                      <p:cond evt="onMediaBookmark" delay="0">
                        <p:tgtEl>
                          <p14:bmkTgt spid="2" bmkName="SM_Mov200:03:14.4"/>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6"/>
                                            </p:tgtEl>
                                            <p:attrNameLst>
                                              <p:attrName>style.visibility</p:attrName>
                                            </p:attrNameLst>
                                          </p:cBhvr>
                                          <p:to>
                                            <p:strVal val="visible"/>
                                          </p:to>
                                        </p:set>
                                        <p:animEffect transition="in" filter="fade">
                                          <p:cBhvr>
                                            <p:cTn id="459" dur="200"/>
                                            <p:tgtEl>
                                              <p:spTgt spid="76"/>
                                            </p:tgtEl>
                                          </p:cBhvr>
                                        </p:animEffect>
                                      </p:childTnLst>
                                    </p:cTn>
                                  </p:par>
                                </p:childTnLst>
                              </p:cTn>
                            </p:par>
                          </p:childTnLst>
                        </p:cTn>
                      </p:par>
                    </p:childTnLst>
                  </p:cTn>
                  <p:nextCondLst>
                    <p:cond evt="onMediaBookmark" delay="0">
                      <p:tgtEl>
                        <p14:bmkTgt spid="2" bmkName="SM_Mov200:03:14.4"/>
                      </p:tgtEl>
                    </p:cond>
                  </p:nextCondLst>
                </p:seq>
                <p:seq concurrent="1" nextAc="seek">
                  <p:cTn id="460" restart="whenNotActive" fill="hold" evtFilter="cancelBubble" nodeType="interactiveSeq">
                    <p:stCondLst>
                      <p:cond evt="onMediaBookmark" delay="0">
                        <p:tgtEl>
                          <p14:bmkTgt spid="2" bmkName="SM_Mov200:03:19.6"/>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6"/>
                                            </p:tgtEl>
                                          </p:cBhvr>
                                        </p:animEffect>
                                        <p:set>
                                          <p:cBhvr>
                                            <p:cTn id="465"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SM_Mov200:03:19.6"/>
                      </p:tgtEl>
                    </p:cond>
                  </p:nextCondLst>
                </p:seq>
                <p:seq concurrent="1" nextAc="seek">
                  <p:cTn id="466" restart="whenNotActive" fill="hold" evtFilter="cancelBubble" nodeType="interactiveSeq">
                    <p:stCondLst>
                      <p:cond evt="onMediaBookmark" delay="0">
                        <p:tgtEl>
                          <p14:bmkTgt spid="2" bmkName="SM_Mov200:03:19.7"/>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7"/>
                                            </p:tgtEl>
                                            <p:attrNameLst>
                                              <p:attrName>style.visibility</p:attrName>
                                            </p:attrNameLst>
                                          </p:cBhvr>
                                          <p:to>
                                            <p:strVal val="visible"/>
                                          </p:to>
                                        </p:set>
                                        <p:animEffect transition="in" filter="fade">
                                          <p:cBhvr>
                                            <p:cTn id="471" dur="200"/>
                                            <p:tgtEl>
                                              <p:spTgt spid="77"/>
                                            </p:tgtEl>
                                          </p:cBhvr>
                                        </p:animEffect>
                                      </p:childTnLst>
                                    </p:cTn>
                                  </p:par>
                                </p:childTnLst>
                              </p:cTn>
                            </p:par>
                          </p:childTnLst>
                        </p:cTn>
                      </p:par>
                    </p:childTnLst>
                  </p:cTn>
                  <p:nextCondLst>
                    <p:cond evt="onMediaBookmark" delay="0">
                      <p:tgtEl>
                        <p14:bmkTgt spid="2" bmkName="SM_Mov200:03:19.7"/>
                      </p:tgtEl>
                    </p:cond>
                  </p:nextCondLst>
                </p:seq>
                <p:seq concurrent="1" nextAc="seek">
                  <p:cTn id="472" restart="whenNotActive" fill="hold" evtFilter="cancelBubble" nodeType="interactiveSeq">
                    <p:stCondLst>
                      <p:cond evt="onMediaBookmark" delay="0">
                        <p:tgtEl>
                          <p14:bmkTgt spid="2" bmkName="SM_Mov200:03:23.8"/>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7"/>
                                            </p:tgtEl>
                                          </p:cBhvr>
                                        </p:animEffect>
                                        <p:set>
                                          <p:cBhvr>
                                            <p:cTn id="477"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SM_Mov200:03:23.8"/>
                      </p:tgtEl>
                    </p:cond>
                  </p:nextCondLst>
                </p:seq>
                <p:seq concurrent="1" nextAc="seek">
                  <p:cTn id="478" restart="whenNotActive" fill="hold" evtFilter="cancelBubble" nodeType="interactiveSeq">
                    <p:stCondLst>
                      <p:cond evt="onMediaBookmark" delay="0">
                        <p:tgtEl>
                          <p14:bmkTgt spid="2" bmkName="SM_Mov200:03:23.9"/>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8"/>
                                            </p:tgtEl>
                                            <p:attrNameLst>
                                              <p:attrName>style.visibility</p:attrName>
                                            </p:attrNameLst>
                                          </p:cBhvr>
                                          <p:to>
                                            <p:strVal val="visible"/>
                                          </p:to>
                                        </p:set>
                                        <p:animEffect transition="in" filter="fade">
                                          <p:cBhvr>
                                            <p:cTn id="483" dur="200"/>
                                            <p:tgtEl>
                                              <p:spTgt spid="78"/>
                                            </p:tgtEl>
                                          </p:cBhvr>
                                        </p:animEffect>
                                      </p:childTnLst>
                                    </p:cTn>
                                  </p:par>
                                </p:childTnLst>
                              </p:cTn>
                            </p:par>
                          </p:childTnLst>
                        </p:cTn>
                      </p:par>
                    </p:childTnLst>
                  </p:cTn>
                  <p:nextCondLst>
                    <p:cond evt="onMediaBookmark" delay="0">
                      <p:tgtEl>
                        <p14:bmkTgt spid="2" bmkName="SM_Mov200:03:23.9"/>
                      </p:tgtEl>
                    </p:cond>
                  </p:nextCondLst>
                </p:seq>
                <p:seq concurrent="1" nextAc="seek">
                  <p:cTn id="484" restart="whenNotActive" fill="hold" evtFilter="cancelBubble" nodeType="interactiveSeq">
                    <p:stCondLst>
                      <p:cond evt="onMediaBookmark" delay="0">
                        <p:tgtEl>
                          <p14:bmkTgt spid="2" bmkName="SM_Mov200:03:29.8"/>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8"/>
                                            </p:tgtEl>
                                          </p:cBhvr>
                                        </p:animEffect>
                                        <p:set>
                                          <p:cBhvr>
                                            <p:cTn id="489"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SM_Mov200:03:29.8"/>
                      </p:tgtEl>
                    </p:cond>
                  </p:nextCondLst>
                </p:seq>
                <p:seq concurrent="1" nextAc="seek">
                  <p:cTn id="490" restart="whenNotActive" fill="hold" evtFilter="cancelBubble" nodeType="interactiveSeq">
                    <p:stCondLst>
                      <p:cond evt="onMediaBookmark" delay="0">
                        <p:tgtEl>
                          <p14:bmkTgt spid="2" bmkName="SM_Mov200:03:29.9"/>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79"/>
                                            </p:tgtEl>
                                            <p:attrNameLst>
                                              <p:attrName>style.visibility</p:attrName>
                                            </p:attrNameLst>
                                          </p:cBhvr>
                                          <p:to>
                                            <p:strVal val="visible"/>
                                          </p:to>
                                        </p:set>
                                        <p:animEffect transition="in" filter="fade">
                                          <p:cBhvr>
                                            <p:cTn id="495" dur="200"/>
                                            <p:tgtEl>
                                              <p:spTgt spid="79"/>
                                            </p:tgtEl>
                                          </p:cBhvr>
                                        </p:animEffect>
                                      </p:childTnLst>
                                    </p:cTn>
                                  </p:par>
                                </p:childTnLst>
                              </p:cTn>
                            </p:par>
                          </p:childTnLst>
                        </p:cTn>
                      </p:par>
                    </p:childTnLst>
                  </p:cTn>
                  <p:nextCondLst>
                    <p:cond evt="onMediaBookmark" delay="0">
                      <p:tgtEl>
                        <p14:bmkTgt spid="2" bmkName="SM_Mov200:03:29.9"/>
                      </p:tgtEl>
                    </p:cond>
                  </p:nextCondLst>
                </p:seq>
                <p:seq concurrent="1" nextAc="seek">
                  <p:cTn id="496" restart="whenNotActive" fill="hold" evtFilter="cancelBubble" nodeType="interactiveSeq">
                    <p:stCondLst>
                      <p:cond evt="onMediaBookmark" delay="0">
                        <p:tgtEl>
                          <p14:bmkTgt spid="2" bmkName="SM_Mov200:03:32.5"/>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79"/>
                                            </p:tgtEl>
                                          </p:cBhvr>
                                        </p:animEffect>
                                        <p:set>
                                          <p:cBhvr>
                                            <p:cTn id="501"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SM_Mov200:03:32.5"/>
                      </p:tgtEl>
                    </p:cond>
                  </p:nextCondLst>
                </p:seq>
                <p:seq concurrent="1" nextAc="seek">
                  <p:cTn id="502" restart="whenNotActive" fill="hold" evtFilter="cancelBubble" nodeType="interactiveSeq">
                    <p:stCondLst>
                      <p:cond evt="onMediaBookmark" delay="0">
                        <p:tgtEl>
                          <p14:bmkTgt spid="2" bmkName="SM_Mov200:03:32.6"/>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80"/>
                                            </p:tgtEl>
                                            <p:attrNameLst>
                                              <p:attrName>style.visibility</p:attrName>
                                            </p:attrNameLst>
                                          </p:cBhvr>
                                          <p:to>
                                            <p:strVal val="visible"/>
                                          </p:to>
                                        </p:set>
                                        <p:animEffect transition="in" filter="fade">
                                          <p:cBhvr>
                                            <p:cTn id="507" dur="200"/>
                                            <p:tgtEl>
                                              <p:spTgt spid="80"/>
                                            </p:tgtEl>
                                          </p:cBhvr>
                                        </p:animEffect>
                                      </p:childTnLst>
                                    </p:cTn>
                                  </p:par>
                                </p:childTnLst>
                              </p:cTn>
                            </p:par>
                          </p:childTnLst>
                        </p:cTn>
                      </p:par>
                    </p:childTnLst>
                  </p:cTn>
                  <p:nextCondLst>
                    <p:cond evt="onMediaBookmark" delay="0">
                      <p:tgtEl>
                        <p14:bmkTgt spid="2" bmkName="SM_Mov200:03:32.6"/>
                      </p:tgtEl>
                    </p:cond>
                  </p:nextCondLst>
                </p:seq>
                <p:seq concurrent="1" nextAc="seek">
                  <p:cTn id="508" restart="whenNotActive" fill="hold" evtFilter="cancelBubble" nodeType="interactiveSeq">
                    <p:stCondLst>
                      <p:cond evt="onMediaBookmark" delay="0">
                        <p:tgtEl>
                          <p14:bmkTgt spid="2" bmkName="SM_Mov200:03:36.1"/>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80"/>
                                            </p:tgtEl>
                                          </p:cBhvr>
                                        </p:animEffect>
                                        <p:set>
                                          <p:cBhvr>
                                            <p:cTn id="513"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SM_Mov200:03:36.1"/>
                      </p:tgtEl>
                    </p:cond>
                  </p:nextCondLst>
                </p:seq>
                <p:seq concurrent="1" nextAc="seek">
                  <p:cTn id="514" restart="whenNotActive" fill="hold" evtFilter="cancelBubble" nodeType="interactiveSeq">
                    <p:stCondLst>
                      <p:cond evt="onMediaBookmark" delay="0">
                        <p:tgtEl>
                          <p14:bmkTgt spid="2" bmkName="SM_Mov200:03:36.2"/>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81"/>
                                            </p:tgtEl>
                                            <p:attrNameLst>
                                              <p:attrName>style.visibility</p:attrName>
                                            </p:attrNameLst>
                                          </p:cBhvr>
                                          <p:to>
                                            <p:strVal val="visible"/>
                                          </p:to>
                                        </p:set>
                                        <p:animEffect transition="in" filter="fade">
                                          <p:cBhvr>
                                            <p:cTn id="519" dur="200"/>
                                            <p:tgtEl>
                                              <p:spTgt spid="81"/>
                                            </p:tgtEl>
                                          </p:cBhvr>
                                        </p:animEffect>
                                      </p:childTnLst>
                                    </p:cTn>
                                  </p:par>
                                </p:childTnLst>
                              </p:cTn>
                            </p:par>
                          </p:childTnLst>
                        </p:cTn>
                      </p:par>
                    </p:childTnLst>
                  </p:cTn>
                  <p:nextCondLst>
                    <p:cond evt="onMediaBookmark" delay="0">
                      <p:tgtEl>
                        <p14:bmkTgt spid="2" bmkName="SM_Mov200:03:36.2"/>
                      </p:tgtEl>
                    </p:cond>
                  </p:nextCondLst>
                </p:seq>
                <p:seq concurrent="1" nextAc="seek">
                  <p:cTn id="520" restart="whenNotActive" fill="hold" evtFilter="cancelBubble" nodeType="interactiveSeq">
                    <p:stCondLst>
                      <p:cond evt="onMediaBookmark" delay="0">
                        <p:tgtEl>
                          <p14:bmkTgt spid="2" bmkName="SM_Mov200:03:44.4"/>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81"/>
                                            </p:tgtEl>
                                          </p:cBhvr>
                                        </p:animEffect>
                                        <p:set>
                                          <p:cBhvr>
                                            <p:cTn id="525"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SM_Mov200:03:44.4"/>
                      </p:tgtEl>
                    </p:cond>
                  </p:nextCondLst>
                </p:seq>
                <p:seq concurrent="1" nextAc="seek">
                  <p:cTn id="526" restart="whenNotActive" fill="hold" evtFilter="cancelBubble" nodeType="interactiveSeq">
                    <p:stCondLst>
                      <p:cond evt="onMediaBookmark" delay="0">
                        <p:tgtEl>
                          <p14:bmkTgt spid="2" bmkName="SM_Mov200:03:44.5"/>
                        </p:tgtEl>
                      </p:cond>
                    </p:stCondLst>
                    <p:endSync evt="end" delay="0">
                      <p:rtn val="all"/>
                    </p:endSync>
                    <p:childTnLst>
                      <p:par>
                        <p:cTn id="527" fill="hold">
                          <p:stCondLst>
                            <p:cond delay="0"/>
                          </p:stCondLst>
                          <p:childTnLst>
                            <p:par>
                              <p:cTn id="528" fill="hold">
                                <p:stCondLst>
                                  <p:cond delay="0"/>
                                </p:stCondLst>
                                <p:childTnLst>
                                  <p:par>
                                    <p:cTn id="529" presetID="10" presetClass="entr" presetSubtype="0" fill="hold" grpId="0" nodeType="withEffect">
                                      <p:stCondLst>
                                        <p:cond delay="0"/>
                                      </p:stCondLst>
                                      <p:childTnLst>
                                        <p:set>
                                          <p:cBhvr>
                                            <p:cTn id="530" dur="1" fill="hold">
                                              <p:stCondLst>
                                                <p:cond delay="0"/>
                                              </p:stCondLst>
                                            </p:cTn>
                                            <p:tgtEl>
                                              <p:spTgt spid="82"/>
                                            </p:tgtEl>
                                            <p:attrNameLst>
                                              <p:attrName>style.visibility</p:attrName>
                                            </p:attrNameLst>
                                          </p:cBhvr>
                                          <p:to>
                                            <p:strVal val="visible"/>
                                          </p:to>
                                        </p:set>
                                        <p:animEffect transition="in" filter="fade">
                                          <p:cBhvr>
                                            <p:cTn id="531" dur="200"/>
                                            <p:tgtEl>
                                              <p:spTgt spid="82"/>
                                            </p:tgtEl>
                                          </p:cBhvr>
                                        </p:animEffect>
                                      </p:childTnLst>
                                    </p:cTn>
                                  </p:par>
                                </p:childTnLst>
                              </p:cTn>
                            </p:par>
                          </p:childTnLst>
                        </p:cTn>
                      </p:par>
                    </p:childTnLst>
                  </p:cTn>
                  <p:nextCondLst>
                    <p:cond evt="onMediaBookmark" delay="0">
                      <p:tgtEl>
                        <p14:bmkTgt spid="2" bmkName="SM_Mov200:03:44.5"/>
                      </p:tgtEl>
                    </p:cond>
                  </p:nextCondLst>
                </p:seq>
                <p:seq concurrent="1" nextAc="seek">
                  <p:cTn id="532" restart="whenNotActive" fill="hold" evtFilter="cancelBubble" nodeType="interactiveSeq">
                    <p:stCondLst>
                      <p:cond evt="onMediaBookmark" delay="0">
                        <p:tgtEl>
                          <p14:bmkTgt spid="2" bmkName="SM_Mov200:03:52.1"/>
                        </p:tgtEl>
                      </p:cond>
                    </p:stCondLst>
                    <p:endSync evt="end" delay="0">
                      <p:rtn val="all"/>
                    </p:endSync>
                    <p:childTnLst>
                      <p:par>
                        <p:cTn id="533" fill="hold">
                          <p:stCondLst>
                            <p:cond delay="0"/>
                          </p:stCondLst>
                          <p:childTnLst>
                            <p:par>
                              <p:cTn id="534" fill="hold">
                                <p:stCondLst>
                                  <p:cond delay="0"/>
                                </p:stCondLst>
                                <p:childTnLst>
                                  <p:par>
                                    <p:cTn id="535" presetID="10" presetClass="exit" presetSubtype="0" fill="hold" grpId="1" nodeType="withEffect">
                                      <p:stCondLst>
                                        <p:cond delay="0"/>
                                      </p:stCondLst>
                                      <p:childTnLst>
                                        <p:animEffect transition="out" filter="fade">
                                          <p:cBhvr>
                                            <p:cTn id="536" dur="200"/>
                                            <p:tgtEl>
                                              <p:spTgt spid="82"/>
                                            </p:tgtEl>
                                          </p:cBhvr>
                                        </p:animEffect>
                                        <p:set>
                                          <p:cBhvr>
                                            <p:cTn id="537"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2" bmkName="SM_Mov200:03:52.1"/>
                      </p:tgtEl>
                    </p:cond>
                  </p:nextCondLst>
                </p:seq>
                <p:seq concurrent="1" nextAc="seek">
                  <p:cTn id="538" restart="whenNotActive" fill="hold" evtFilter="cancelBubble" nodeType="interactiveSeq">
                    <p:stCondLst>
                      <p:cond evt="onMediaBookmark" delay="0">
                        <p:tgtEl>
                          <p14:bmkTgt spid="2" bmkName="SM_Mov200:03:52.2"/>
                        </p:tgtEl>
                      </p:cond>
                    </p:stCondLst>
                    <p:endSync evt="end" delay="0">
                      <p:rtn val="all"/>
                    </p:endSync>
                    <p:childTnLst>
                      <p:par>
                        <p:cTn id="539" fill="hold">
                          <p:stCondLst>
                            <p:cond delay="0"/>
                          </p:stCondLst>
                          <p:childTnLst>
                            <p:par>
                              <p:cTn id="540" fill="hold">
                                <p:stCondLst>
                                  <p:cond delay="0"/>
                                </p:stCondLst>
                                <p:childTnLst>
                                  <p:par>
                                    <p:cTn id="541" presetID="10" presetClass="entr" presetSubtype="0" fill="hold" grpId="0" nodeType="withEffect">
                                      <p:stCondLst>
                                        <p:cond delay="0"/>
                                      </p:stCondLst>
                                      <p:childTnLst>
                                        <p:set>
                                          <p:cBhvr>
                                            <p:cTn id="542" dur="1" fill="hold">
                                              <p:stCondLst>
                                                <p:cond delay="0"/>
                                              </p:stCondLst>
                                            </p:cTn>
                                            <p:tgtEl>
                                              <p:spTgt spid="83"/>
                                            </p:tgtEl>
                                            <p:attrNameLst>
                                              <p:attrName>style.visibility</p:attrName>
                                            </p:attrNameLst>
                                          </p:cBhvr>
                                          <p:to>
                                            <p:strVal val="visible"/>
                                          </p:to>
                                        </p:set>
                                        <p:animEffect transition="in" filter="fade">
                                          <p:cBhvr>
                                            <p:cTn id="543" dur="200"/>
                                            <p:tgtEl>
                                              <p:spTgt spid="83"/>
                                            </p:tgtEl>
                                          </p:cBhvr>
                                        </p:animEffect>
                                      </p:childTnLst>
                                    </p:cTn>
                                  </p:par>
                                </p:childTnLst>
                              </p:cTn>
                            </p:par>
                          </p:childTnLst>
                        </p:cTn>
                      </p:par>
                    </p:childTnLst>
                  </p:cTn>
                  <p:nextCondLst>
                    <p:cond evt="onMediaBookmark" delay="0">
                      <p:tgtEl>
                        <p14:bmkTgt spid="2" bmkName="SM_Mov200:03:52.2"/>
                      </p:tgtEl>
                    </p:cond>
                  </p:nextCondLst>
                </p:seq>
                <p:seq concurrent="1" nextAc="seek">
                  <p:cTn id="544" restart="whenNotActive" fill="hold" evtFilter="cancelBubble" nodeType="interactiveSeq">
                    <p:stCondLst>
                      <p:cond evt="onMediaBookmark" delay="0">
                        <p:tgtEl>
                          <p14:bmkTgt spid="2" bmkName="SM_Mov200:03:57.9"/>
                        </p:tgtEl>
                      </p:cond>
                    </p:stCondLst>
                    <p:endSync evt="end" delay="0">
                      <p:rtn val="all"/>
                    </p:endSync>
                    <p:childTnLst>
                      <p:par>
                        <p:cTn id="545" fill="hold">
                          <p:stCondLst>
                            <p:cond delay="0"/>
                          </p:stCondLst>
                          <p:childTnLst>
                            <p:par>
                              <p:cTn id="546" fill="hold">
                                <p:stCondLst>
                                  <p:cond delay="0"/>
                                </p:stCondLst>
                                <p:childTnLst>
                                  <p:par>
                                    <p:cTn id="547" presetID="10" presetClass="exit" presetSubtype="0" fill="hold" grpId="1" nodeType="withEffect">
                                      <p:stCondLst>
                                        <p:cond delay="0"/>
                                      </p:stCondLst>
                                      <p:childTnLst>
                                        <p:animEffect transition="out" filter="fade">
                                          <p:cBhvr>
                                            <p:cTn id="548" dur="200"/>
                                            <p:tgtEl>
                                              <p:spTgt spid="83"/>
                                            </p:tgtEl>
                                          </p:cBhvr>
                                        </p:animEffect>
                                        <p:set>
                                          <p:cBhvr>
                                            <p:cTn id="549"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2" bmkName="SM_Mov200:03:57.9"/>
                      </p:tgtEl>
                    </p:cond>
                  </p:nextCondLst>
                </p:seq>
                <p:seq concurrent="1" nextAc="seek">
                  <p:cTn id="550" restart="whenNotActive" fill="hold" evtFilter="cancelBubble" nodeType="interactiveSeq">
                    <p:stCondLst>
                      <p:cond evt="onMediaBookmark" delay="0">
                        <p:tgtEl>
                          <p14:bmkTgt spid="2" bmkName="SM_Mov200:03:58.0"/>
                        </p:tgtEl>
                      </p:cond>
                    </p:stCondLst>
                    <p:endSync evt="end" delay="0">
                      <p:rtn val="all"/>
                    </p:endSync>
                    <p:childTnLst>
                      <p:par>
                        <p:cTn id="551" fill="hold">
                          <p:stCondLst>
                            <p:cond delay="0"/>
                          </p:stCondLst>
                          <p:childTnLst>
                            <p:par>
                              <p:cTn id="552" fill="hold">
                                <p:stCondLst>
                                  <p:cond delay="0"/>
                                </p:stCondLst>
                                <p:childTnLst>
                                  <p:par>
                                    <p:cTn id="553" presetID="10" presetClass="entr" presetSubtype="0" fill="hold" grpId="0" nodeType="withEffect">
                                      <p:stCondLst>
                                        <p:cond delay="0"/>
                                      </p:stCondLst>
                                      <p:childTnLst>
                                        <p:set>
                                          <p:cBhvr>
                                            <p:cTn id="554" dur="1" fill="hold">
                                              <p:stCondLst>
                                                <p:cond delay="0"/>
                                              </p:stCondLst>
                                            </p:cTn>
                                            <p:tgtEl>
                                              <p:spTgt spid="84"/>
                                            </p:tgtEl>
                                            <p:attrNameLst>
                                              <p:attrName>style.visibility</p:attrName>
                                            </p:attrNameLst>
                                          </p:cBhvr>
                                          <p:to>
                                            <p:strVal val="visible"/>
                                          </p:to>
                                        </p:set>
                                        <p:animEffect transition="in" filter="fade">
                                          <p:cBhvr>
                                            <p:cTn id="555" dur="200"/>
                                            <p:tgtEl>
                                              <p:spTgt spid="84"/>
                                            </p:tgtEl>
                                          </p:cBhvr>
                                        </p:animEffect>
                                      </p:childTnLst>
                                    </p:cTn>
                                  </p:par>
                                </p:childTnLst>
                              </p:cTn>
                            </p:par>
                          </p:childTnLst>
                        </p:cTn>
                      </p:par>
                    </p:childTnLst>
                  </p:cTn>
                  <p:nextCondLst>
                    <p:cond evt="onMediaBookmark" delay="0">
                      <p:tgtEl>
                        <p14:bmkTgt spid="2" bmkName="SM_Mov200:03:58.0"/>
                      </p:tgtEl>
                    </p:cond>
                  </p:nextCondLst>
                </p:seq>
                <p:seq concurrent="1" nextAc="seek">
                  <p:cTn id="556" restart="whenNotActive" fill="hold" evtFilter="cancelBubble" nodeType="interactiveSeq">
                    <p:stCondLst>
                      <p:cond evt="onMediaBookmark" delay="0">
                        <p:tgtEl>
                          <p14:bmkTgt spid="2" bmkName="SM_Mov200:04:07.1"/>
                        </p:tgtEl>
                      </p:cond>
                    </p:stCondLst>
                    <p:endSync evt="end" delay="0">
                      <p:rtn val="all"/>
                    </p:endSync>
                    <p:childTnLst>
                      <p:par>
                        <p:cTn id="557" fill="hold">
                          <p:stCondLst>
                            <p:cond delay="0"/>
                          </p:stCondLst>
                          <p:childTnLst>
                            <p:par>
                              <p:cTn id="558" fill="hold">
                                <p:stCondLst>
                                  <p:cond delay="0"/>
                                </p:stCondLst>
                                <p:childTnLst>
                                  <p:par>
                                    <p:cTn id="559" presetID="10" presetClass="exit" presetSubtype="0" fill="hold" grpId="1" nodeType="withEffect">
                                      <p:stCondLst>
                                        <p:cond delay="0"/>
                                      </p:stCondLst>
                                      <p:childTnLst>
                                        <p:animEffect transition="out" filter="fade">
                                          <p:cBhvr>
                                            <p:cTn id="560" dur="200"/>
                                            <p:tgtEl>
                                              <p:spTgt spid="84"/>
                                            </p:tgtEl>
                                          </p:cBhvr>
                                        </p:animEffect>
                                        <p:set>
                                          <p:cBhvr>
                                            <p:cTn id="561" dur="1" fill="hold">
                                              <p:stCondLst>
                                                <p:cond delay="199"/>
                                              </p:stCondLst>
                                            </p:cTn>
                                            <p:tgtEl>
                                              <p:spTgt spid="84"/>
                                            </p:tgtEl>
                                            <p:attrNameLst>
                                              <p:attrName>style.visibility</p:attrName>
                                            </p:attrNameLst>
                                          </p:cBhvr>
                                          <p:to>
                                            <p:strVal val="hidden"/>
                                          </p:to>
                                        </p:set>
                                      </p:childTnLst>
                                    </p:cTn>
                                  </p:par>
                                </p:childTnLst>
                              </p:cTn>
                            </p:par>
                          </p:childTnLst>
                        </p:cTn>
                      </p:par>
                    </p:childTnLst>
                  </p:cTn>
                  <p:nextCondLst>
                    <p:cond evt="onMediaBookmark" delay="0">
                      <p:tgtEl>
                        <p14:bmkTgt spid="2" bmkName="SM_Mov200:04:07.1"/>
                      </p:tgtEl>
                    </p:cond>
                  </p:nextCondLst>
                </p:seq>
                <p:seq concurrent="1" nextAc="seek">
                  <p:cTn id="562" restart="whenNotActive" fill="hold" evtFilter="cancelBubble" nodeType="interactiveSeq">
                    <p:stCondLst>
                      <p:cond evt="onMediaBookmark" delay="0">
                        <p:tgtEl>
                          <p14:bmkTgt spid="2" bmkName="SM_Mov200:04:07.2"/>
                        </p:tgtEl>
                      </p:cond>
                    </p:stCondLst>
                    <p:endSync evt="end" delay="0">
                      <p:rtn val="all"/>
                    </p:endSync>
                    <p:childTnLst>
                      <p:par>
                        <p:cTn id="563" fill="hold">
                          <p:stCondLst>
                            <p:cond delay="0"/>
                          </p:stCondLst>
                          <p:childTnLst>
                            <p:par>
                              <p:cTn id="564" fill="hold">
                                <p:stCondLst>
                                  <p:cond delay="0"/>
                                </p:stCondLst>
                                <p:childTnLst>
                                  <p:par>
                                    <p:cTn id="565" presetID="10" presetClass="entr" presetSubtype="0" fill="hold" grpId="0" nodeType="withEffect">
                                      <p:stCondLst>
                                        <p:cond delay="0"/>
                                      </p:stCondLst>
                                      <p:childTnLst>
                                        <p:set>
                                          <p:cBhvr>
                                            <p:cTn id="566" dur="1" fill="hold">
                                              <p:stCondLst>
                                                <p:cond delay="0"/>
                                              </p:stCondLst>
                                            </p:cTn>
                                            <p:tgtEl>
                                              <p:spTgt spid="85"/>
                                            </p:tgtEl>
                                            <p:attrNameLst>
                                              <p:attrName>style.visibility</p:attrName>
                                            </p:attrNameLst>
                                          </p:cBhvr>
                                          <p:to>
                                            <p:strVal val="visible"/>
                                          </p:to>
                                        </p:set>
                                        <p:animEffect transition="in" filter="fade">
                                          <p:cBhvr>
                                            <p:cTn id="567" dur="200"/>
                                            <p:tgtEl>
                                              <p:spTgt spid="85"/>
                                            </p:tgtEl>
                                          </p:cBhvr>
                                        </p:animEffect>
                                      </p:childTnLst>
                                    </p:cTn>
                                  </p:par>
                                </p:childTnLst>
                              </p:cTn>
                            </p:par>
                          </p:childTnLst>
                        </p:cTn>
                      </p:par>
                    </p:childTnLst>
                  </p:cTn>
                  <p:nextCondLst>
                    <p:cond evt="onMediaBookmark" delay="0">
                      <p:tgtEl>
                        <p14:bmkTgt spid="2" bmkName="SM_Mov200:04:07.2"/>
                      </p:tgtEl>
                    </p:cond>
                  </p:nextCondLst>
                </p:seq>
                <p:seq concurrent="1" nextAc="seek">
                  <p:cTn id="568" restart="whenNotActive" fill="hold" evtFilter="cancelBubble" nodeType="interactiveSeq">
                    <p:stCondLst>
                      <p:cond evt="onMediaBookmark" delay="0">
                        <p:tgtEl>
                          <p14:bmkTgt spid="2" bmkName="SM_Mov200:04:10.0"/>
                        </p:tgtEl>
                      </p:cond>
                    </p:stCondLst>
                    <p:endSync evt="end" delay="0">
                      <p:rtn val="all"/>
                    </p:endSync>
                    <p:childTnLst>
                      <p:par>
                        <p:cTn id="569" fill="hold">
                          <p:stCondLst>
                            <p:cond delay="0"/>
                          </p:stCondLst>
                          <p:childTnLst>
                            <p:par>
                              <p:cTn id="570" fill="hold">
                                <p:stCondLst>
                                  <p:cond delay="0"/>
                                </p:stCondLst>
                                <p:childTnLst>
                                  <p:par>
                                    <p:cTn id="571" presetID="10" presetClass="exit" presetSubtype="0" fill="hold" grpId="1" nodeType="withEffect">
                                      <p:stCondLst>
                                        <p:cond delay="0"/>
                                      </p:stCondLst>
                                      <p:childTnLst>
                                        <p:animEffect transition="out" filter="fade">
                                          <p:cBhvr>
                                            <p:cTn id="572" dur="200"/>
                                            <p:tgtEl>
                                              <p:spTgt spid="85"/>
                                            </p:tgtEl>
                                          </p:cBhvr>
                                        </p:animEffect>
                                        <p:set>
                                          <p:cBhvr>
                                            <p:cTn id="573" dur="1" fill="hold">
                                              <p:stCondLst>
                                                <p:cond delay="199"/>
                                              </p:stCondLst>
                                            </p:cTn>
                                            <p:tgtEl>
                                              <p:spTgt spid="85"/>
                                            </p:tgtEl>
                                            <p:attrNameLst>
                                              <p:attrName>style.visibility</p:attrName>
                                            </p:attrNameLst>
                                          </p:cBhvr>
                                          <p:to>
                                            <p:strVal val="hidden"/>
                                          </p:to>
                                        </p:set>
                                      </p:childTnLst>
                                    </p:cTn>
                                  </p:par>
                                </p:childTnLst>
                              </p:cTn>
                            </p:par>
                          </p:childTnLst>
                        </p:cTn>
                      </p:par>
                    </p:childTnLst>
                  </p:cTn>
                  <p:nextCondLst>
                    <p:cond evt="onMediaBookmark" delay="0">
                      <p:tgtEl>
                        <p14:bmkTgt spid="2" bmkName="SM_Mov200:04:10.0"/>
                      </p:tgtEl>
                    </p:cond>
                  </p:nextCondLst>
                </p:seq>
                <p:seq concurrent="1" nextAc="seek">
                  <p:cTn id="574" restart="whenNotActive" fill="hold" evtFilter="cancelBubble" nodeType="interactiveSeq">
                    <p:stCondLst>
                      <p:cond evt="onMediaBookmark" delay="0">
                        <p:tgtEl>
                          <p14:bmkTgt spid="2" bmkName="SM_Mov200:04:10.1"/>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withEffect">
                                      <p:stCondLst>
                                        <p:cond delay="0"/>
                                      </p:stCondLst>
                                      <p:childTnLst>
                                        <p:set>
                                          <p:cBhvr>
                                            <p:cTn id="578" dur="1" fill="hold">
                                              <p:stCondLst>
                                                <p:cond delay="0"/>
                                              </p:stCondLst>
                                            </p:cTn>
                                            <p:tgtEl>
                                              <p:spTgt spid="86"/>
                                            </p:tgtEl>
                                            <p:attrNameLst>
                                              <p:attrName>style.visibility</p:attrName>
                                            </p:attrNameLst>
                                          </p:cBhvr>
                                          <p:to>
                                            <p:strVal val="visible"/>
                                          </p:to>
                                        </p:set>
                                        <p:animEffect transition="in" filter="fade">
                                          <p:cBhvr>
                                            <p:cTn id="579" dur="200"/>
                                            <p:tgtEl>
                                              <p:spTgt spid="86"/>
                                            </p:tgtEl>
                                          </p:cBhvr>
                                        </p:animEffect>
                                      </p:childTnLst>
                                    </p:cTn>
                                  </p:par>
                                </p:childTnLst>
                              </p:cTn>
                            </p:par>
                          </p:childTnLst>
                        </p:cTn>
                      </p:par>
                    </p:childTnLst>
                  </p:cTn>
                  <p:nextCondLst>
                    <p:cond evt="onMediaBookmark" delay="0">
                      <p:tgtEl>
                        <p14:bmkTgt spid="2" bmkName="SM_Mov200:04:10.1"/>
                      </p:tgtEl>
                    </p:cond>
                  </p:nextCondLst>
                </p:seq>
                <p:seq concurrent="1" nextAc="seek">
                  <p:cTn id="580" restart="whenNotActive" fill="hold" evtFilter="cancelBubble" nodeType="interactiveSeq">
                    <p:stCondLst>
                      <p:cond evt="onMediaBookmark" delay="0">
                        <p:tgtEl>
                          <p14:bmkTgt spid="2" bmkName="SM_Mov200:04:18.0"/>
                        </p:tgtEl>
                      </p:cond>
                    </p:stCondLst>
                    <p:endSync evt="end" delay="0">
                      <p:rtn val="all"/>
                    </p:endSync>
                    <p:childTnLst>
                      <p:par>
                        <p:cTn id="581" fill="hold">
                          <p:stCondLst>
                            <p:cond delay="0"/>
                          </p:stCondLst>
                          <p:childTnLst>
                            <p:par>
                              <p:cTn id="582" fill="hold">
                                <p:stCondLst>
                                  <p:cond delay="0"/>
                                </p:stCondLst>
                                <p:childTnLst>
                                  <p:par>
                                    <p:cTn id="583" presetID="10" presetClass="exit" presetSubtype="0" fill="hold" grpId="1" nodeType="withEffect">
                                      <p:stCondLst>
                                        <p:cond delay="0"/>
                                      </p:stCondLst>
                                      <p:childTnLst>
                                        <p:animEffect transition="out" filter="fade">
                                          <p:cBhvr>
                                            <p:cTn id="584" dur="200"/>
                                            <p:tgtEl>
                                              <p:spTgt spid="86"/>
                                            </p:tgtEl>
                                          </p:cBhvr>
                                        </p:animEffect>
                                        <p:set>
                                          <p:cBhvr>
                                            <p:cTn id="585" dur="1" fill="hold">
                                              <p:stCondLst>
                                                <p:cond delay="199"/>
                                              </p:stCondLst>
                                            </p:cTn>
                                            <p:tgtEl>
                                              <p:spTgt spid="86"/>
                                            </p:tgtEl>
                                            <p:attrNameLst>
                                              <p:attrName>style.visibility</p:attrName>
                                            </p:attrNameLst>
                                          </p:cBhvr>
                                          <p:to>
                                            <p:strVal val="hidden"/>
                                          </p:to>
                                        </p:set>
                                      </p:childTnLst>
                                    </p:cTn>
                                  </p:par>
                                </p:childTnLst>
                              </p:cTn>
                            </p:par>
                          </p:childTnLst>
                        </p:cTn>
                      </p:par>
                    </p:childTnLst>
                  </p:cTn>
                  <p:nextCondLst>
                    <p:cond evt="onMediaBookmark" delay="0">
                      <p:tgtEl>
                        <p14:bmkTgt spid="2" bmkName="SM_Mov200:04:18.0"/>
                      </p:tgtEl>
                    </p:cond>
                  </p:nextCondLst>
                </p:seq>
                <p:seq concurrent="1" nextAc="seek">
                  <p:cTn id="586" restart="whenNotActive" fill="hold" evtFilter="cancelBubble" nodeType="interactiveSeq">
                    <p:stCondLst>
                      <p:cond evt="onMediaBookmark" delay="0">
                        <p:tgtEl>
                          <p14:bmkTgt spid="2" bmkName="SM_Mov200:04:18.1"/>
                        </p:tgtEl>
                      </p:cond>
                    </p:stCondLst>
                    <p:endSync evt="end" delay="0">
                      <p:rtn val="all"/>
                    </p:endSync>
                    <p:childTnLst>
                      <p:par>
                        <p:cTn id="587" fill="hold">
                          <p:stCondLst>
                            <p:cond delay="0"/>
                          </p:stCondLst>
                          <p:childTnLst>
                            <p:par>
                              <p:cTn id="588" fill="hold">
                                <p:stCondLst>
                                  <p:cond delay="0"/>
                                </p:stCondLst>
                                <p:childTnLst>
                                  <p:par>
                                    <p:cTn id="589" presetID="10" presetClass="entr" presetSubtype="0" fill="hold" grpId="0" nodeType="withEffect">
                                      <p:stCondLst>
                                        <p:cond delay="0"/>
                                      </p:stCondLst>
                                      <p:childTnLst>
                                        <p:set>
                                          <p:cBhvr>
                                            <p:cTn id="590" dur="1" fill="hold">
                                              <p:stCondLst>
                                                <p:cond delay="0"/>
                                              </p:stCondLst>
                                            </p:cTn>
                                            <p:tgtEl>
                                              <p:spTgt spid="87"/>
                                            </p:tgtEl>
                                            <p:attrNameLst>
                                              <p:attrName>style.visibility</p:attrName>
                                            </p:attrNameLst>
                                          </p:cBhvr>
                                          <p:to>
                                            <p:strVal val="visible"/>
                                          </p:to>
                                        </p:set>
                                        <p:animEffect transition="in" filter="fade">
                                          <p:cBhvr>
                                            <p:cTn id="591" dur="200"/>
                                            <p:tgtEl>
                                              <p:spTgt spid="87"/>
                                            </p:tgtEl>
                                          </p:cBhvr>
                                        </p:animEffect>
                                      </p:childTnLst>
                                    </p:cTn>
                                  </p:par>
                                </p:childTnLst>
                              </p:cTn>
                            </p:par>
                          </p:childTnLst>
                        </p:cTn>
                      </p:par>
                    </p:childTnLst>
                  </p:cTn>
                  <p:nextCondLst>
                    <p:cond evt="onMediaBookmark" delay="0">
                      <p:tgtEl>
                        <p14:bmkTgt spid="2" bmkName="SM_Mov200:04:18.1"/>
                      </p:tgtEl>
                    </p:cond>
                  </p:nextCondLst>
                </p:seq>
                <p:seq concurrent="1" nextAc="seek">
                  <p:cTn id="592" restart="whenNotActive" fill="hold" evtFilter="cancelBubble" nodeType="interactiveSeq">
                    <p:stCondLst>
                      <p:cond evt="onMediaBookmark" delay="0">
                        <p:tgtEl>
                          <p14:bmkTgt spid="2" bmkName="SM_Mov200:04:23.0"/>
                        </p:tgtEl>
                      </p:cond>
                    </p:stCondLst>
                    <p:endSync evt="end" delay="0">
                      <p:rtn val="all"/>
                    </p:endSync>
                    <p:childTnLst>
                      <p:par>
                        <p:cTn id="593" fill="hold">
                          <p:stCondLst>
                            <p:cond delay="0"/>
                          </p:stCondLst>
                          <p:childTnLst>
                            <p:par>
                              <p:cTn id="594" fill="hold">
                                <p:stCondLst>
                                  <p:cond delay="0"/>
                                </p:stCondLst>
                                <p:childTnLst>
                                  <p:par>
                                    <p:cTn id="595" presetID="10" presetClass="exit" presetSubtype="0" fill="hold" grpId="1" nodeType="withEffect">
                                      <p:stCondLst>
                                        <p:cond delay="0"/>
                                      </p:stCondLst>
                                      <p:childTnLst>
                                        <p:animEffect transition="out" filter="fade">
                                          <p:cBhvr>
                                            <p:cTn id="596" dur="200"/>
                                            <p:tgtEl>
                                              <p:spTgt spid="87"/>
                                            </p:tgtEl>
                                          </p:cBhvr>
                                        </p:animEffect>
                                        <p:set>
                                          <p:cBhvr>
                                            <p:cTn id="597" dur="1" fill="hold">
                                              <p:stCondLst>
                                                <p:cond delay="199"/>
                                              </p:stCondLst>
                                            </p:cTn>
                                            <p:tgtEl>
                                              <p:spTgt spid="87"/>
                                            </p:tgtEl>
                                            <p:attrNameLst>
                                              <p:attrName>style.visibility</p:attrName>
                                            </p:attrNameLst>
                                          </p:cBhvr>
                                          <p:to>
                                            <p:strVal val="hidden"/>
                                          </p:to>
                                        </p:set>
                                      </p:childTnLst>
                                    </p:cTn>
                                  </p:par>
                                </p:childTnLst>
                              </p:cTn>
                            </p:par>
                          </p:childTnLst>
                        </p:cTn>
                      </p:par>
                    </p:childTnLst>
                  </p:cTn>
                  <p:nextCondLst>
                    <p:cond evt="onMediaBookmark" delay="0">
                      <p:tgtEl>
                        <p14:bmkTgt spid="2" bmkName="SM_Mov200:04:23.0"/>
                      </p:tgtEl>
                    </p:cond>
                  </p:nextCondLst>
                </p:seq>
                <p:seq concurrent="1" nextAc="seek">
                  <p:cTn id="598" restart="whenNotActive" fill="hold" evtFilter="cancelBubble" nodeType="interactiveSeq">
                    <p:stCondLst>
                      <p:cond evt="onMediaBookmark" delay="0">
                        <p:tgtEl>
                          <p14:bmkTgt spid="2" bmkName="SM_Mov200:04:23.1"/>
                        </p:tgtEl>
                      </p:cond>
                    </p:stCondLst>
                    <p:endSync evt="end" delay="0">
                      <p:rtn val="all"/>
                    </p:endSync>
                    <p:childTnLst>
                      <p:par>
                        <p:cTn id="599" fill="hold">
                          <p:stCondLst>
                            <p:cond delay="0"/>
                          </p:stCondLst>
                          <p:childTnLst>
                            <p:par>
                              <p:cTn id="600" fill="hold">
                                <p:stCondLst>
                                  <p:cond delay="0"/>
                                </p:stCondLst>
                                <p:childTnLst>
                                  <p:par>
                                    <p:cTn id="601" presetID="10" presetClass="entr" presetSubtype="0" fill="hold" grpId="0" nodeType="withEffect">
                                      <p:stCondLst>
                                        <p:cond delay="0"/>
                                      </p:stCondLst>
                                      <p:childTnLst>
                                        <p:set>
                                          <p:cBhvr>
                                            <p:cTn id="602" dur="1" fill="hold">
                                              <p:stCondLst>
                                                <p:cond delay="0"/>
                                              </p:stCondLst>
                                            </p:cTn>
                                            <p:tgtEl>
                                              <p:spTgt spid="88"/>
                                            </p:tgtEl>
                                            <p:attrNameLst>
                                              <p:attrName>style.visibility</p:attrName>
                                            </p:attrNameLst>
                                          </p:cBhvr>
                                          <p:to>
                                            <p:strVal val="visible"/>
                                          </p:to>
                                        </p:set>
                                        <p:animEffect transition="in" filter="fade">
                                          <p:cBhvr>
                                            <p:cTn id="603" dur="200"/>
                                            <p:tgtEl>
                                              <p:spTgt spid="88"/>
                                            </p:tgtEl>
                                          </p:cBhvr>
                                        </p:animEffect>
                                      </p:childTnLst>
                                    </p:cTn>
                                  </p:par>
                                </p:childTnLst>
                              </p:cTn>
                            </p:par>
                          </p:childTnLst>
                        </p:cTn>
                      </p:par>
                    </p:childTnLst>
                  </p:cTn>
                  <p:nextCondLst>
                    <p:cond evt="onMediaBookmark" delay="0">
                      <p:tgtEl>
                        <p14:bmkTgt spid="2" bmkName="SM_Mov200:04:23.1"/>
                      </p:tgtEl>
                    </p:cond>
                  </p:nextCondLst>
                </p:seq>
                <p:seq concurrent="1" nextAc="seek">
                  <p:cTn id="604" restart="whenNotActive" fill="hold" evtFilter="cancelBubble" nodeType="interactiveSeq">
                    <p:stCondLst>
                      <p:cond evt="onMediaBookmark" delay="0">
                        <p:tgtEl>
                          <p14:bmkTgt spid="2" bmkName="SM_Mov200:04:29.1"/>
                        </p:tgtEl>
                      </p:cond>
                    </p:stCondLst>
                    <p:endSync evt="end" delay="0">
                      <p:rtn val="all"/>
                    </p:endSync>
                    <p:childTnLst>
                      <p:par>
                        <p:cTn id="605" fill="hold">
                          <p:stCondLst>
                            <p:cond delay="0"/>
                          </p:stCondLst>
                          <p:childTnLst>
                            <p:par>
                              <p:cTn id="606" fill="hold">
                                <p:stCondLst>
                                  <p:cond delay="0"/>
                                </p:stCondLst>
                                <p:childTnLst>
                                  <p:par>
                                    <p:cTn id="607" presetID="10" presetClass="exit" presetSubtype="0" fill="hold" grpId="1" nodeType="withEffect">
                                      <p:stCondLst>
                                        <p:cond delay="0"/>
                                      </p:stCondLst>
                                      <p:childTnLst>
                                        <p:animEffect transition="out" filter="fade">
                                          <p:cBhvr>
                                            <p:cTn id="608" dur="200"/>
                                            <p:tgtEl>
                                              <p:spTgt spid="88"/>
                                            </p:tgtEl>
                                          </p:cBhvr>
                                        </p:animEffect>
                                        <p:set>
                                          <p:cBhvr>
                                            <p:cTn id="609" dur="1" fill="hold">
                                              <p:stCondLst>
                                                <p:cond delay="199"/>
                                              </p:stCondLst>
                                            </p:cTn>
                                            <p:tgtEl>
                                              <p:spTgt spid="88"/>
                                            </p:tgtEl>
                                            <p:attrNameLst>
                                              <p:attrName>style.visibility</p:attrName>
                                            </p:attrNameLst>
                                          </p:cBhvr>
                                          <p:to>
                                            <p:strVal val="hidden"/>
                                          </p:to>
                                        </p:set>
                                      </p:childTnLst>
                                    </p:cTn>
                                  </p:par>
                                </p:childTnLst>
                              </p:cTn>
                            </p:par>
                          </p:childTnLst>
                        </p:cTn>
                      </p:par>
                    </p:childTnLst>
                  </p:cTn>
                  <p:nextCondLst>
                    <p:cond evt="onMediaBookmark" delay="0">
                      <p:tgtEl>
                        <p14:bmkTgt spid="2" bmkName="SM_Mov200:04:29.1"/>
                      </p:tgtEl>
                    </p:cond>
                  </p:nextCondLst>
                </p:seq>
                <p:seq concurrent="1" nextAc="seek">
                  <p:cTn id="610" restart="whenNotActive" fill="hold" evtFilter="cancelBubble" nodeType="interactiveSeq">
                    <p:stCondLst>
                      <p:cond evt="onMediaBookmark" delay="0">
                        <p:tgtEl>
                          <p14:bmkTgt spid="2" bmkName="SM_Mov200:04:29.2"/>
                        </p:tgtEl>
                      </p:cond>
                    </p:stCondLst>
                    <p:endSync evt="end" delay="0">
                      <p:rtn val="all"/>
                    </p:endSync>
                    <p:childTnLst>
                      <p:par>
                        <p:cTn id="611" fill="hold">
                          <p:stCondLst>
                            <p:cond delay="0"/>
                          </p:stCondLst>
                          <p:childTnLst>
                            <p:par>
                              <p:cTn id="612" fill="hold">
                                <p:stCondLst>
                                  <p:cond delay="0"/>
                                </p:stCondLst>
                                <p:childTnLst>
                                  <p:par>
                                    <p:cTn id="613" presetID="10" presetClass="entr" presetSubtype="0" fill="hold" grpId="0" nodeType="withEffect">
                                      <p:stCondLst>
                                        <p:cond delay="0"/>
                                      </p:stCondLst>
                                      <p:childTnLst>
                                        <p:set>
                                          <p:cBhvr>
                                            <p:cTn id="614" dur="1" fill="hold">
                                              <p:stCondLst>
                                                <p:cond delay="0"/>
                                              </p:stCondLst>
                                            </p:cTn>
                                            <p:tgtEl>
                                              <p:spTgt spid="89"/>
                                            </p:tgtEl>
                                            <p:attrNameLst>
                                              <p:attrName>style.visibility</p:attrName>
                                            </p:attrNameLst>
                                          </p:cBhvr>
                                          <p:to>
                                            <p:strVal val="visible"/>
                                          </p:to>
                                        </p:set>
                                        <p:animEffect transition="in" filter="fade">
                                          <p:cBhvr>
                                            <p:cTn id="615" dur="200"/>
                                            <p:tgtEl>
                                              <p:spTgt spid="89"/>
                                            </p:tgtEl>
                                          </p:cBhvr>
                                        </p:animEffect>
                                      </p:childTnLst>
                                    </p:cTn>
                                  </p:par>
                                </p:childTnLst>
                              </p:cTn>
                            </p:par>
                          </p:childTnLst>
                        </p:cTn>
                      </p:par>
                    </p:childTnLst>
                  </p:cTn>
                  <p:nextCondLst>
                    <p:cond evt="onMediaBookmark" delay="0">
                      <p:tgtEl>
                        <p14:bmkTgt spid="2" bmkName="SM_Mov200:04:29.2"/>
                      </p:tgtEl>
                    </p:cond>
                  </p:nextCondLst>
                </p:seq>
                <p:seq concurrent="1" nextAc="seek">
                  <p:cTn id="616" restart="whenNotActive" fill="hold" evtFilter="cancelBubble" nodeType="interactiveSeq">
                    <p:stCondLst>
                      <p:cond evt="onMediaBookmark" delay="0">
                        <p:tgtEl>
                          <p14:bmkTgt spid="2" bmkName="SM_Mov200:04:32.2"/>
                        </p:tgtEl>
                      </p:cond>
                    </p:stCondLst>
                    <p:endSync evt="end" delay="0">
                      <p:rtn val="all"/>
                    </p:endSync>
                    <p:childTnLst>
                      <p:par>
                        <p:cTn id="617" fill="hold">
                          <p:stCondLst>
                            <p:cond delay="0"/>
                          </p:stCondLst>
                          <p:childTnLst>
                            <p:par>
                              <p:cTn id="618" fill="hold">
                                <p:stCondLst>
                                  <p:cond delay="0"/>
                                </p:stCondLst>
                                <p:childTnLst>
                                  <p:par>
                                    <p:cTn id="619" presetID="10" presetClass="exit" presetSubtype="0" fill="hold" grpId="1" nodeType="withEffect">
                                      <p:stCondLst>
                                        <p:cond delay="0"/>
                                      </p:stCondLst>
                                      <p:childTnLst>
                                        <p:animEffect transition="out" filter="fade">
                                          <p:cBhvr>
                                            <p:cTn id="620" dur="200"/>
                                            <p:tgtEl>
                                              <p:spTgt spid="89"/>
                                            </p:tgtEl>
                                          </p:cBhvr>
                                        </p:animEffect>
                                        <p:set>
                                          <p:cBhvr>
                                            <p:cTn id="621" dur="1" fill="hold">
                                              <p:stCondLst>
                                                <p:cond delay="199"/>
                                              </p:stCondLst>
                                            </p:cTn>
                                            <p:tgtEl>
                                              <p:spTgt spid="89"/>
                                            </p:tgtEl>
                                            <p:attrNameLst>
                                              <p:attrName>style.visibility</p:attrName>
                                            </p:attrNameLst>
                                          </p:cBhvr>
                                          <p:to>
                                            <p:strVal val="hidden"/>
                                          </p:to>
                                        </p:set>
                                      </p:childTnLst>
                                    </p:cTn>
                                  </p:par>
                                </p:childTnLst>
                              </p:cTn>
                            </p:par>
                          </p:childTnLst>
                        </p:cTn>
                      </p:par>
                    </p:childTnLst>
                  </p:cTn>
                  <p:nextCondLst>
                    <p:cond evt="onMediaBookmark" delay="0">
                      <p:tgtEl>
                        <p14:bmkTgt spid="2" bmkName="SM_Mov200:04:32.2"/>
                      </p:tgtEl>
                    </p:cond>
                  </p:nextCondLst>
                </p:seq>
                <p:seq concurrent="1" nextAc="seek">
                  <p:cTn id="622" restart="whenNotActive" fill="hold" evtFilter="cancelBubble" nodeType="interactiveSeq">
                    <p:stCondLst>
                      <p:cond evt="onMediaBookmark" delay="0">
                        <p:tgtEl>
                          <p14:bmkTgt spid="2" bmkName="SM_Mov200:04:32.3"/>
                        </p:tgtEl>
                      </p:cond>
                    </p:stCondLst>
                    <p:endSync evt="end" delay="0">
                      <p:rtn val="all"/>
                    </p:endSync>
                    <p:childTnLst>
                      <p:par>
                        <p:cTn id="623" fill="hold">
                          <p:stCondLst>
                            <p:cond delay="0"/>
                          </p:stCondLst>
                          <p:childTnLst>
                            <p:par>
                              <p:cTn id="624" fill="hold">
                                <p:stCondLst>
                                  <p:cond delay="0"/>
                                </p:stCondLst>
                                <p:childTnLst>
                                  <p:par>
                                    <p:cTn id="625" presetID="10" presetClass="entr" presetSubtype="0" fill="hold" grpId="0" nodeType="withEffect">
                                      <p:stCondLst>
                                        <p:cond delay="0"/>
                                      </p:stCondLst>
                                      <p:childTnLst>
                                        <p:set>
                                          <p:cBhvr>
                                            <p:cTn id="626" dur="1" fill="hold">
                                              <p:stCondLst>
                                                <p:cond delay="0"/>
                                              </p:stCondLst>
                                            </p:cTn>
                                            <p:tgtEl>
                                              <p:spTgt spid="90"/>
                                            </p:tgtEl>
                                            <p:attrNameLst>
                                              <p:attrName>style.visibility</p:attrName>
                                            </p:attrNameLst>
                                          </p:cBhvr>
                                          <p:to>
                                            <p:strVal val="visible"/>
                                          </p:to>
                                        </p:set>
                                        <p:animEffect transition="in" filter="fade">
                                          <p:cBhvr>
                                            <p:cTn id="627" dur="200"/>
                                            <p:tgtEl>
                                              <p:spTgt spid="90"/>
                                            </p:tgtEl>
                                          </p:cBhvr>
                                        </p:animEffect>
                                      </p:childTnLst>
                                    </p:cTn>
                                  </p:par>
                                </p:childTnLst>
                              </p:cTn>
                            </p:par>
                          </p:childTnLst>
                        </p:cTn>
                      </p:par>
                    </p:childTnLst>
                  </p:cTn>
                  <p:nextCondLst>
                    <p:cond evt="onMediaBookmark" delay="0">
                      <p:tgtEl>
                        <p14:bmkTgt spid="2" bmkName="SM_Mov200:04:32.3"/>
                      </p:tgtEl>
                    </p:cond>
                  </p:nextCondLst>
                </p:seq>
                <p:seq concurrent="1" nextAc="seek">
                  <p:cTn id="628" restart="whenNotActive" fill="hold" evtFilter="cancelBubble" nodeType="interactiveSeq">
                    <p:stCondLst>
                      <p:cond evt="onMediaBookmark" delay="0">
                        <p:tgtEl>
                          <p14:bmkTgt spid="2" bmkName="SM_Mov200:04:35.3"/>
                        </p:tgtEl>
                      </p:cond>
                    </p:stCondLst>
                    <p:endSync evt="end" delay="0">
                      <p:rtn val="all"/>
                    </p:endSync>
                    <p:childTnLst>
                      <p:par>
                        <p:cTn id="629" fill="hold">
                          <p:stCondLst>
                            <p:cond delay="0"/>
                          </p:stCondLst>
                          <p:childTnLst>
                            <p:par>
                              <p:cTn id="630" fill="hold">
                                <p:stCondLst>
                                  <p:cond delay="0"/>
                                </p:stCondLst>
                                <p:childTnLst>
                                  <p:par>
                                    <p:cTn id="631" presetID="10" presetClass="exit" presetSubtype="0" fill="hold" grpId="1" nodeType="withEffect">
                                      <p:stCondLst>
                                        <p:cond delay="0"/>
                                      </p:stCondLst>
                                      <p:childTnLst>
                                        <p:animEffect transition="out" filter="fade">
                                          <p:cBhvr>
                                            <p:cTn id="632" dur="200"/>
                                            <p:tgtEl>
                                              <p:spTgt spid="90"/>
                                            </p:tgtEl>
                                          </p:cBhvr>
                                        </p:animEffect>
                                        <p:set>
                                          <p:cBhvr>
                                            <p:cTn id="633" dur="1" fill="hold">
                                              <p:stCondLst>
                                                <p:cond delay="199"/>
                                              </p:stCondLst>
                                            </p:cTn>
                                            <p:tgtEl>
                                              <p:spTgt spid="90"/>
                                            </p:tgtEl>
                                            <p:attrNameLst>
                                              <p:attrName>style.visibility</p:attrName>
                                            </p:attrNameLst>
                                          </p:cBhvr>
                                          <p:to>
                                            <p:strVal val="hidden"/>
                                          </p:to>
                                        </p:set>
                                      </p:childTnLst>
                                    </p:cTn>
                                  </p:par>
                                </p:childTnLst>
                              </p:cTn>
                            </p:par>
                          </p:childTnLst>
                        </p:cTn>
                      </p:par>
                    </p:childTnLst>
                  </p:cTn>
                  <p:nextCondLst>
                    <p:cond evt="onMediaBookmark" delay="0">
                      <p:tgtEl>
                        <p14:bmkTgt spid="2" bmkName="SM_Mov200:04:35.3"/>
                      </p:tgtEl>
                    </p:cond>
                  </p:nextCondLst>
                </p:seq>
                <p:seq concurrent="1" nextAc="seek">
                  <p:cTn id="634" restart="whenNotActive" fill="hold" evtFilter="cancelBubble" nodeType="interactiveSeq">
                    <p:stCondLst>
                      <p:cond evt="onMediaBookmark" delay="0">
                        <p:tgtEl>
                          <p14:bmkTgt spid="2" bmkName="SM_Mov200:04:35.4"/>
                        </p:tgtEl>
                      </p:cond>
                    </p:stCondLst>
                    <p:endSync evt="end" delay="0">
                      <p:rtn val="all"/>
                    </p:endSync>
                    <p:childTnLst>
                      <p:par>
                        <p:cTn id="635" fill="hold">
                          <p:stCondLst>
                            <p:cond delay="0"/>
                          </p:stCondLst>
                          <p:childTnLst>
                            <p:par>
                              <p:cTn id="636" fill="hold">
                                <p:stCondLst>
                                  <p:cond delay="0"/>
                                </p:stCondLst>
                                <p:childTnLst>
                                  <p:par>
                                    <p:cTn id="637" presetID="10" presetClass="entr" presetSubtype="0" fill="hold" grpId="0" nodeType="withEffect">
                                      <p:stCondLst>
                                        <p:cond delay="0"/>
                                      </p:stCondLst>
                                      <p:childTnLst>
                                        <p:set>
                                          <p:cBhvr>
                                            <p:cTn id="638" dur="1" fill="hold">
                                              <p:stCondLst>
                                                <p:cond delay="0"/>
                                              </p:stCondLst>
                                            </p:cTn>
                                            <p:tgtEl>
                                              <p:spTgt spid="91"/>
                                            </p:tgtEl>
                                            <p:attrNameLst>
                                              <p:attrName>style.visibility</p:attrName>
                                            </p:attrNameLst>
                                          </p:cBhvr>
                                          <p:to>
                                            <p:strVal val="visible"/>
                                          </p:to>
                                        </p:set>
                                        <p:animEffect transition="in" filter="fade">
                                          <p:cBhvr>
                                            <p:cTn id="639" dur="200"/>
                                            <p:tgtEl>
                                              <p:spTgt spid="91"/>
                                            </p:tgtEl>
                                          </p:cBhvr>
                                        </p:animEffect>
                                      </p:childTnLst>
                                    </p:cTn>
                                  </p:par>
                                </p:childTnLst>
                              </p:cTn>
                            </p:par>
                          </p:childTnLst>
                        </p:cTn>
                      </p:par>
                    </p:childTnLst>
                  </p:cTn>
                  <p:nextCondLst>
                    <p:cond evt="onMediaBookmark" delay="0">
                      <p:tgtEl>
                        <p14:bmkTgt spid="2" bmkName="SM_Mov200:04:35.4"/>
                      </p:tgtEl>
                    </p:cond>
                  </p:nextCondLst>
                </p:seq>
                <p:seq concurrent="1" nextAc="seek">
                  <p:cTn id="640" restart="whenNotActive" fill="hold" evtFilter="cancelBubble" nodeType="interactiveSeq">
                    <p:stCondLst>
                      <p:cond evt="onMediaBookmark" delay="0">
                        <p:tgtEl>
                          <p14:bmkTgt spid="2" bmkName="SM_Mov200:04:38.9"/>
                        </p:tgtEl>
                      </p:cond>
                    </p:stCondLst>
                    <p:endSync evt="end" delay="0">
                      <p:rtn val="all"/>
                    </p:endSync>
                    <p:childTnLst>
                      <p:par>
                        <p:cTn id="641" fill="hold">
                          <p:stCondLst>
                            <p:cond delay="0"/>
                          </p:stCondLst>
                          <p:childTnLst>
                            <p:par>
                              <p:cTn id="642" fill="hold">
                                <p:stCondLst>
                                  <p:cond delay="0"/>
                                </p:stCondLst>
                                <p:childTnLst>
                                  <p:par>
                                    <p:cTn id="643" presetID="10" presetClass="exit" presetSubtype="0" fill="hold" grpId="1" nodeType="withEffect">
                                      <p:stCondLst>
                                        <p:cond delay="0"/>
                                      </p:stCondLst>
                                      <p:childTnLst>
                                        <p:animEffect transition="out" filter="fade">
                                          <p:cBhvr>
                                            <p:cTn id="644" dur="200"/>
                                            <p:tgtEl>
                                              <p:spTgt spid="91"/>
                                            </p:tgtEl>
                                          </p:cBhvr>
                                        </p:animEffect>
                                        <p:set>
                                          <p:cBhvr>
                                            <p:cTn id="645" dur="1" fill="hold">
                                              <p:stCondLst>
                                                <p:cond delay="199"/>
                                              </p:stCondLst>
                                            </p:cTn>
                                            <p:tgtEl>
                                              <p:spTgt spid="91"/>
                                            </p:tgtEl>
                                            <p:attrNameLst>
                                              <p:attrName>style.visibility</p:attrName>
                                            </p:attrNameLst>
                                          </p:cBhvr>
                                          <p:to>
                                            <p:strVal val="hidden"/>
                                          </p:to>
                                        </p:set>
                                      </p:childTnLst>
                                    </p:cTn>
                                  </p:par>
                                </p:childTnLst>
                              </p:cTn>
                            </p:par>
                          </p:childTnLst>
                        </p:cTn>
                      </p:par>
                    </p:childTnLst>
                  </p:cTn>
                  <p:nextCondLst>
                    <p:cond evt="onMediaBookmark" delay="0">
                      <p:tgtEl>
                        <p14:bmkTgt spid="2" bmkName="SM_Mov200:04:38.9"/>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P spid="34" grpId="0" animBg="1"/>
          <p:bldP spid="34"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6845838" cy="430887"/>
          </a:xfrm>
          <a:prstGeom prst="rect">
            <a:avLst/>
          </a:prstGeom>
          <a:noFill/>
        </p:spPr>
        <p:txBody>
          <a:bodyPr wrap="square" rtlCol="0">
            <a:spAutoFit/>
          </a:bodyPr>
          <a:lstStyle/>
          <a:p>
            <a:r>
              <a:rPr lang="en-US" sz="2200" dirty="0" smtClean="0">
                <a:solidFill>
                  <a:schemeClr val="bg1"/>
                </a:solidFill>
                <a:latin typeface="Segoe UI Light" pitchFamily="34" charset="0"/>
              </a:rPr>
              <a:t>Use slide masters to customize a presentation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58">
              <a:extLst>
                <a:ext uri="{BEBA8EAE-BF5A-486C-A8C5-ECC9F3942E4B}">
                  <a14:imgProps xmlns:a14="http://schemas.microsoft.com/office/drawing/2010/main">
                    <a14:imgLayer r:embed="rId59">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 name="SM_Mov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SM_Mov300:00:00.0" time="33"/>
                    <p14:bmk name="SM_Mov300:00:05.7" time="5767"/>
                    <p14:bmk name="SM_Mov300:00:05.8" time="5867"/>
                    <p14:bmk name="SM_Mov300:00:12.6" time="12667"/>
                    <p14:bmk name="SM_Mov300:00:12.7" time="12767"/>
                    <p14:bmk name="SM_Mov300:00:17.5" time="17567"/>
                    <p14:bmk name="SM_Mov300:00:17.6" time="17667"/>
                    <p14:bmk name="SM_Mov300:00:21.9" time="21900"/>
                    <p14:bmk name="SM_Mov300:00:22.0" time="22000"/>
                    <p14:bmk name="SM_Mov300:00:25.3" time="25367"/>
                    <p14:bmk name="SM_Mov300:00:25.4" time="25467"/>
                    <p14:bmk name="SM_Mov300:00:32.1" time="32100"/>
                    <p14:bmk name="SM_Mov300:00:32.2" time="32200"/>
                    <p14:bmk name="SM_Mov300:00:38.9" time="38933"/>
                    <p14:bmk name="SM_Mov300:00:39.0" time="39033"/>
                    <p14:bmk name="SM_Mov300:00:45.0" time="45000"/>
                    <p14:bmk name="SM_Mov300:00:45.1" time="45100"/>
                    <p14:bmk name="SM_Mov300:00:50.4" time="50433"/>
                    <p14:bmk name="SM_Mov300:00:50.5" time="50533"/>
                    <p14:bmk name="SM_Mov300:00:53.7" time="53733"/>
                    <p14:bmk name="SM_Mov300:00:53.8" time="53833"/>
                    <p14:bmk name="SM_Mov300:00:59.8" time="59800"/>
                    <p14:bmk name="SM_Mov300:00:59.9" time="59900"/>
                    <p14:bmk name="SM_Mov300:01:03.7" time="63767"/>
                    <p14:bmk name="SM_Mov300:01:03.8" time="63867"/>
                    <p14:bmk name="SM_Mov300:01:06.6" time="66633"/>
                    <p14:bmk name="SM_Mov300:01:06.7" time="66733"/>
                    <p14:bmk name="SM_Mov300:01:11.9" time="71933"/>
                    <p14:bmk name="SM_Mov300:01:12.0" time="72033"/>
                    <p14:bmk name="SM_Mov300:01:21.5" time="81533"/>
                    <p14:bmk name="SM_Mov300:01:21.6" time="81633"/>
                    <p14:bmk name="SM_Mov300:01:25.8" time="85800"/>
                    <p14:bmk name="SM_Mov300:01:25.9" time="85900"/>
                    <p14:bmk name="SM_Mov300:01:30.9" time="90933"/>
                    <p14:bmk name="SM_Mov300:01:31.0" time="91033"/>
                    <p14:bmk name="SM_Mov300:01:35.5" time="95500"/>
                    <p14:bmk name="SM_Mov300:01:35.6" time="95600"/>
                    <p14:bmk name="SM_Mov300:01:41.7" time="101767"/>
                    <p14:bmk name="SM_Mov300:01:41.8" time="101867"/>
                    <p14:bmk name="SM_Mov300:01:48.0" time="108000"/>
                    <p14:bmk name="SM_Mov300:01:48.1" time="108100"/>
                    <p14:bmk name="SM_Mov300:01:52.2" time="112233"/>
                    <p14:bmk name="SM_Mov300:01:52.3" time="112333"/>
                    <p14:bmk name="SM_Mov300:01:57.8" time="117867"/>
                    <p14:bmk name="SM_Mov300:01:57.9" time="117967"/>
                    <p14:bmk name="SM_Mov300:02:02.8" time="122833"/>
                    <p14:bmk name="SM_Mov300:02:02.9" time="122933"/>
                    <p14:bmk name="SM_Mov300:02:06.7" time="126733"/>
                    <p14:bmk name="SM_Mov300:02:06.8" time="126833"/>
                    <p14:bmk name="SM_Mov300:02:09.6" time="129633"/>
                    <p14:bmk name="SM_Mov300:02:09.7" time="129733"/>
                    <p14:bmk name="SM_Mov300:02:17.4" time="137433"/>
                    <p14:bmk name="SM_Mov300:02:17.5" time="137533"/>
                    <p14:bmk name="SM_Mov300:02:23.5" time="143567"/>
                    <p14:bmk name="SM_Mov300:02:23.6" time="143667"/>
                    <p14:bmk name="SM_Mov300:02:28.0" time="148067"/>
                    <p14:bmk name="SM_Mov300:02:28.1" time="148167"/>
                    <p14:bmk name="SM_Mov300:02:30.9" time="150933"/>
                    <p14:bmk name="SM_Mov300:02:31.0" time="151033"/>
                    <p14:bmk name="SM_Mov300:02:37.4" time="157433"/>
                    <p14:bmk name="SM_Mov300:02:37.5" time="157533"/>
                    <p14:bmk name="SM_Mov300:02:42.7" time="162733"/>
                    <p14:bmk name="SM_Mov300:02:42.8" time="162833"/>
                    <p14:bmk name="SM_Mov300:02:47.2" time="167200"/>
                    <p14:bmk name="SM_Mov300:02:47.3" time="167300"/>
                    <p14:bmk name="SM_Mov300:02:50.3" time="170300"/>
                    <p14:bmk name="SM_Mov300:02:50.4" time="170400"/>
                    <p14:bmk name="SM_Mov300:02:57.3" time="177333"/>
                    <p14:bmk name="SM_Mov300:02:57.4" time="177433"/>
                    <p14:bmk name="SM_Mov300:03:04.3" time="184300"/>
                    <p14:bmk name="SM_Mov300:03:04.4" time="184400"/>
                    <p14:bmk name="SM_Mov300:03:13.3" time="193333"/>
                    <p14:bmk name="SM_Mov300:03:13.4" time="193433"/>
                    <p14:bmk name="SM_Mov300:03:20.7" time="200733"/>
                    <p14:bmk name="SM_Mov300:03:20.8" time="200833"/>
                    <p14:bmk name="SM_Mov300:03:23.3" time="203367"/>
                    <p14:bmk name="SM_Mov300:03:23.4" time="203467"/>
                    <p14:bmk name="SM_Mov300:03:30.3" time="210367"/>
                    <p14:bmk name="SM_Mov300:03:30.4" time="210467"/>
                    <p14:bmk name="SM_Mov300:03:39.8" time="219833"/>
                    <p14:bmk name="SM_Mov300:03:39.9" time="219933"/>
                    <p14:bmk name="SM_Mov300:03:51.7" time="231700"/>
                    <p14:bmk name="SM_Mov300:03:51.8" time="231800"/>
                    <p14:bmk name="SM_Mov300:03:58.5" time="238567"/>
                    <p14:bmk name="SM_Mov300:03:58.6" time="238667"/>
                    <p14:bmk name="SM_Mov300:04:09.3" time="249333"/>
                    <p14:bmk name="SM_Mov300:04:09.4" time="249433"/>
                    <p14:bmk name="SM_Mov300:04:13.7" time="253700"/>
                    <p14:bmk name="SM_Mov300:04:13.8" time="253800"/>
                    <p14:bmk name="SM_Mov300:04:16.7" time="256767"/>
                    <p14:bmk name="SM_Mov300:04:16.8" time="256867"/>
                    <p14:bmk name="SM_Mov300:04:23.2" time="263267"/>
                    <p14:bmk name="SM_Mov300:04:23.3" time="263367"/>
                    <p14:bmk name="SM_Mov300:04:26.2" time="266233"/>
                    <p14:bmk name="SM_Mov300:04:26.3" time="266333"/>
                    <p14:bmk name="SM_Mov300:04:34.9" time="274967"/>
                    <p14:bmk name="SM_Mov300:04:35.0" time="275067"/>
                    <p14:bmk name="SM_Mov300:04:38.4" time="278433"/>
                    <p14:bmk name="SM_Mov300:04:38.5" time="278533"/>
                    <p14:bmk name="SM_Mov300:04:47.5" time="287533"/>
                    <p14:bmk name="SM_Mov300:04:47.6" time="287633"/>
                    <p14:bmk name="SM_Mov300:04:54.5" time="294567"/>
                    <p14:bmk name="SM_Mov300:04:54.6" time="294667"/>
                    <p14:bmk name="SM_Mov300:04:58.6" time="298600"/>
                  </p14:bmkLst>
                </p14:media>
              </p:ext>
            </p:extLst>
          </p:nvPr>
        </p:nvPicPr>
        <p:blipFill>
          <a:blip r:embed="rId60"/>
          <a:stretch>
            <a:fillRect/>
          </a:stretch>
        </p:blipFill>
        <p:spPr>
          <a:xfrm>
            <a:off x="1235075" y="1042988"/>
            <a:ext cx="10515600" cy="5915025"/>
          </a:xfrm>
        </p:spPr>
      </p:pic>
      <p:sp>
        <p:nvSpPr>
          <p:cNvPr id="16" name="Media Placeholder 15"/>
          <p:cNvSpPr>
            <a:spLocks noGrp="1"/>
          </p:cNvSpPr>
          <p:nvPr>
            <p:ph type="media" sz="quarter" idx="11"/>
          </p:nvPr>
        </p:nvSpPr>
        <p:spPr>
          <a:xfrm>
            <a:off x="3198576" y="8494776"/>
            <a:ext cx="1115568" cy="630936"/>
          </a:xfrm>
        </p:spPr>
      </p:sp>
      <p:sp>
        <p:nvSpPr>
          <p:cNvPr id="17" name="Media Placeholder 16"/>
          <p:cNvSpPr>
            <a:spLocks noGrp="1"/>
          </p:cNvSpPr>
          <p:nvPr>
            <p:ph type="media" sz="quarter" idx="12"/>
          </p:nvPr>
        </p:nvSpPr>
        <p:spPr>
          <a:xfrm>
            <a:off x="4563696" y="8494776"/>
            <a:ext cx="1115568" cy="630936"/>
          </a:xfrm>
        </p:spPr>
      </p:sp>
      <p:sp>
        <p:nvSpPr>
          <p:cNvPr id="18" name="Media Placeholder 17"/>
          <p:cNvSpPr>
            <a:spLocks noGrp="1"/>
          </p:cNvSpPr>
          <p:nvPr>
            <p:ph type="media" sz="quarter" idx="13"/>
          </p:nvPr>
        </p:nvSpPr>
        <p:spPr>
          <a:xfrm>
            <a:off x="5940429" y="8494776"/>
            <a:ext cx="1115568" cy="630936"/>
          </a:xfrm>
        </p:spPr>
      </p:sp>
      <p:sp>
        <p:nvSpPr>
          <p:cNvPr id="19" name="Media Placeholder 18"/>
          <p:cNvSpPr>
            <a:spLocks noGrp="1"/>
          </p:cNvSpPr>
          <p:nvPr>
            <p:ph type="media" sz="quarter" idx="15"/>
          </p:nvPr>
        </p:nvSpPr>
        <p:spPr>
          <a:xfrm>
            <a:off x="7309092" y="8494776"/>
            <a:ext cx="1115568" cy="630936"/>
          </a:xfrm>
        </p:spPr>
      </p:sp>
      <p:sp>
        <p:nvSpPr>
          <p:cNvPr id="20" name="Media Placeholder 19"/>
          <p:cNvSpPr>
            <a:spLocks noGrp="1"/>
          </p:cNvSpPr>
          <p:nvPr>
            <p:ph type="media" sz="quarter" idx="16"/>
          </p:nvPr>
        </p:nvSpPr>
        <p:spPr>
          <a:xfrm>
            <a:off x="8672013" y="8494776"/>
            <a:ext cx="1115568" cy="630936"/>
          </a:xfrm>
        </p:spPr>
      </p:sp>
      <p:sp>
        <p:nvSpPr>
          <p:cNvPr id="21" name="Media Placeholder 20"/>
          <p:cNvSpPr>
            <a:spLocks noGrp="1"/>
          </p:cNvSpPr>
          <p:nvPr>
            <p:ph type="media" sz="quarter" idx="17"/>
          </p:nvPr>
        </p:nvSpPr>
        <p:spPr>
          <a:xfrm>
            <a:off x="10038087" y="8494776"/>
            <a:ext cx="1115568" cy="630936"/>
          </a:xfrm>
        </p:spPr>
      </p:sp>
      <p:sp>
        <p:nvSpPr>
          <p:cNvPr id="63"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74"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5"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8">
            <a:hlinkClick r:id="rId61" action="ppaction://hlinksldjump"/>
          </p:cNvPr>
          <p:cNvPicPr>
            <a:picLocks noGrp="1"/>
          </p:cNvPicPr>
          <p:nvPr>
            <p:ph type="media" sz="quarter" idx="11"/>
          </p:nvPr>
        </p:nvPicPr>
        <p:blipFill>
          <a:blip r:embed="rId62">
            <a:extLst>
              <a:ext uri="{28A0092B-C50C-407E-A947-70E740481C1C}">
                <a14:useLocalDpi xmlns:a14="http://schemas.microsoft.com/office/drawing/2010/main" val="0"/>
              </a:ext>
            </a:extLst>
          </a:blip>
          <a:stretch>
            <a:fillRect/>
          </a:stretch>
        </p:blipFill>
        <p:spPr>
          <a:xfrm>
            <a:off x="3199081" y="8495913"/>
            <a:ext cx="1115568" cy="630936"/>
          </a:xfrm>
        </p:spPr>
      </p:pic>
      <p:pic>
        <p:nvPicPr>
          <p:cNvPr id="77" name="Media Placeholder 7">
            <a:hlinkClick r:id="rId63" action="ppaction://hlinksldjump"/>
          </p:cNvPr>
          <p:cNvPicPr>
            <a:picLocks noGrp="1"/>
          </p:cNvPicPr>
          <p:nvPr>
            <p:ph type="media" sz="quarter" idx="12"/>
          </p:nvPr>
        </p:nvPicPr>
        <p:blipFill>
          <a:blip r:embed="rId64">
            <a:extLst>
              <a:ext uri="{28A0092B-C50C-407E-A947-70E740481C1C}">
                <a14:useLocalDpi xmlns:a14="http://schemas.microsoft.com/office/drawing/2010/main" val="0"/>
              </a:ext>
            </a:extLst>
          </a:blip>
          <a:stretch>
            <a:fillRect/>
          </a:stretch>
        </p:blipFill>
        <p:spPr>
          <a:xfrm>
            <a:off x="4564062" y="8496209"/>
            <a:ext cx="1115568" cy="630936"/>
          </a:xfrm>
        </p:spPr>
      </p:pic>
      <p:pic>
        <p:nvPicPr>
          <p:cNvPr id="78" name="Media Placeholder 6">
            <a:hlinkClick r:id="rId65" action="ppaction://hlinksldjump"/>
          </p:cNvPr>
          <p:cNvPicPr>
            <a:picLocks noGrp="1"/>
          </p:cNvPicPr>
          <p:nvPr>
            <p:ph type="media" sz="quarter" idx="13"/>
          </p:nvPr>
        </p:nvPicPr>
        <p:blipFill>
          <a:blip r:embed="rId66">
            <a:extLst>
              <a:ext uri="{28A0092B-C50C-407E-A947-70E740481C1C}">
                <a14:useLocalDpi xmlns:a14="http://schemas.microsoft.com/office/drawing/2010/main" val="0"/>
              </a:ext>
            </a:extLst>
          </a:blip>
          <a:stretch>
            <a:fillRect/>
          </a:stretch>
        </p:blipFill>
        <p:spPr>
          <a:xfrm>
            <a:off x="5940693" y="8495913"/>
            <a:ext cx="1115568" cy="630936"/>
          </a:xfrm>
        </p:spPr>
      </p:pic>
      <p:pic>
        <p:nvPicPr>
          <p:cNvPr id="79" name="Media Placeholder 5">
            <a:hlinkClick r:id="rId67" action="ppaction://hlinksldjump"/>
          </p:cNvPr>
          <p:cNvPicPr>
            <a:picLocks noGrp="1"/>
          </p:cNvPicPr>
          <p:nvPr>
            <p:ph type="media" sz="quarter" idx="15"/>
          </p:nvPr>
        </p:nvPicPr>
        <p:blipFill>
          <a:blip r:embed="rId68">
            <a:extLst>
              <a:ext uri="{28A0092B-C50C-407E-A947-70E740481C1C}">
                <a14:useLocalDpi xmlns:a14="http://schemas.microsoft.com/office/drawing/2010/main" val="0"/>
              </a:ext>
            </a:extLst>
          </a:blip>
          <a:stretch>
            <a:fillRect/>
          </a:stretch>
        </p:blipFill>
        <p:spPr>
          <a:xfrm>
            <a:off x="7309118" y="8495913"/>
            <a:ext cx="1115568" cy="630936"/>
          </a:xfrm>
        </p:spPr>
      </p:pic>
      <p:pic>
        <p:nvPicPr>
          <p:cNvPr id="84" name="Media Placeholder 3">
            <a:hlinkClick r:id="rId69" action="ppaction://hlinksldjump"/>
          </p:cNvPr>
          <p:cNvPicPr>
            <a:picLocks noGrp="1"/>
          </p:cNvPicPr>
          <p:nvPr>
            <p:ph type="media" sz="quarter" idx="16"/>
          </p:nvPr>
        </p:nvPicPr>
        <p:blipFill>
          <a:blip r:embed="rId70">
            <a:extLst>
              <a:ext uri="{28A0092B-C50C-407E-A947-70E740481C1C}">
                <a14:useLocalDpi xmlns:a14="http://schemas.microsoft.com/office/drawing/2010/main" val="0"/>
              </a:ext>
            </a:extLst>
          </a:blip>
          <a:stretch>
            <a:fillRect/>
          </a:stretch>
        </p:blipFill>
        <p:spPr>
          <a:xfrm>
            <a:off x="8672512" y="8496209"/>
            <a:ext cx="1115568" cy="630936"/>
          </a:xfrm>
        </p:spPr>
      </p:pic>
      <p:pic>
        <p:nvPicPr>
          <p:cNvPr id="85" name="Media Placeholder 2">
            <a:hlinkClick r:id="rId71" action="ppaction://hlinksldjump"/>
          </p:cNvPr>
          <p:cNvPicPr>
            <a:picLocks noGrp="1"/>
          </p:cNvPicPr>
          <p:nvPr>
            <p:ph type="media" sz="quarter" idx="17"/>
          </p:nvPr>
        </p:nvPicPr>
        <p:blipFill>
          <a:blip r:embed="rId72">
            <a:extLst>
              <a:ext uri="{28A0092B-C50C-407E-A947-70E740481C1C}">
                <a14:useLocalDpi xmlns:a14="http://schemas.microsoft.com/office/drawing/2010/main" val="0"/>
              </a:ext>
            </a:extLst>
          </a:blip>
          <a:stretch>
            <a:fillRect/>
          </a:stretch>
        </p:blipFill>
        <p:spPr>
          <a:xfrm>
            <a:off x="10037763" y="8495763"/>
            <a:ext cx="1115568" cy="630936"/>
          </a:xfrm>
        </p:spPr>
      </p:pic>
      <p:sp>
        <p:nvSpPr>
          <p:cNvPr id="86" name="Media Placeholder 10"/>
          <p:cNvSpPr>
            <a:spLocks noGrp="1"/>
          </p:cNvSpPr>
          <p:nvPr>
            <p:ph type="media" sz="quarter" idx="10"/>
          </p:nvPr>
        </p:nvSpPr>
        <p:spPr>
          <a:xfrm>
            <a:off x="1820496" y="8494776"/>
            <a:ext cx="1115568" cy="630936"/>
          </a:xfrm>
        </p:spPr>
      </p:sp>
      <p:sp>
        <p:nvSpPr>
          <p:cNvPr id="87" name="Rectangle 86"/>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8" name="Rectangle 87"/>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9" name="Rectangle 88"/>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0" name="Rectangle 89"/>
          <p:cNvSpPr/>
          <p:nvPr/>
        </p:nvSpPr>
        <p:spPr>
          <a:xfrm>
            <a:off x="1068863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1" name="Rectangle 90"/>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3" name="Rectangle 92">
            <a:hlinkClick r:id="rId61" action="ppaction://hlinksldjump"/>
          </p:cNvPr>
          <p:cNvSpPr/>
          <p:nvPr/>
        </p:nvSpPr>
        <p:spPr>
          <a:xfrm>
            <a:off x="3184287" y="8488431"/>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hlinkClick r:id="" action="ppaction://hlinkshowjump?jump=previousslide"/>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48"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4" name="SM_Mov3Let’sdomore00:00:00.0-00:00:05.7"/>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do more with customizing the slide master by customizing master layouts.</a:t>
            </a:r>
            <a:endParaRPr lang="en-US" sz="1800">
              <a:solidFill>
                <a:srgbClr val="FFFFFF"/>
              </a:solidFill>
              <a:latin typeface="Segoe UI Light"/>
            </a:endParaRPr>
          </a:p>
        </p:txBody>
      </p:sp>
      <p:sp>
        <p:nvSpPr>
          <p:cNvPr id="6" name="SM_Mov3Onethingyou’ll00:00:05.8-00:00:12.6"/>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One thing you’ll see is that PowerPoint provides many default layouts, probably more than you’ll need.</a:t>
            </a:r>
            <a:endParaRPr lang="en-US" sz="1800">
              <a:solidFill>
                <a:srgbClr val="FFFFFF"/>
              </a:solidFill>
              <a:latin typeface="Segoe UI Light"/>
            </a:endParaRPr>
          </a:p>
        </p:txBody>
      </p:sp>
      <p:sp>
        <p:nvSpPr>
          <p:cNvPr id="7" name="SM_Mov3Todeletea00:00:12.7-00:00:17.5"/>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delete a layout you don’t need, select it, and press Delete.</a:t>
            </a:r>
            <a:endParaRPr lang="en-US" sz="1800">
              <a:solidFill>
                <a:srgbClr val="FFFFFF"/>
              </a:solidFill>
              <a:latin typeface="Segoe UI Light"/>
            </a:endParaRPr>
          </a:p>
        </p:txBody>
      </p:sp>
      <p:sp>
        <p:nvSpPr>
          <p:cNvPr id="8" name="SM_Mov3Thissimplifieswhat00:00:17.6-00:00:21.9"/>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simplifies what you’re working with and helps keep the file size smaller.</a:t>
            </a:r>
            <a:endParaRPr lang="en-US" sz="1800">
              <a:solidFill>
                <a:srgbClr val="FFFFFF"/>
              </a:solidFill>
              <a:latin typeface="Segoe UI Light"/>
            </a:endParaRPr>
          </a:p>
        </p:txBody>
      </p:sp>
      <p:sp>
        <p:nvSpPr>
          <p:cNvPr id="9" name="SM_Mov3Notethatif00:00:22.0-00:00:25.3"/>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Note that if the layout is currently applied to any slides,</a:t>
            </a:r>
            <a:endParaRPr lang="en-US" sz="1800">
              <a:solidFill>
                <a:srgbClr val="FFFFFF"/>
              </a:solidFill>
              <a:latin typeface="Segoe UI Light"/>
            </a:endParaRPr>
          </a:p>
        </p:txBody>
      </p:sp>
      <p:sp>
        <p:nvSpPr>
          <p:cNvPr id="10" name="SM_Mov3likethisTitle00:00:25.4-00:00:32.1"/>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like this Title Slide Layout or this Title and Content Layout, you can’t delete it.</a:t>
            </a:r>
            <a:endParaRPr lang="en-US" sz="1800">
              <a:solidFill>
                <a:srgbClr val="FFFFFF"/>
              </a:solidFill>
              <a:latin typeface="Segoe UI Light"/>
            </a:endParaRPr>
          </a:p>
        </p:txBody>
      </p:sp>
      <p:sp>
        <p:nvSpPr>
          <p:cNvPr id="11" name="SM_Mov3Ifitturns00:00:32.2-00:00:38.9"/>
          <p:cNvSpPr txBox="1"/>
          <p:nvPr>
            <p:custDataLst>
              <p:tags r:id="rId10"/>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it turns out you need one of the deleted layouts, you can click Insert Slide Master to get a new blank master.</a:t>
            </a:r>
            <a:endParaRPr lang="en-US" sz="1800">
              <a:solidFill>
                <a:srgbClr val="FFFFFF"/>
              </a:solidFill>
              <a:latin typeface="Segoe UI Light"/>
            </a:endParaRPr>
          </a:p>
        </p:txBody>
      </p:sp>
      <p:sp>
        <p:nvSpPr>
          <p:cNvPr id="12" name="SM_Mov3Then,youcan00:00:39.0-00:00:45.0"/>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you can copy one of the original layouts and paste it under the customized master,</a:t>
            </a:r>
            <a:endParaRPr lang="en-US" sz="1800">
              <a:solidFill>
                <a:srgbClr val="FFFFFF"/>
              </a:solidFill>
              <a:latin typeface="Segoe UI Light"/>
            </a:endParaRPr>
          </a:p>
        </p:txBody>
      </p:sp>
      <p:sp>
        <p:nvSpPr>
          <p:cNvPr id="13" name="SM_Mov3andittakes00:00:45.1-00:00:50.4"/>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it takes on all the master attributes.</a:t>
            </a:r>
            <a:endParaRPr lang="en-US" sz="1800">
              <a:solidFill>
                <a:srgbClr val="FFFFFF"/>
              </a:solidFill>
              <a:latin typeface="Segoe UI Light"/>
            </a:endParaRPr>
          </a:p>
        </p:txBody>
      </p:sp>
      <p:sp>
        <p:nvSpPr>
          <p:cNvPr id="14" name="SM_Mov3So,theseare00:00:50.5-00:00:53.7"/>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these are the layouts I want to keep.</a:t>
            </a:r>
            <a:endParaRPr lang="en-US" sz="1800">
              <a:solidFill>
                <a:srgbClr val="FFFFFF"/>
              </a:solidFill>
              <a:latin typeface="Segoe UI Light"/>
            </a:endParaRPr>
          </a:p>
        </p:txBody>
      </p:sp>
      <p:sp>
        <p:nvSpPr>
          <p:cNvPr id="15" name="SM_Mov3Thetwolayouts00:00:53.8-00:00:59.8"/>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two layouts we’ll customize first are the Title Slide layout and the Section Header layout.</a:t>
            </a:r>
            <a:endParaRPr lang="en-US" sz="1800">
              <a:solidFill>
                <a:srgbClr val="FFFFFF"/>
              </a:solidFill>
              <a:latin typeface="Segoe UI Light"/>
            </a:endParaRPr>
          </a:p>
        </p:txBody>
      </p:sp>
      <p:sp>
        <p:nvSpPr>
          <p:cNvPr id="22" name="SM_Mov3Let’smoveup00:00:59.9-00:01:03.7"/>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move up the Section Header layout just to group it with the title layout.</a:t>
            </a:r>
            <a:endParaRPr lang="en-US" sz="1800">
              <a:solidFill>
                <a:srgbClr val="FFFFFF"/>
              </a:solidFill>
              <a:latin typeface="Segoe UI Light"/>
            </a:endParaRPr>
          </a:p>
        </p:txBody>
      </p:sp>
      <p:sp>
        <p:nvSpPr>
          <p:cNvPr id="23" name="SM_Mov3I’mgoingto00:01:03.8-00:01:06.6"/>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I’m going to use a slightly different background for these.</a:t>
            </a:r>
            <a:endParaRPr lang="en-US" sz="1800">
              <a:solidFill>
                <a:srgbClr val="FFFFFF"/>
              </a:solidFill>
              <a:latin typeface="Segoe UI Light"/>
            </a:endParaRPr>
          </a:p>
        </p:txBody>
      </p:sp>
      <p:sp>
        <p:nvSpPr>
          <p:cNvPr id="24" name="SM_Mov3So,I’llselect00:01:06.7-00:01:11.9"/>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I’ll select them, click Background Styles, and Format Background.</a:t>
            </a:r>
            <a:endParaRPr lang="en-US" sz="1800">
              <a:solidFill>
                <a:srgbClr val="FFFFFF"/>
              </a:solidFill>
              <a:latin typeface="Segoe UI Light"/>
            </a:endParaRPr>
          </a:p>
        </p:txBody>
      </p:sp>
      <p:sp>
        <p:nvSpPr>
          <p:cNvPr id="25" name="SM_Mov3Pictureortexture00:01:12.0-00:01:21.5"/>
          <p:cNvSpPr txBox="1"/>
          <p:nvPr>
            <p:custDataLst>
              <p:tags r:id="rId18"/>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Picture or texture fill is already selected in the Format Background pane, and I’ll click File to choose the picture.</a:t>
            </a:r>
            <a:endParaRPr lang="en-US" sz="1800">
              <a:solidFill>
                <a:srgbClr val="FFFFFF"/>
              </a:solidFill>
              <a:latin typeface="Segoe UI Light"/>
            </a:endParaRPr>
          </a:p>
        </p:txBody>
      </p:sp>
      <p:sp>
        <p:nvSpPr>
          <p:cNvPr id="26" name="SM_Mov3Thisimageis00:01:21.6-00:01:25.8"/>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image is just a little bit brighter than the slide master’s background,</a:t>
            </a:r>
            <a:endParaRPr lang="en-US" sz="1800">
              <a:solidFill>
                <a:srgbClr val="FFFFFF"/>
              </a:solidFill>
              <a:latin typeface="Segoe UI Light"/>
            </a:endParaRPr>
          </a:p>
        </p:txBody>
      </p:sp>
      <p:sp>
        <p:nvSpPr>
          <p:cNvPr id="27" name="SM_Mov3andnowthe00:01:25.9-00:01:30.9"/>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now the title and section header slides are unique.</a:t>
            </a:r>
            <a:endParaRPr lang="en-US" sz="1800">
              <a:solidFill>
                <a:srgbClr val="FFFFFF"/>
              </a:solidFill>
              <a:latin typeface="Segoe UI Light"/>
            </a:endParaRPr>
          </a:p>
        </p:txBody>
      </p:sp>
      <p:sp>
        <p:nvSpPr>
          <p:cNvPr id="28" name="SM_Mov3FortheTitle00:01:31.0-00:01:35.5"/>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the Title Slide Layout, let’s make its title font color different, too.</a:t>
            </a:r>
            <a:endParaRPr lang="en-US" sz="1800">
              <a:solidFill>
                <a:srgbClr val="FFFFFF"/>
              </a:solidFill>
              <a:latin typeface="Segoe UI Light"/>
            </a:endParaRPr>
          </a:p>
        </p:txBody>
      </p:sp>
      <p:sp>
        <p:nvSpPr>
          <p:cNvPr id="29" name="SM_Mov3Withtheplaceholder00:01:35.6-00:01:41.7"/>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the placeholder selected, I click the Home tab and change the font color to dark green.</a:t>
            </a:r>
            <a:endParaRPr lang="en-US" sz="1800">
              <a:solidFill>
                <a:srgbClr val="FFFFFF"/>
              </a:solidFill>
              <a:latin typeface="Segoe UI Light"/>
            </a:endParaRPr>
          </a:p>
        </p:txBody>
      </p:sp>
      <p:sp>
        <p:nvSpPr>
          <p:cNvPr id="30" name="SM_Mov3AndI’dlike00:01:41.8-00:01:48.0"/>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I’d like to increase the subtitle font size, up to 32.</a:t>
            </a:r>
            <a:endParaRPr lang="en-US" sz="1800">
              <a:solidFill>
                <a:srgbClr val="FFFFFF"/>
              </a:solidFill>
              <a:latin typeface="Segoe UI Light"/>
            </a:endParaRPr>
          </a:p>
        </p:txBody>
      </p:sp>
      <p:sp>
        <p:nvSpPr>
          <p:cNvPr id="31" name="SM_Mov3FortheSection00:01:48.1-00:01:52.2"/>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the Section Header Layout, I’ll leave the title font color as it is,</a:t>
            </a:r>
            <a:endParaRPr lang="en-US" sz="1800">
              <a:solidFill>
                <a:srgbClr val="FFFFFF"/>
              </a:solidFill>
              <a:latin typeface="Segoe UI Light"/>
            </a:endParaRPr>
          </a:p>
        </p:txBody>
      </p:sp>
      <p:sp>
        <p:nvSpPr>
          <p:cNvPr id="32" name="SM_Mov3butthesubtitle00:01:52.3-00:01:57.8"/>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the subtitle font I’ll change to match the body text and other subtitles, dark green.</a:t>
            </a:r>
            <a:endParaRPr lang="en-US" sz="1800">
              <a:solidFill>
                <a:srgbClr val="FFFFFF"/>
              </a:solidFill>
              <a:latin typeface="Segoe UI Light"/>
            </a:endParaRPr>
          </a:p>
        </p:txBody>
      </p:sp>
      <p:sp>
        <p:nvSpPr>
          <p:cNvPr id="33" name="SM_Mov3AndI’llincrease00:01:57.9-00:02:02.8"/>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I’ll increase its point size, to 28.</a:t>
            </a:r>
            <a:endParaRPr lang="en-US" sz="1800">
              <a:solidFill>
                <a:srgbClr val="FFFFFF"/>
              </a:solidFill>
              <a:latin typeface="Segoe UI Light"/>
            </a:endParaRPr>
          </a:p>
        </p:txBody>
      </p:sp>
      <p:sp>
        <p:nvSpPr>
          <p:cNvPr id="34" name="SM_Mov3Let’sswitchto00:02:02.9-00:02:06.7"/>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switch to Normal view and have a look at these changes.</a:t>
            </a:r>
            <a:endParaRPr lang="en-US" sz="1800">
              <a:solidFill>
                <a:srgbClr val="FFFFFF"/>
              </a:solidFill>
              <a:latin typeface="Segoe UI Light"/>
            </a:endParaRPr>
          </a:p>
        </p:txBody>
      </p:sp>
      <p:sp>
        <p:nvSpPr>
          <p:cNvPr id="35" name="SM_Mov3They’vebeenapplied00:02:06.8-00:02:09.6"/>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They’ve been applied for the appropriate layouts.</a:t>
            </a:r>
            <a:endParaRPr lang="en-US" sz="1800">
              <a:solidFill>
                <a:srgbClr val="FFFFFF"/>
              </a:solidFill>
              <a:latin typeface="Segoe UI Light"/>
            </a:endParaRPr>
          </a:p>
        </p:txBody>
      </p:sp>
      <p:sp>
        <p:nvSpPr>
          <p:cNvPr id="36" name="SM_Mov3Here’sthetitle00:02:09.7-00:02:17.4"/>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the title slide, with the new, brighter background, title color change, and larger subtitle.</a:t>
            </a:r>
            <a:endParaRPr lang="en-US" sz="1800">
              <a:solidFill>
                <a:srgbClr val="FFFFFF"/>
              </a:solidFill>
              <a:latin typeface="Segoe UI Light"/>
            </a:endParaRPr>
          </a:p>
        </p:txBody>
      </p:sp>
      <p:sp>
        <p:nvSpPr>
          <p:cNvPr id="37" name="SM_Mov3Andhere’sthe00:02:17.5-00:02:23.5"/>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here’s the section header slide; it has the new background and the subtitle font changes.</a:t>
            </a:r>
            <a:endParaRPr lang="en-US" sz="1800">
              <a:solidFill>
                <a:srgbClr val="FFFFFF"/>
              </a:solidFill>
              <a:latin typeface="Segoe UI Light"/>
            </a:endParaRPr>
          </a:p>
        </p:txBody>
      </p:sp>
      <p:sp>
        <p:nvSpPr>
          <p:cNvPr id="51" name="SM_Mov3Keepinmind00:02:23.6-00:02:28.0"/>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Keep in mind that if you’ve already made design changes to a slide in Normal view</a:t>
            </a:r>
            <a:endParaRPr lang="en-US" sz="1800">
              <a:solidFill>
                <a:srgbClr val="FFFFFF"/>
              </a:solidFill>
              <a:latin typeface="Segoe UI Light"/>
            </a:endParaRPr>
          </a:p>
        </p:txBody>
      </p:sp>
      <p:sp>
        <p:nvSpPr>
          <p:cNvPr id="52" name="SM_Mov3andthenyou00:02:28.1-00:02:30.9"/>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then you change the master layout that’s applied to it,</a:t>
            </a:r>
            <a:endParaRPr lang="en-US" sz="1800">
              <a:solidFill>
                <a:srgbClr val="FFFFFF"/>
              </a:solidFill>
              <a:latin typeface="Segoe UI Light"/>
            </a:endParaRPr>
          </a:p>
        </p:txBody>
      </p:sp>
      <p:sp>
        <p:nvSpPr>
          <p:cNvPr id="53" name="SM_Mov3you’llneedto00:02:31.0-00:02:37.4"/>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you’ll need to reapply the layout in Normal view to get the latest changes.</a:t>
            </a:r>
            <a:endParaRPr lang="en-US" sz="1800">
              <a:solidFill>
                <a:srgbClr val="FFFFFF"/>
              </a:solidFill>
              <a:latin typeface="Segoe UI Light"/>
            </a:endParaRPr>
          </a:p>
        </p:txBody>
      </p:sp>
      <p:sp>
        <p:nvSpPr>
          <p:cNvPr id="54" name="SM_Mov3Turningbackto00:02:37.5-00:02:42.7"/>
          <p:cNvSpPr txBox="1"/>
          <p:nvPr>
            <p:custDataLst>
              <p:tags r:id="rId3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Turning back to Slide Master view, here’s a handy keyboard shortcut you can use to open the view:</a:t>
            </a:r>
            <a:endParaRPr lang="en-US" sz="1800">
              <a:solidFill>
                <a:srgbClr val="FFFFFF"/>
              </a:solidFill>
              <a:latin typeface="Segoe UI Light"/>
            </a:endParaRPr>
          </a:p>
        </p:txBody>
      </p:sp>
      <p:sp>
        <p:nvSpPr>
          <p:cNvPr id="55" name="SM_Mov3PressShiftas00:02:42.8-00:02:47.2"/>
          <p:cNvSpPr txBox="1"/>
          <p:nvPr>
            <p:custDataLst>
              <p:tags r:id="rId3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Press Shift as you click the Normal button.</a:t>
            </a:r>
            <a:endParaRPr lang="en-US" sz="1800">
              <a:solidFill>
                <a:srgbClr val="FFFFFF"/>
              </a:solidFill>
              <a:latin typeface="Segoe UI Light"/>
            </a:endParaRPr>
          </a:p>
        </p:txBody>
      </p:sp>
      <p:sp>
        <p:nvSpPr>
          <p:cNvPr id="56" name="SM_Mov3Now,let’screate00:02:47.3-00:02:50.3"/>
          <p:cNvSpPr txBox="1"/>
          <p:nvPr>
            <p:custDataLst>
              <p:tags r:id="rId3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create an original layout.</a:t>
            </a:r>
            <a:endParaRPr lang="en-US" sz="1800">
              <a:solidFill>
                <a:srgbClr val="FFFFFF"/>
              </a:solidFill>
              <a:latin typeface="Segoe UI Light"/>
            </a:endParaRPr>
          </a:p>
        </p:txBody>
      </p:sp>
      <p:sp>
        <p:nvSpPr>
          <p:cNvPr id="57" name="SM_Mov3There’stheoption00:02:50.4-00:02:57.3"/>
          <p:cNvSpPr txBox="1"/>
          <p:nvPr>
            <p:custDataLst>
              <p:tags r:id="rId3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There’s the option on the Slide Master tab to insert a blank layout. I could start from that.</a:t>
            </a:r>
            <a:endParaRPr lang="en-US" sz="1800">
              <a:solidFill>
                <a:srgbClr val="FFFFFF"/>
              </a:solidFill>
              <a:latin typeface="Segoe UI Light"/>
            </a:endParaRPr>
          </a:p>
        </p:txBody>
      </p:sp>
      <p:sp>
        <p:nvSpPr>
          <p:cNvPr id="64" name="SM_Mov3Butthelayout00:02:57.4-00:03:04.3"/>
          <p:cNvSpPr txBox="1"/>
          <p:nvPr>
            <p:custDataLst>
              <p:tags r:id="rId3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the layout I imagine is a lot like this Picture with Caption layout. I’ll use that as my starting point.</a:t>
            </a:r>
            <a:endParaRPr lang="en-US" sz="1800">
              <a:solidFill>
                <a:srgbClr val="FFFFFF"/>
              </a:solidFill>
              <a:latin typeface="Segoe UI Light"/>
            </a:endParaRPr>
          </a:p>
        </p:txBody>
      </p:sp>
      <p:sp>
        <p:nvSpPr>
          <p:cNvPr id="65" name="SM_Mov3Withthatlayout00:03:04.4-00:03:13.3"/>
          <p:cNvSpPr txBox="1"/>
          <p:nvPr>
            <p:custDataLst>
              <p:tags r:id="rId39"/>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that layout selected, I’ll press Ctrl+D to duplicate it, and we’ll adapt this to a layout for customer testimonials.</a:t>
            </a:r>
            <a:endParaRPr lang="en-US" sz="1800">
              <a:solidFill>
                <a:srgbClr val="FFFFFF"/>
              </a:solidFill>
              <a:latin typeface="Segoe UI Light"/>
            </a:endParaRPr>
          </a:p>
        </p:txBody>
      </p:sp>
      <p:sp>
        <p:nvSpPr>
          <p:cNvPr id="66" name="SM_Mov3FirstIwant00:03:13.4-00:03:20.7"/>
          <p:cNvSpPr txBox="1"/>
          <p:nvPr>
            <p:custDataLst>
              <p:tags r:id="rId4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I want to delete this Picture placeholder; I’ll select it and press Delete. Then we click Insert Placeholder.</a:t>
            </a:r>
            <a:endParaRPr lang="en-US" sz="1800">
              <a:solidFill>
                <a:srgbClr val="FFFFFF"/>
              </a:solidFill>
              <a:latin typeface="Segoe UI Light"/>
            </a:endParaRPr>
          </a:p>
        </p:txBody>
      </p:sp>
      <p:sp>
        <p:nvSpPr>
          <p:cNvPr id="67" name="SM_Mov3Thecontentfor00:03:20.8-00:03:23.3"/>
          <p:cNvSpPr txBox="1"/>
          <p:nvPr>
            <p:custDataLst>
              <p:tags r:id="rId4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content for this placeholder will be video,</a:t>
            </a:r>
            <a:endParaRPr lang="en-US" sz="1800">
              <a:solidFill>
                <a:srgbClr val="FFFFFF"/>
              </a:solidFill>
              <a:latin typeface="Segoe UI Light"/>
            </a:endParaRPr>
          </a:p>
        </p:txBody>
      </p:sp>
      <p:sp>
        <p:nvSpPr>
          <p:cNvPr id="68" name="SM_Mov3sowe’llchoose00:03:23.4-00:03:30.3"/>
          <p:cNvSpPr txBox="1"/>
          <p:nvPr>
            <p:custDataLst>
              <p:tags r:id="rId4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we’ll choose Media for the type of placeholder and draw the placeholder.</a:t>
            </a:r>
            <a:endParaRPr lang="en-US" sz="1800">
              <a:solidFill>
                <a:srgbClr val="FFFFFF"/>
              </a:solidFill>
              <a:latin typeface="Segoe UI Light"/>
            </a:endParaRPr>
          </a:p>
        </p:txBody>
      </p:sp>
      <p:sp>
        <p:nvSpPr>
          <p:cNvPr id="69" name="SM_Mov3Lookslikeit’s00:03:30.4-00:03:39.8"/>
          <p:cNvSpPr txBox="1"/>
          <p:nvPr>
            <p:custDataLst>
              <p:tags r:id="rId43"/>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Looks like it’s formatted to have a bullet and I don’t want that so, I’ll click the Home tab, Bullets, and choose None.</a:t>
            </a:r>
            <a:endParaRPr lang="en-US" sz="1800">
              <a:solidFill>
                <a:srgbClr val="FFFFFF"/>
              </a:solidFill>
              <a:latin typeface="Segoe UI Light"/>
            </a:endParaRPr>
          </a:p>
        </p:txBody>
      </p:sp>
      <p:sp>
        <p:nvSpPr>
          <p:cNvPr id="70" name="SM_Mov3Ialsowant00:03:39.9-00:03:51.7"/>
          <p:cNvSpPr txBox="1"/>
          <p:nvPr>
            <p:custDataLst>
              <p:tags r:id="rId4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also want a special heading above the video placeholder. So, let’s click the Insert tab, Text Box, and draw a text box.</a:t>
            </a:r>
            <a:endParaRPr lang="en-US" sz="1800">
              <a:solidFill>
                <a:srgbClr val="FFFFFF"/>
              </a:solidFill>
              <a:latin typeface="Segoe UI Light"/>
            </a:endParaRPr>
          </a:p>
        </p:txBody>
      </p:sp>
      <p:sp>
        <p:nvSpPr>
          <p:cNvPr id="71" name="SM_Mov3Itshouldsay00:03:51.8-00:03:58.5"/>
          <p:cNvSpPr txBox="1"/>
          <p:nvPr>
            <p:custDataLst>
              <p:tags r:id="rId4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should say “Testimonials,” and let’s make it a little bit bigger.</a:t>
            </a:r>
            <a:endParaRPr lang="en-US" sz="1800">
              <a:solidFill>
                <a:srgbClr val="FFFFFF"/>
              </a:solidFill>
              <a:latin typeface="Segoe UI Light"/>
            </a:endParaRPr>
          </a:p>
        </p:txBody>
      </p:sp>
      <p:sp>
        <p:nvSpPr>
          <p:cNvPr id="72" name="SM_Mov3Togivethe00:03:58.6-00:04:09.3"/>
          <p:cNvSpPr txBox="1"/>
          <p:nvPr>
            <p:custDataLst>
              <p:tags r:id="rId4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give the box a color fill, we’ll right-click it and choose Format Shape, Solid Fill, dark green.</a:t>
            </a:r>
            <a:endParaRPr lang="en-US" sz="1800">
              <a:solidFill>
                <a:srgbClr val="FFFFFF"/>
              </a:solidFill>
              <a:latin typeface="Segoe UI Light"/>
            </a:endParaRPr>
          </a:p>
        </p:txBody>
      </p:sp>
      <p:sp>
        <p:nvSpPr>
          <p:cNvPr id="73" name="SM_Mov3AndI’lldrag00:04:09.4-00:04:13.7"/>
          <p:cNvSpPr txBox="1"/>
          <p:nvPr>
            <p:custDataLst>
              <p:tags r:id="rId4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I’ll drag the Transparency slider to lighten it a little.</a:t>
            </a:r>
            <a:endParaRPr lang="en-US" sz="1800">
              <a:solidFill>
                <a:srgbClr val="FFFFFF"/>
              </a:solidFill>
              <a:latin typeface="Segoe UI Light"/>
            </a:endParaRPr>
          </a:p>
        </p:txBody>
      </p:sp>
      <p:sp>
        <p:nvSpPr>
          <p:cNvPr id="80" name="SM_Mov3Theblacktext00:04:13.8-00:04:16.7"/>
          <p:cNvSpPr txBox="1"/>
          <p:nvPr>
            <p:custDataLst>
              <p:tags r:id="rId4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black text in the box doesn’t show up well.</a:t>
            </a:r>
            <a:endParaRPr lang="en-US" sz="1800">
              <a:solidFill>
                <a:srgbClr val="FFFFFF"/>
              </a:solidFill>
              <a:latin typeface="Segoe UI Light"/>
            </a:endParaRPr>
          </a:p>
        </p:txBody>
      </p:sp>
      <p:sp>
        <p:nvSpPr>
          <p:cNvPr id="81" name="SM_Mov3IntheFormat00:04:16.8-00:04:23.2"/>
          <p:cNvSpPr txBox="1"/>
          <p:nvPr>
            <p:custDataLst>
              <p:tags r:id="rId4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Format Shape pane, I’ll click Text Options, and for the text color, change it to white.</a:t>
            </a:r>
            <a:endParaRPr lang="en-US" sz="1800">
              <a:solidFill>
                <a:srgbClr val="FFFFFF"/>
              </a:solidFill>
              <a:latin typeface="Segoe UI Light"/>
            </a:endParaRPr>
          </a:p>
        </p:txBody>
      </p:sp>
      <p:sp>
        <p:nvSpPr>
          <p:cNvPr id="82" name="SM_Mov3That’sbetter.00:04:23.3-00:04:26.2"/>
          <p:cNvSpPr txBox="1"/>
          <p:nvPr>
            <p:custDataLst>
              <p:tags r:id="rId5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That’s better.</a:t>
            </a:r>
            <a:endParaRPr lang="en-US" sz="1800">
              <a:solidFill>
                <a:srgbClr val="FFFFFF"/>
              </a:solidFill>
              <a:latin typeface="Segoe UI Light"/>
            </a:endParaRPr>
          </a:p>
        </p:txBody>
      </p:sp>
      <p:sp>
        <p:nvSpPr>
          <p:cNvPr id="83" name="SM_Mov3Tofinishthe00:04:26.3-00:04:34.9"/>
          <p:cNvSpPr txBox="1"/>
          <p:nvPr>
            <p:custDataLst>
              <p:tags r:id="rId5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finish the new layout, we’ll right-click it, click Rename Layout, call it “Testimonials,” and click Rename.</a:t>
            </a:r>
            <a:endParaRPr lang="en-US" sz="1800">
              <a:solidFill>
                <a:srgbClr val="FFFFFF"/>
              </a:solidFill>
              <a:latin typeface="Segoe UI Light"/>
            </a:endParaRPr>
          </a:p>
        </p:txBody>
      </p:sp>
      <p:sp>
        <p:nvSpPr>
          <p:cNvPr id="92" name="SM_Mov3Let’sapplythe00:04:35.0-00:04:38.4"/>
          <p:cNvSpPr txBox="1"/>
          <p:nvPr>
            <p:custDataLst>
              <p:tags r:id="rId5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apply the layout in Normal view.</a:t>
            </a:r>
            <a:endParaRPr lang="en-US" sz="1800">
              <a:solidFill>
                <a:srgbClr val="FFFFFF"/>
              </a:solidFill>
              <a:latin typeface="Segoe UI Light"/>
            </a:endParaRPr>
          </a:p>
        </p:txBody>
      </p:sp>
      <p:sp>
        <p:nvSpPr>
          <p:cNvPr id="95" name="SM_Mov3We’llinserta00:04:38.5-00:04:47.5"/>
          <p:cNvSpPr txBox="1"/>
          <p:nvPr>
            <p:custDataLst>
              <p:tags r:id="rId53"/>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insert a new slide under the Testimonials section header. I’ll click New Slide, and there’s the Testimonials layout.</a:t>
            </a:r>
            <a:endParaRPr lang="en-US" sz="1800">
              <a:solidFill>
                <a:srgbClr val="FFFFFF"/>
              </a:solidFill>
              <a:latin typeface="Segoe UI Light"/>
            </a:endParaRPr>
          </a:p>
        </p:txBody>
      </p:sp>
      <p:sp>
        <p:nvSpPr>
          <p:cNvPr id="96" name="SM_Mov3Thenewslide00:04:47.6-00:04:54.5"/>
          <p:cNvSpPr txBox="1"/>
          <p:nvPr>
            <p:custDataLst>
              <p:tags r:id="rId5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new slide gets the new layout. Now I just need to add my video and text.</a:t>
            </a:r>
            <a:endParaRPr lang="en-US" sz="1800">
              <a:solidFill>
                <a:srgbClr val="FFFFFF"/>
              </a:solidFill>
              <a:latin typeface="Segoe UI Light"/>
            </a:endParaRPr>
          </a:p>
        </p:txBody>
      </p:sp>
      <p:sp>
        <p:nvSpPr>
          <p:cNvPr id="97" name="SM_Mov3Upnext:Create00:04:54.6-00:04:58.6"/>
          <p:cNvSpPr txBox="1"/>
          <p:nvPr>
            <p:custDataLst>
              <p:tags r:id="rId5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Create a new slide master and layouts.</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98" name="Media Placeholder 77">
            <a:hlinkClick r:id="rId74" action="ppaction://hlinksldjump"/>
          </p:cNvPr>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99" name="Rectangle 98">
            <a:hlinkClick r:id="rId74" action="ppaction://hlinksldjump"/>
          </p:cNvPr>
          <p:cNvSpPr/>
          <p:nvPr/>
        </p:nvSpPr>
        <p:spPr>
          <a:xfrm>
            <a:off x="1812557" y="84804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Slide masters</a:t>
            </a:r>
          </a:p>
        </p:txBody>
      </p:sp>
      <p:sp>
        <p:nvSpPr>
          <p:cNvPr id="101" name="Text Placeholder 6"/>
          <p:cNvSpPr txBox="1">
            <a:spLocks/>
          </p:cNvSpPr>
          <p:nvPr/>
        </p:nvSpPr>
        <p:spPr>
          <a:xfrm>
            <a:off x="3196992" y="9220768"/>
            <a:ext cx="1323413"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Customize masters</a:t>
            </a:r>
          </a:p>
        </p:txBody>
      </p:sp>
      <p:sp>
        <p:nvSpPr>
          <p:cNvPr id="102" name="Text Placeholder 6"/>
          <p:cNvSpPr txBox="1">
            <a:spLocks/>
          </p:cNvSpPr>
          <p:nvPr/>
        </p:nvSpPr>
        <p:spPr>
          <a:xfrm>
            <a:off x="4569756" y="9220768"/>
            <a:ext cx="1246050"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Customize layouts</a:t>
            </a:r>
          </a:p>
        </p:txBody>
      </p:sp>
      <p:sp>
        <p:nvSpPr>
          <p:cNvPr id="103"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Create new</a:t>
            </a:r>
          </a:p>
        </p:txBody>
      </p:sp>
      <p:sp>
        <p:nvSpPr>
          <p:cNvPr id="104" name="TextBox 103"/>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5:01</a:t>
            </a:r>
          </a:p>
        </p:txBody>
      </p:sp>
      <p:sp>
        <p:nvSpPr>
          <p:cNvPr id="105" name="TextBox 104"/>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5:03</a:t>
            </a:r>
          </a:p>
        </p:txBody>
      </p:sp>
      <p:sp>
        <p:nvSpPr>
          <p:cNvPr id="106" name="TextBox 105"/>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3:07</a:t>
            </a:r>
          </a:p>
        </p:txBody>
      </p:sp>
      <p:sp>
        <p:nvSpPr>
          <p:cNvPr id="107" name="TextBox 106"/>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4:40</a:t>
            </a:r>
          </a:p>
        </p:txBody>
      </p:sp>
    </p:spTree>
    <p:extLst>
      <p:ext uri="{BB962C8B-B14F-4D97-AF65-F5344CB8AC3E}">
        <p14:creationId xmlns:p14="http://schemas.microsoft.com/office/powerpoint/2010/main" val="3048095972"/>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SM_Mov3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SM_Mov300:00:00.0"/>
                      </p:tgtEl>
                    </p:cond>
                  </p:nextCondLst>
                </p:seq>
                <p:seq concurrent="1" nextAc="seek">
                  <p:cTn id="28" restart="whenNotActive" fill="hold" evtFilter="cancelBubble" nodeType="interactiveSeq">
                    <p:stCondLst>
                      <p:cond evt="onMediaBookmark" delay="0">
                        <p:tgtEl>
                          <p14:bmkTgt spid="2" bmkName="SM_Mov300:00:05.7"/>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SM_Mov300:00:05.7"/>
                      </p:tgtEl>
                    </p:cond>
                  </p:nextCondLst>
                </p:seq>
                <p:seq concurrent="1" nextAc="seek">
                  <p:cTn id="34" restart="whenNotActive" fill="hold" evtFilter="cancelBubble" nodeType="interactiveSeq">
                    <p:stCondLst>
                      <p:cond evt="onMediaBookmark" delay="0">
                        <p:tgtEl>
                          <p14:bmkTgt spid="2" bmkName="SM_Mov300:00:05.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SM_Mov300:00:05.8"/>
                      </p:tgtEl>
                    </p:cond>
                  </p:nextCondLst>
                </p:seq>
                <p:seq concurrent="1" nextAc="seek">
                  <p:cTn id="40" restart="whenNotActive" fill="hold" evtFilter="cancelBubble" nodeType="interactiveSeq">
                    <p:stCondLst>
                      <p:cond evt="onMediaBookmark" delay="0">
                        <p:tgtEl>
                          <p14:bmkTgt spid="2" bmkName="SM_Mov300:00:12.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SM_Mov300:00:12.6"/>
                      </p:tgtEl>
                    </p:cond>
                  </p:nextCondLst>
                </p:seq>
                <p:seq concurrent="1" nextAc="seek">
                  <p:cTn id="46" restart="whenNotActive" fill="hold" evtFilter="cancelBubble" nodeType="interactiveSeq">
                    <p:stCondLst>
                      <p:cond evt="onMediaBookmark" delay="0">
                        <p:tgtEl>
                          <p14:bmkTgt spid="2" bmkName="SM_Mov300:00:12.7"/>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SM_Mov300:00:12.7"/>
                      </p:tgtEl>
                    </p:cond>
                  </p:nextCondLst>
                </p:seq>
                <p:seq concurrent="1" nextAc="seek">
                  <p:cTn id="52" restart="whenNotActive" fill="hold" evtFilter="cancelBubble" nodeType="interactiveSeq">
                    <p:stCondLst>
                      <p:cond evt="onMediaBookmark" delay="0">
                        <p:tgtEl>
                          <p14:bmkTgt spid="2" bmkName="SM_Mov300:00:17.5"/>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SM_Mov300:00:17.5"/>
                      </p:tgtEl>
                    </p:cond>
                  </p:nextCondLst>
                </p:seq>
                <p:seq concurrent="1" nextAc="seek">
                  <p:cTn id="58" restart="whenNotActive" fill="hold" evtFilter="cancelBubble" nodeType="interactiveSeq">
                    <p:stCondLst>
                      <p:cond evt="onMediaBookmark" delay="0">
                        <p:tgtEl>
                          <p14:bmkTgt spid="2" bmkName="SM_Mov300:00:17.6"/>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00"/>
                                            <p:tgtEl>
                                              <p:spTgt spid="8"/>
                                            </p:tgtEl>
                                          </p:cBhvr>
                                        </p:animEffect>
                                      </p:childTnLst>
                                    </p:cTn>
                                  </p:par>
                                </p:childTnLst>
                              </p:cTn>
                            </p:par>
                          </p:childTnLst>
                        </p:cTn>
                      </p:par>
                    </p:childTnLst>
                  </p:cTn>
                  <p:nextCondLst>
                    <p:cond evt="onMediaBookmark" delay="0">
                      <p:tgtEl>
                        <p14:bmkTgt spid="2" bmkName="SM_Mov300:00:17.6"/>
                      </p:tgtEl>
                    </p:cond>
                  </p:nextCondLst>
                </p:seq>
                <p:seq concurrent="1" nextAc="seek">
                  <p:cTn id="64" restart="whenNotActive" fill="hold" evtFilter="cancelBubble" nodeType="interactiveSeq">
                    <p:stCondLst>
                      <p:cond evt="onMediaBookmark" delay="0">
                        <p:tgtEl>
                          <p14:bmkTgt spid="2" bmkName="SM_Mov300:00:21.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8"/>
                                            </p:tgtEl>
                                          </p:cBhvr>
                                        </p:animEffect>
                                        <p:set>
                                          <p:cBhvr>
                                            <p:cTn id="69"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SM_Mov300:00:21.9"/>
                      </p:tgtEl>
                    </p:cond>
                  </p:nextCondLst>
                </p:seq>
                <p:seq concurrent="1" nextAc="seek">
                  <p:cTn id="70" restart="whenNotActive" fill="hold" evtFilter="cancelBubble" nodeType="interactiveSeq">
                    <p:stCondLst>
                      <p:cond evt="onMediaBookmark" delay="0">
                        <p:tgtEl>
                          <p14:bmkTgt spid="2" bmkName="SM_Mov300:00:22.0"/>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
                                            <p:tgtEl>
                                              <p:spTgt spid="9"/>
                                            </p:tgtEl>
                                          </p:cBhvr>
                                        </p:animEffect>
                                      </p:childTnLst>
                                    </p:cTn>
                                  </p:par>
                                </p:childTnLst>
                              </p:cTn>
                            </p:par>
                          </p:childTnLst>
                        </p:cTn>
                      </p:par>
                    </p:childTnLst>
                  </p:cTn>
                  <p:nextCondLst>
                    <p:cond evt="onMediaBookmark" delay="0">
                      <p:tgtEl>
                        <p14:bmkTgt spid="2" bmkName="SM_Mov300:00:22.0"/>
                      </p:tgtEl>
                    </p:cond>
                  </p:nextCondLst>
                </p:seq>
                <p:seq concurrent="1" nextAc="seek">
                  <p:cTn id="76" restart="whenNotActive" fill="hold" evtFilter="cancelBubble" nodeType="interactiveSeq">
                    <p:stCondLst>
                      <p:cond evt="onMediaBookmark" delay="0">
                        <p:tgtEl>
                          <p14:bmkTgt spid="2" bmkName="SM_Mov300:00:25.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9"/>
                                            </p:tgtEl>
                                          </p:cBhvr>
                                        </p:animEffect>
                                        <p:set>
                                          <p:cBhvr>
                                            <p:cTn id="8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SM_Mov300:00:25.3"/>
                      </p:tgtEl>
                    </p:cond>
                  </p:nextCondLst>
                </p:seq>
                <p:seq concurrent="1" nextAc="seek">
                  <p:cTn id="82" restart="whenNotActive" fill="hold" evtFilter="cancelBubble" nodeType="interactiveSeq">
                    <p:stCondLst>
                      <p:cond evt="onMediaBookmark" delay="0">
                        <p:tgtEl>
                          <p14:bmkTgt spid="2" bmkName="SM_Mov300:00:25.4"/>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00"/>
                                            <p:tgtEl>
                                              <p:spTgt spid="10"/>
                                            </p:tgtEl>
                                          </p:cBhvr>
                                        </p:animEffect>
                                      </p:childTnLst>
                                    </p:cTn>
                                  </p:par>
                                </p:childTnLst>
                              </p:cTn>
                            </p:par>
                          </p:childTnLst>
                        </p:cTn>
                      </p:par>
                    </p:childTnLst>
                  </p:cTn>
                  <p:nextCondLst>
                    <p:cond evt="onMediaBookmark" delay="0">
                      <p:tgtEl>
                        <p14:bmkTgt spid="2" bmkName="SM_Mov300:00:25.4"/>
                      </p:tgtEl>
                    </p:cond>
                  </p:nextCondLst>
                </p:seq>
                <p:seq concurrent="1" nextAc="seek">
                  <p:cTn id="88" restart="whenNotActive" fill="hold" evtFilter="cancelBubble" nodeType="interactiveSeq">
                    <p:stCondLst>
                      <p:cond evt="onMediaBookmark" delay="0">
                        <p:tgtEl>
                          <p14:bmkTgt spid="2" bmkName="SM_Mov300:00:32.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0"/>
                                            </p:tgtEl>
                                          </p:cBhvr>
                                        </p:animEffect>
                                        <p:set>
                                          <p:cBhvr>
                                            <p:cTn id="93"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2" bmkName="SM_Mov300:00:32.1"/>
                      </p:tgtEl>
                    </p:cond>
                  </p:nextCondLst>
                </p:seq>
                <p:seq concurrent="1" nextAc="seek">
                  <p:cTn id="94" restart="whenNotActive" fill="hold" evtFilter="cancelBubble" nodeType="interactiveSeq">
                    <p:stCondLst>
                      <p:cond evt="onMediaBookmark" delay="0">
                        <p:tgtEl>
                          <p14:bmkTgt spid="2" bmkName="SM_Mov300:00:32.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200"/>
                                            <p:tgtEl>
                                              <p:spTgt spid="11"/>
                                            </p:tgtEl>
                                          </p:cBhvr>
                                        </p:animEffect>
                                      </p:childTnLst>
                                    </p:cTn>
                                  </p:par>
                                </p:childTnLst>
                              </p:cTn>
                            </p:par>
                          </p:childTnLst>
                        </p:cTn>
                      </p:par>
                    </p:childTnLst>
                  </p:cTn>
                  <p:nextCondLst>
                    <p:cond evt="onMediaBookmark" delay="0">
                      <p:tgtEl>
                        <p14:bmkTgt spid="2" bmkName="SM_Mov300:00:32.2"/>
                      </p:tgtEl>
                    </p:cond>
                  </p:nextCondLst>
                </p:seq>
                <p:seq concurrent="1" nextAc="seek">
                  <p:cTn id="100" restart="whenNotActive" fill="hold" evtFilter="cancelBubble" nodeType="interactiveSeq">
                    <p:stCondLst>
                      <p:cond evt="onMediaBookmark" delay="0">
                        <p:tgtEl>
                          <p14:bmkTgt spid="2" bmkName="SM_Mov300:00:38.9"/>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1"/>
                                            </p:tgtEl>
                                          </p:cBhvr>
                                        </p:animEffect>
                                        <p:set>
                                          <p:cBhvr>
                                            <p:cTn id="105"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SM_Mov300:00:38.9"/>
                      </p:tgtEl>
                    </p:cond>
                  </p:nextCondLst>
                </p:seq>
                <p:seq concurrent="1" nextAc="seek">
                  <p:cTn id="106" restart="whenNotActive" fill="hold" evtFilter="cancelBubble" nodeType="interactiveSeq">
                    <p:stCondLst>
                      <p:cond evt="onMediaBookmark" delay="0">
                        <p:tgtEl>
                          <p14:bmkTgt spid="2" bmkName="SM_Mov300:00:39.0"/>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00"/>
                                            <p:tgtEl>
                                              <p:spTgt spid="12"/>
                                            </p:tgtEl>
                                          </p:cBhvr>
                                        </p:animEffect>
                                      </p:childTnLst>
                                    </p:cTn>
                                  </p:par>
                                </p:childTnLst>
                              </p:cTn>
                            </p:par>
                          </p:childTnLst>
                        </p:cTn>
                      </p:par>
                    </p:childTnLst>
                  </p:cTn>
                  <p:nextCondLst>
                    <p:cond evt="onMediaBookmark" delay="0">
                      <p:tgtEl>
                        <p14:bmkTgt spid="2" bmkName="SM_Mov300:00:39.0"/>
                      </p:tgtEl>
                    </p:cond>
                  </p:nextCondLst>
                </p:seq>
                <p:seq concurrent="1" nextAc="seek">
                  <p:cTn id="112" restart="whenNotActive" fill="hold" evtFilter="cancelBubble" nodeType="interactiveSeq">
                    <p:stCondLst>
                      <p:cond evt="onMediaBookmark" delay="0">
                        <p:tgtEl>
                          <p14:bmkTgt spid="2" bmkName="SM_Mov300:00:45.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2"/>
                                            </p:tgtEl>
                                          </p:cBhvr>
                                        </p:animEffect>
                                        <p:set>
                                          <p:cBhvr>
                                            <p:cTn id="11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SM_Mov300:00:45.0"/>
                      </p:tgtEl>
                    </p:cond>
                  </p:nextCondLst>
                </p:seq>
                <p:seq concurrent="1" nextAc="seek">
                  <p:cTn id="118" restart="whenNotActive" fill="hold" evtFilter="cancelBubble" nodeType="interactiveSeq">
                    <p:stCondLst>
                      <p:cond evt="onMediaBookmark" delay="0">
                        <p:tgtEl>
                          <p14:bmkTgt spid="2" bmkName="SM_Mov300:00:45.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200"/>
                                            <p:tgtEl>
                                              <p:spTgt spid="13"/>
                                            </p:tgtEl>
                                          </p:cBhvr>
                                        </p:animEffect>
                                      </p:childTnLst>
                                    </p:cTn>
                                  </p:par>
                                </p:childTnLst>
                              </p:cTn>
                            </p:par>
                          </p:childTnLst>
                        </p:cTn>
                      </p:par>
                    </p:childTnLst>
                  </p:cTn>
                  <p:nextCondLst>
                    <p:cond evt="onMediaBookmark" delay="0">
                      <p:tgtEl>
                        <p14:bmkTgt spid="2" bmkName="SM_Mov300:00:45.1"/>
                      </p:tgtEl>
                    </p:cond>
                  </p:nextCondLst>
                </p:seq>
                <p:seq concurrent="1" nextAc="seek">
                  <p:cTn id="124" restart="whenNotActive" fill="hold" evtFilter="cancelBubble" nodeType="interactiveSeq">
                    <p:stCondLst>
                      <p:cond evt="onMediaBookmark" delay="0">
                        <p:tgtEl>
                          <p14:bmkTgt spid="2" bmkName="SM_Mov300:00:50.4"/>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3"/>
                                            </p:tgtEl>
                                          </p:cBhvr>
                                        </p:animEffect>
                                        <p:set>
                                          <p:cBhvr>
                                            <p:cTn id="12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SM_Mov300:00:50.4"/>
                      </p:tgtEl>
                    </p:cond>
                  </p:nextCondLst>
                </p:seq>
                <p:seq concurrent="1" nextAc="seek">
                  <p:cTn id="130" restart="whenNotActive" fill="hold" evtFilter="cancelBubble" nodeType="interactiveSeq">
                    <p:stCondLst>
                      <p:cond evt="onMediaBookmark" delay="0">
                        <p:tgtEl>
                          <p14:bmkTgt spid="2" bmkName="SM_Mov300:00:50.5"/>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200"/>
                                            <p:tgtEl>
                                              <p:spTgt spid="14"/>
                                            </p:tgtEl>
                                          </p:cBhvr>
                                        </p:animEffect>
                                      </p:childTnLst>
                                    </p:cTn>
                                  </p:par>
                                </p:childTnLst>
                              </p:cTn>
                            </p:par>
                          </p:childTnLst>
                        </p:cTn>
                      </p:par>
                    </p:childTnLst>
                  </p:cTn>
                  <p:nextCondLst>
                    <p:cond evt="onMediaBookmark" delay="0">
                      <p:tgtEl>
                        <p14:bmkTgt spid="2" bmkName="SM_Mov300:00:50.5"/>
                      </p:tgtEl>
                    </p:cond>
                  </p:nextCondLst>
                </p:seq>
                <p:seq concurrent="1" nextAc="seek">
                  <p:cTn id="136" restart="whenNotActive" fill="hold" evtFilter="cancelBubble" nodeType="interactiveSeq">
                    <p:stCondLst>
                      <p:cond evt="onMediaBookmark" delay="0">
                        <p:tgtEl>
                          <p14:bmkTgt spid="2" bmkName="SM_Mov300:00:53.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4"/>
                                            </p:tgtEl>
                                          </p:cBhvr>
                                        </p:animEffect>
                                        <p:set>
                                          <p:cBhvr>
                                            <p:cTn id="14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SM_Mov300:00:53.7"/>
                      </p:tgtEl>
                    </p:cond>
                  </p:nextCondLst>
                </p:seq>
                <p:seq concurrent="1" nextAc="seek">
                  <p:cTn id="142" restart="whenNotActive" fill="hold" evtFilter="cancelBubble" nodeType="interactiveSeq">
                    <p:stCondLst>
                      <p:cond evt="onMediaBookmark" delay="0">
                        <p:tgtEl>
                          <p14:bmkTgt spid="2" bmkName="SM_Mov300:00:53.8"/>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Effect transition="in" filter="fade">
                                          <p:cBhvr>
                                            <p:cTn id="147" dur="200"/>
                                            <p:tgtEl>
                                              <p:spTgt spid="15"/>
                                            </p:tgtEl>
                                          </p:cBhvr>
                                        </p:animEffect>
                                      </p:childTnLst>
                                    </p:cTn>
                                  </p:par>
                                </p:childTnLst>
                              </p:cTn>
                            </p:par>
                          </p:childTnLst>
                        </p:cTn>
                      </p:par>
                    </p:childTnLst>
                  </p:cTn>
                  <p:nextCondLst>
                    <p:cond evt="onMediaBookmark" delay="0">
                      <p:tgtEl>
                        <p14:bmkTgt spid="2" bmkName="SM_Mov300:00:53.8"/>
                      </p:tgtEl>
                    </p:cond>
                  </p:nextCondLst>
                </p:seq>
                <p:seq concurrent="1" nextAc="seek">
                  <p:cTn id="148" restart="whenNotActive" fill="hold" evtFilter="cancelBubble" nodeType="interactiveSeq">
                    <p:stCondLst>
                      <p:cond evt="onMediaBookmark" delay="0">
                        <p:tgtEl>
                          <p14:bmkTgt spid="2" bmkName="SM_Mov300:00:59.8"/>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5"/>
                                            </p:tgtEl>
                                          </p:cBhvr>
                                        </p:animEffect>
                                        <p:set>
                                          <p:cBhvr>
                                            <p:cTn id="15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SM_Mov300:00:59.8"/>
                      </p:tgtEl>
                    </p:cond>
                  </p:nextCondLst>
                </p:seq>
                <p:seq concurrent="1" nextAc="seek">
                  <p:cTn id="154" restart="whenNotActive" fill="hold" evtFilter="cancelBubble" nodeType="interactiveSeq">
                    <p:stCondLst>
                      <p:cond evt="onMediaBookmark" delay="0">
                        <p:tgtEl>
                          <p14:bmkTgt spid="2" bmkName="SM_Mov300:00:59.9"/>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200"/>
                                            <p:tgtEl>
                                              <p:spTgt spid="22"/>
                                            </p:tgtEl>
                                          </p:cBhvr>
                                        </p:animEffect>
                                      </p:childTnLst>
                                    </p:cTn>
                                  </p:par>
                                </p:childTnLst>
                              </p:cTn>
                            </p:par>
                          </p:childTnLst>
                        </p:cTn>
                      </p:par>
                    </p:childTnLst>
                  </p:cTn>
                  <p:nextCondLst>
                    <p:cond evt="onMediaBookmark" delay="0">
                      <p:tgtEl>
                        <p14:bmkTgt spid="2" bmkName="SM_Mov300:00:59.9"/>
                      </p:tgtEl>
                    </p:cond>
                  </p:nextCondLst>
                </p:seq>
                <p:seq concurrent="1" nextAc="seek">
                  <p:cTn id="160" restart="whenNotActive" fill="hold" evtFilter="cancelBubble" nodeType="interactiveSeq">
                    <p:stCondLst>
                      <p:cond evt="onMediaBookmark" delay="0">
                        <p:tgtEl>
                          <p14:bmkTgt spid="2" bmkName="SM_Mov300:01:03.7"/>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2"/>
                                            </p:tgtEl>
                                          </p:cBhvr>
                                        </p:animEffect>
                                        <p:set>
                                          <p:cBhvr>
                                            <p:cTn id="165"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SM_Mov300:01:03.7"/>
                      </p:tgtEl>
                    </p:cond>
                  </p:nextCondLst>
                </p:seq>
                <p:seq concurrent="1" nextAc="seek">
                  <p:cTn id="166" restart="whenNotActive" fill="hold" evtFilter="cancelBubble" nodeType="interactiveSeq">
                    <p:stCondLst>
                      <p:cond evt="onMediaBookmark" delay="0">
                        <p:tgtEl>
                          <p14:bmkTgt spid="2" bmkName="SM_Mov300:01:03.8"/>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
                                            <p:tgtEl>
                                              <p:spTgt spid="23"/>
                                            </p:tgtEl>
                                          </p:cBhvr>
                                        </p:animEffect>
                                      </p:childTnLst>
                                    </p:cTn>
                                  </p:par>
                                </p:childTnLst>
                              </p:cTn>
                            </p:par>
                          </p:childTnLst>
                        </p:cTn>
                      </p:par>
                    </p:childTnLst>
                  </p:cTn>
                  <p:nextCondLst>
                    <p:cond evt="onMediaBookmark" delay="0">
                      <p:tgtEl>
                        <p14:bmkTgt spid="2" bmkName="SM_Mov300:01:03.8"/>
                      </p:tgtEl>
                    </p:cond>
                  </p:nextCondLst>
                </p:seq>
                <p:seq concurrent="1" nextAc="seek">
                  <p:cTn id="172" restart="whenNotActive" fill="hold" evtFilter="cancelBubble" nodeType="interactiveSeq">
                    <p:stCondLst>
                      <p:cond evt="onMediaBookmark" delay="0">
                        <p:tgtEl>
                          <p14:bmkTgt spid="2" bmkName="SM_Mov300:01:06.6"/>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3"/>
                                            </p:tgtEl>
                                          </p:cBhvr>
                                        </p:animEffect>
                                        <p:set>
                                          <p:cBhvr>
                                            <p:cTn id="177"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SM_Mov300:01:06.6"/>
                      </p:tgtEl>
                    </p:cond>
                  </p:nextCondLst>
                </p:seq>
                <p:seq concurrent="1" nextAc="seek">
                  <p:cTn id="178" restart="whenNotActive" fill="hold" evtFilter="cancelBubble" nodeType="interactiveSeq">
                    <p:stCondLst>
                      <p:cond evt="onMediaBookmark" delay="0">
                        <p:tgtEl>
                          <p14:bmkTgt spid="2" bmkName="SM_Mov300:01:06.7"/>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4"/>
                                            </p:tgtEl>
                                            <p:attrNameLst>
                                              <p:attrName>style.visibility</p:attrName>
                                            </p:attrNameLst>
                                          </p:cBhvr>
                                          <p:to>
                                            <p:strVal val="visible"/>
                                          </p:to>
                                        </p:set>
                                        <p:animEffect transition="in" filter="fade">
                                          <p:cBhvr>
                                            <p:cTn id="183" dur="200"/>
                                            <p:tgtEl>
                                              <p:spTgt spid="24"/>
                                            </p:tgtEl>
                                          </p:cBhvr>
                                        </p:animEffect>
                                      </p:childTnLst>
                                    </p:cTn>
                                  </p:par>
                                </p:childTnLst>
                              </p:cTn>
                            </p:par>
                          </p:childTnLst>
                        </p:cTn>
                      </p:par>
                    </p:childTnLst>
                  </p:cTn>
                  <p:nextCondLst>
                    <p:cond evt="onMediaBookmark" delay="0">
                      <p:tgtEl>
                        <p14:bmkTgt spid="2" bmkName="SM_Mov300:01:06.7"/>
                      </p:tgtEl>
                    </p:cond>
                  </p:nextCondLst>
                </p:seq>
                <p:seq concurrent="1" nextAc="seek">
                  <p:cTn id="184" restart="whenNotActive" fill="hold" evtFilter="cancelBubble" nodeType="interactiveSeq">
                    <p:stCondLst>
                      <p:cond evt="onMediaBookmark" delay="0">
                        <p:tgtEl>
                          <p14:bmkTgt spid="2" bmkName="SM_Mov300:01:11.9"/>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4"/>
                                            </p:tgtEl>
                                          </p:cBhvr>
                                        </p:animEffect>
                                        <p:set>
                                          <p:cBhvr>
                                            <p:cTn id="189"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SM_Mov300:01:11.9"/>
                      </p:tgtEl>
                    </p:cond>
                  </p:nextCondLst>
                </p:seq>
                <p:seq concurrent="1" nextAc="seek">
                  <p:cTn id="190" restart="whenNotActive" fill="hold" evtFilter="cancelBubble" nodeType="interactiveSeq">
                    <p:stCondLst>
                      <p:cond evt="onMediaBookmark" delay="0">
                        <p:tgtEl>
                          <p14:bmkTgt spid="2" bmkName="SM_Mov300:01:12.0"/>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fade">
                                          <p:cBhvr>
                                            <p:cTn id="195" dur="200"/>
                                            <p:tgtEl>
                                              <p:spTgt spid="25"/>
                                            </p:tgtEl>
                                          </p:cBhvr>
                                        </p:animEffect>
                                      </p:childTnLst>
                                    </p:cTn>
                                  </p:par>
                                </p:childTnLst>
                              </p:cTn>
                            </p:par>
                          </p:childTnLst>
                        </p:cTn>
                      </p:par>
                    </p:childTnLst>
                  </p:cTn>
                  <p:nextCondLst>
                    <p:cond evt="onMediaBookmark" delay="0">
                      <p:tgtEl>
                        <p14:bmkTgt spid="2" bmkName="SM_Mov300:01:12.0"/>
                      </p:tgtEl>
                    </p:cond>
                  </p:nextCondLst>
                </p:seq>
                <p:seq concurrent="1" nextAc="seek">
                  <p:cTn id="196" restart="whenNotActive" fill="hold" evtFilter="cancelBubble" nodeType="interactiveSeq">
                    <p:stCondLst>
                      <p:cond evt="onMediaBookmark" delay="0">
                        <p:tgtEl>
                          <p14:bmkTgt spid="2" bmkName="SM_Mov300:01:21.5"/>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5"/>
                                            </p:tgtEl>
                                          </p:cBhvr>
                                        </p:animEffect>
                                        <p:set>
                                          <p:cBhvr>
                                            <p:cTn id="201"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SM_Mov300:01:21.5"/>
                      </p:tgtEl>
                    </p:cond>
                  </p:nextCondLst>
                </p:seq>
                <p:seq concurrent="1" nextAc="seek">
                  <p:cTn id="202" restart="whenNotActive" fill="hold" evtFilter="cancelBubble" nodeType="interactiveSeq">
                    <p:stCondLst>
                      <p:cond evt="onMediaBookmark" delay="0">
                        <p:tgtEl>
                          <p14:bmkTgt spid="2" bmkName="SM_Mov300:01:21.6"/>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200"/>
                                            <p:tgtEl>
                                              <p:spTgt spid="26"/>
                                            </p:tgtEl>
                                          </p:cBhvr>
                                        </p:animEffect>
                                      </p:childTnLst>
                                    </p:cTn>
                                  </p:par>
                                </p:childTnLst>
                              </p:cTn>
                            </p:par>
                          </p:childTnLst>
                        </p:cTn>
                      </p:par>
                    </p:childTnLst>
                  </p:cTn>
                  <p:nextCondLst>
                    <p:cond evt="onMediaBookmark" delay="0">
                      <p:tgtEl>
                        <p14:bmkTgt spid="2" bmkName="SM_Mov300:01:21.6"/>
                      </p:tgtEl>
                    </p:cond>
                  </p:nextCondLst>
                </p:seq>
                <p:seq concurrent="1" nextAc="seek">
                  <p:cTn id="208" restart="whenNotActive" fill="hold" evtFilter="cancelBubble" nodeType="interactiveSeq">
                    <p:stCondLst>
                      <p:cond evt="onMediaBookmark" delay="0">
                        <p:tgtEl>
                          <p14:bmkTgt spid="2" bmkName="SM_Mov300:01:25.8"/>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6"/>
                                            </p:tgtEl>
                                          </p:cBhvr>
                                        </p:animEffect>
                                        <p:set>
                                          <p:cBhvr>
                                            <p:cTn id="213"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SM_Mov300:01:25.8"/>
                      </p:tgtEl>
                    </p:cond>
                  </p:nextCondLst>
                </p:seq>
                <p:seq concurrent="1" nextAc="seek">
                  <p:cTn id="214" restart="whenNotActive" fill="hold" evtFilter="cancelBubble" nodeType="interactiveSeq">
                    <p:stCondLst>
                      <p:cond evt="onMediaBookmark" delay="0">
                        <p:tgtEl>
                          <p14:bmkTgt spid="2" bmkName="SM_Mov300:01:25.9"/>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7"/>
                                            </p:tgtEl>
                                            <p:attrNameLst>
                                              <p:attrName>style.visibility</p:attrName>
                                            </p:attrNameLst>
                                          </p:cBhvr>
                                          <p:to>
                                            <p:strVal val="visible"/>
                                          </p:to>
                                        </p:set>
                                        <p:animEffect transition="in" filter="fade">
                                          <p:cBhvr>
                                            <p:cTn id="219" dur="200"/>
                                            <p:tgtEl>
                                              <p:spTgt spid="27"/>
                                            </p:tgtEl>
                                          </p:cBhvr>
                                        </p:animEffect>
                                      </p:childTnLst>
                                    </p:cTn>
                                  </p:par>
                                </p:childTnLst>
                              </p:cTn>
                            </p:par>
                          </p:childTnLst>
                        </p:cTn>
                      </p:par>
                    </p:childTnLst>
                  </p:cTn>
                  <p:nextCondLst>
                    <p:cond evt="onMediaBookmark" delay="0">
                      <p:tgtEl>
                        <p14:bmkTgt spid="2" bmkName="SM_Mov300:01:25.9"/>
                      </p:tgtEl>
                    </p:cond>
                  </p:nextCondLst>
                </p:seq>
                <p:seq concurrent="1" nextAc="seek">
                  <p:cTn id="220" restart="whenNotActive" fill="hold" evtFilter="cancelBubble" nodeType="interactiveSeq">
                    <p:stCondLst>
                      <p:cond evt="onMediaBookmark" delay="0">
                        <p:tgtEl>
                          <p14:bmkTgt spid="2" bmkName="SM_Mov300:01:30.9"/>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7"/>
                                            </p:tgtEl>
                                          </p:cBhvr>
                                        </p:animEffect>
                                        <p:set>
                                          <p:cBhvr>
                                            <p:cTn id="225"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SM_Mov300:01:30.9"/>
                      </p:tgtEl>
                    </p:cond>
                  </p:nextCondLst>
                </p:seq>
                <p:seq concurrent="1" nextAc="seek">
                  <p:cTn id="226" restart="whenNotActive" fill="hold" evtFilter="cancelBubble" nodeType="interactiveSeq">
                    <p:stCondLst>
                      <p:cond evt="onMediaBookmark" delay="0">
                        <p:tgtEl>
                          <p14:bmkTgt spid="2" bmkName="SM_Mov300:01:31.0"/>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8"/>
                                            </p:tgtEl>
                                            <p:attrNameLst>
                                              <p:attrName>style.visibility</p:attrName>
                                            </p:attrNameLst>
                                          </p:cBhvr>
                                          <p:to>
                                            <p:strVal val="visible"/>
                                          </p:to>
                                        </p:set>
                                        <p:animEffect transition="in" filter="fade">
                                          <p:cBhvr>
                                            <p:cTn id="231" dur="200"/>
                                            <p:tgtEl>
                                              <p:spTgt spid="28"/>
                                            </p:tgtEl>
                                          </p:cBhvr>
                                        </p:animEffect>
                                      </p:childTnLst>
                                    </p:cTn>
                                  </p:par>
                                </p:childTnLst>
                              </p:cTn>
                            </p:par>
                          </p:childTnLst>
                        </p:cTn>
                      </p:par>
                    </p:childTnLst>
                  </p:cTn>
                  <p:nextCondLst>
                    <p:cond evt="onMediaBookmark" delay="0">
                      <p:tgtEl>
                        <p14:bmkTgt spid="2" bmkName="SM_Mov300:01:31.0"/>
                      </p:tgtEl>
                    </p:cond>
                  </p:nextCondLst>
                </p:seq>
                <p:seq concurrent="1" nextAc="seek">
                  <p:cTn id="232" restart="whenNotActive" fill="hold" evtFilter="cancelBubble" nodeType="interactiveSeq">
                    <p:stCondLst>
                      <p:cond evt="onMediaBookmark" delay="0">
                        <p:tgtEl>
                          <p14:bmkTgt spid="2" bmkName="SM_Mov300:01:35.5"/>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8"/>
                                            </p:tgtEl>
                                          </p:cBhvr>
                                        </p:animEffect>
                                        <p:set>
                                          <p:cBhvr>
                                            <p:cTn id="237"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SM_Mov300:01:35.5"/>
                      </p:tgtEl>
                    </p:cond>
                  </p:nextCondLst>
                </p:seq>
                <p:seq concurrent="1" nextAc="seek">
                  <p:cTn id="238" restart="whenNotActive" fill="hold" evtFilter="cancelBubble" nodeType="interactiveSeq">
                    <p:stCondLst>
                      <p:cond evt="onMediaBookmark" delay="0">
                        <p:tgtEl>
                          <p14:bmkTgt spid="2" bmkName="SM_Mov300:01:35.6"/>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29"/>
                                            </p:tgtEl>
                                            <p:attrNameLst>
                                              <p:attrName>style.visibility</p:attrName>
                                            </p:attrNameLst>
                                          </p:cBhvr>
                                          <p:to>
                                            <p:strVal val="visible"/>
                                          </p:to>
                                        </p:set>
                                        <p:animEffect transition="in" filter="fade">
                                          <p:cBhvr>
                                            <p:cTn id="243" dur="200"/>
                                            <p:tgtEl>
                                              <p:spTgt spid="29"/>
                                            </p:tgtEl>
                                          </p:cBhvr>
                                        </p:animEffect>
                                      </p:childTnLst>
                                    </p:cTn>
                                  </p:par>
                                </p:childTnLst>
                              </p:cTn>
                            </p:par>
                          </p:childTnLst>
                        </p:cTn>
                      </p:par>
                    </p:childTnLst>
                  </p:cTn>
                  <p:nextCondLst>
                    <p:cond evt="onMediaBookmark" delay="0">
                      <p:tgtEl>
                        <p14:bmkTgt spid="2" bmkName="SM_Mov300:01:35.6"/>
                      </p:tgtEl>
                    </p:cond>
                  </p:nextCondLst>
                </p:seq>
                <p:seq concurrent="1" nextAc="seek">
                  <p:cTn id="244" restart="whenNotActive" fill="hold" evtFilter="cancelBubble" nodeType="interactiveSeq">
                    <p:stCondLst>
                      <p:cond evt="onMediaBookmark" delay="0">
                        <p:tgtEl>
                          <p14:bmkTgt spid="2" bmkName="SM_Mov300:01:41.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29"/>
                                            </p:tgtEl>
                                          </p:cBhvr>
                                        </p:animEffect>
                                        <p:set>
                                          <p:cBhvr>
                                            <p:cTn id="249"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SM_Mov300:01:41.7"/>
                      </p:tgtEl>
                    </p:cond>
                  </p:nextCondLst>
                </p:seq>
                <p:seq concurrent="1" nextAc="seek">
                  <p:cTn id="250" restart="whenNotActive" fill="hold" evtFilter="cancelBubble" nodeType="interactiveSeq">
                    <p:stCondLst>
                      <p:cond evt="onMediaBookmark" delay="0">
                        <p:tgtEl>
                          <p14:bmkTgt spid="2" bmkName="SM_Mov300:01:41.8"/>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0"/>
                                            </p:tgtEl>
                                            <p:attrNameLst>
                                              <p:attrName>style.visibility</p:attrName>
                                            </p:attrNameLst>
                                          </p:cBhvr>
                                          <p:to>
                                            <p:strVal val="visible"/>
                                          </p:to>
                                        </p:set>
                                        <p:animEffect transition="in" filter="fade">
                                          <p:cBhvr>
                                            <p:cTn id="255" dur="200"/>
                                            <p:tgtEl>
                                              <p:spTgt spid="30"/>
                                            </p:tgtEl>
                                          </p:cBhvr>
                                        </p:animEffect>
                                      </p:childTnLst>
                                    </p:cTn>
                                  </p:par>
                                </p:childTnLst>
                              </p:cTn>
                            </p:par>
                          </p:childTnLst>
                        </p:cTn>
                      </p:par>
                    </p:childTnLst>
                  </p:cTn>
                  <p:nextCondLst>
                    <p:cond evt="onMediaBookmark" delay="0">
                      <p:tgtEl>
                        <p14:bmkTgt spid="2" bmkName="SM_Mov300:01:41.8"/>
                      </p:tgtEl>
                    </p:cond>
                  </p:nextCondLst>
                </p:seq>
                <p:seq concurrent="1" nextAc="seek">
                  <p:cTn id="256" restart="whenNotActive" fill="hold" evtFilter="cancelBubble" nodeType="interactiveSeq">
                    <p:stCondLst>
                      <p:cond evt="onMediaBookmark" delay="0">
                        <p:tgtEl>
                          <p14:bmkTgt spid="2" bmkName="SM_Mov300:01:48.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0"/>
                                            </p:tgtEl>
                                          </p:cBhvr>
                                        </p:animEffect>
                                        <p:set>
                                          <p:cBhvr>
                                            <p:cTn id="261"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SM_Mov300:01:48.0"/>
                      </p:tgtEl>
                    </p:cond>
                  </p:nextCondLst>
                </p:seq>
                <p:seq concurrent="1" nextAc="seek">
                  <p:cTn id="262" restart="whenNotActive" fill="hold" evtFilter="cancelBubble" nodeType="interactiveSeq">
                    <p:stCondLst>
                      <p:cond evt="onMediaBookmark" delay="0">
                        <p:tgtEl>
                          <p14:bmkTgt spid="2" bmkName="SM_Mov300:01:48.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1"/>
                                            </p:tgtEl>
                                            <p:attrNameLst>
                                              <p:attrName>style.visibility</p:attrName>
                                            </p:attrNameLst>
                                          </p:cBhvr>
                                          <p:to>
                                            <p:strVal val="visible"/>
                                          </p:to>
                                        </p:set>
                                        <p:animEffect transition="in" filter="fade">
                                          <p:cBhvr>
                                            <p:cTn id="267" dur="200"/>
                                            <p:tgtEl>
                                              <p:spTgt spid="31"/>
                                            </p:tgtEl>
                                          </p:cBhvr>
                                        </p:animEffect>
                                      </p:childTnLst>
                                    </p:cTn>
                                  </p:par>
                                </p:childTnLst>
                              </p:cTn>
                            </p:par>
                          </p:childTnLst>
                        </p:cTn>
                      </p:par>
                    </p:childTnLst>
                  </p:cTn>
                  <p:nextCondLst>
                    <p:cond evt="onMediaBookmark" delay="0">
                      <p:tgtEl>
                        <p14:bmkTgt spid="2" bmkName="SM_Mov300:01:48.1"/>
                      </p:tgtEl>
                    </p:cond>
                  </p:nextCondLst>
                </p:seq>
                <p:seq concurrent="1" nextAc="seek">
                  <p:cTn id="268" restart="whenNotActive" fill="hold" evtFilter="cancelBubble" nodeType="interactiveSeq">
                    <p:stCondLst>
                      <p:cond evt="onMediaBookmark" delay="0">
                        <p:tgtEl>
                          <p14:bmkTgt spid="2" bmkName="SM_Mov300:01:52.2"/>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1"/>
                                            </p:tgtEl>
                                          </p:cBhvr>
                                        </p:animEffect>
                                        <p:set>
                                          <p:cBhvr>
                                            <p:cTn id="273"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SM_Mov300:01:52.2"/>
                      </p:tgtEl>
                    </p:cond>
                  </p:nextCondLst>
                </p:seq>
                <p:seq concurrent="1" nextAc="seek">
                  <p:cTn id="274" restart="whenNotActive" fill="hold" evtFilter="cancelBubble" nodeType="interactiveSeq">
                    <p:stCondLst>
                      <p:cond evt="onMediaBookmark" delay="0">
                        <p:tgtEl>
                          <p14:bmkTgt spid="2" bmkName="SM_Mov300:01:52.3"/>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2"/>
                                            </p:tgtEl>
                                            <p:attrNameLst>
                                              <p:attrName>style.visibility</p:attrName>
                                            </p:attrNameLst>
                                          </p:cBhvr>
                                          <p:to>
                                            <p:strVal val="visible"/>
                                          </p:to>
                                        </p:set>
                                        <p:animEffect transition="in" filter="fade">
                                          <p:cBhvr>
                                            <p:cTn id="279" dur="200"/>
                                            <p:tgtEl>
                                              <p:spTgt spid="32"/>
                                            </p:tgtEl>
                                          </p:cBhvr>
                                        </p:animEffect>
                                      </p:childTnLst>
                                    </p:cTn>
                                  </p:par>
                                </p:childTnLst>
                              </p:cTn>
                            </p:par>
                          </p:childTnLst>
                        </p:cTn>
                      </p:par>
                    </p:childTnLst>
                  </p:cTn>
                  <p:nextCondLst>
                    <p:cond evt="onMediaBookmark" delay="0">
                      <p:tgtEl>
                        <p14:bmkTgt spid="2" bmkName="SM_Mov300:01:52.3"/>
                      </p:tgtEl>
                    </p:cond>
                  </p:nextCondLst>
                </p:seq>
                <p:seq concurrent="1" nextAc="seek">
                  <p:cTn id="280" restart="whenNotActive" fill="hold" evtFilter="cancelBubble" nodeType="interactiveSeq">
                    <p:stCondLst>
                      <p:cond evt="onMediaBookmark" delay="0">
                        <p:tgtEl>
                          <p14:bmkTgt spid="2" bmkName="SM_Mov300:01:57.8"/>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2"/>
                                            </p:tgtEl>
                                          </p:cBhvr>
                                        </p:animEffect>
                                        <p:set>
                                          <p:cBhvr>
                                            <p:cTn id="285"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SM_Mov300:01:57.8"/>
                      </p:tgtEl>
                    </p:cond>
                  </p:nextCondLst>
                </p:seq>
                <p:seq concurrent="1" nextAc="seek">
                  <p:cTn id="286" restart="whenNotActive" fill="hold" evtFilter="cancelBubble" nodeType="interactiveSeq">
                    <p:stCondLst>
                      <p:cond evt="onMediaBookmark" delay="0">
                        <p:tgtEl>
                          <p14:bmkTgt spid="2" bmkName="SM_Mov300:01:57.9"/>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33"/>
                                            </p:tgtEl>
                                            <p:attrNameLst>
                                              <p:attrName>style.visibility</p:attrName>
                                            </p:attrNameLst>
                                          </p:cBhvr>
                                          <p:to>
                                            <p:strVal val="visible"/>
                                          </p:to>
                                        </p:set>
                                        <p:animEffect transition="in" filter="fade">
                                          <p:cBhvr>
                                            <p:cTn id="291" dur="200"/>
                                            <p:tgtEl>
                                              <p:spTgt spid="33"/>
                                            </p:tgtEl>
                                          </p:cBhvr>
                                        </p:animEffect>
                                      </p:childTnLst>
                                    </p:cTn>
                                  </p:par>
                                </p:childTnLst>
                              </p:cTn>
                            </p:par>
                          </p:childTnLst>
                        </p:cTn>
                      </p:par>
                    </p:childTnLst>
                  </p:cTn>
                  <p:nextCondLst>
                    <p:cond evt="onMediaBookmark" delay="0">
                      <p:tgtEl>
                        <p14:bmkTgt spid="2" bmkName="SM_Mov300:01:57.9"/>
                      </p:tgtEl>
                    </p:cond>
                  </p:nextCondLst>
                </p:seq>
                <p:seq concurrent="1" nextAc="seek">
                  <p:cTn id="292" restart="whenNotActive" fill="hold" evtFilter="cancelBubble" nodeType="interactiveSeq">
                    <p:stCondLst>
                      <p:cond evt="onMediaBookmark" delay="0">
                        <p:tgtEl>
                          <p14:bmkTgt spid="2" bmkName="SM_Mov300:02:02.8"/>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33"/>
                                            </p:tgtEl>
                                          </p:cBhvr>
                                        </p:animEffect>
                                        <p:set>
                                          <p:cBhvr>
                                            <p:cTn id="297"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SM_Mov300:02:02.8"/>
                      </p:tgtEl>
                    </p:cond>
                  </p:nextCondLst>
                </p:seq>
                <p:seq concurrent="1" nextAc="seek">
                  <p:cTn id="298" restart="whenNotActive" fill="hold" evtFilter="cancelBubble" nodeType="interactiveSeq">
                    <p:stCondLst>
                      <p:cond evt="onMediaBookmark" delay="0">
                        <p:tgtEl>
                          <p14:bmkTgt spid="2" bmkName="SM_Mov300:02:02.9"/>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34"/>
                                            </p:tgtEl>
                                            <p:attrNameLst>
                                              <p:attrName>style.visibility</p:attrName>
                                            </p:attrNameLst>
                                          </p:cBhvr>
                                          <p:to>
                                            <p:strVal val="visible"/>
                                          </p:to>
                                        </p:set>
                                        <p:animEffect transition="in" filter="fade">
                                          <p:cBhvr>
                                            <p:cTn id="303" dur="200"/>
                                            <p:tgtEl>
                                              <p:spTgt spid="34"/>
                                            </p:tgtEl>
                                          </p:cBhvr>
                                        </p:animEffect>
                                      </p:childTnLst>
                                    </p:cTn>
                                  </p:par>
                                </p:childTnLst>
                              </p:cTn>
                            </p:par>
                          </p:childTnLst>
                        </p:cTn>
                      </p:par>
                    </p:childTnLst>
                  </p:cTn>
                  <p:nextCondLst>
                    <p:cond evt="onMediaBookmark" delay="0">
                      <p:tgtEl>
                        <p14:bmkTgt spid="2" bmkName="SM_Mov300:02:02.9"/>
                      </p:tgtEl>
                    </p:cond>
                  </p:nextCondLst>
                </p:seq>
                <p:seq concurrent="1" nextAc="seek">
                  <p:cTn id="304" restart="whenNotActive" fill="hold" evtFilter="cancelBubble" nodeType="interactiveSeq">
                    <p:stCondLst>
                      <p:cond evt="onMediaBookmark" delay="0">
                        <p:tgtEl>
                          <p14:bmkTgt spid="2" bmkName="SM_Mov300:02:06.7"/>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34"/>
                                            </p:tgtEl>
                                          </p:cBhvr>
                                        </p:animEffect>
                                        <p:set>
                                          <p:cBhvr>
                                            <p:cTn id="309"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SM_Mov300:02:06.7"/>
                      </p:tgtEl>
                    </p:cond>
                  </p:nextCondLst>
                </p:seq>
                <p:seq concurrent="1" nextAc="seek">
                  <p:cTn id="310" restart="whenNotActive" fill="hold" evtFilter="cancelBubble" nodeType="interactiveSeq">
                    <p:stCondLst>
                      <p:cond evt="onMediaBookmark" delay="0">
                        <p:tgtEl>
                          <p14:bmkTgt spid="2" bmkName="SM_Mov300:02:06.8"/>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35"/>
                                            </p:tgtEl>
                                            <p:attrNameLst>
                                              <p:attrName>style.visibility</p:attrName>
                                            </p:attrNameLst>
                                          </p:cBhvr>
                                          <p:to>
                                            <p:strVal val="visible"/>
                                          </p:to>
                                        </p:set>
                                        <p:animEffect transition="in" filter="fade">
                                          <p:cBhvr>
                                            <p:cTn id="315" dur="200"/>
                                            <p:tgtEl>
                                              <p:spTgt spid="35"/>
                                            </p:tgtEl>
                                          </p:cBhvr>
                                        </p:animEffect>
                                      </p:childTnLst>
                                    </p:cTn>
                                  </p:par>
                                </p:childTnLst>
                              </p:cTn>
                            </p:par>
                          </p:childTnLst>
                        </p:cTn>
                      </p:par>
                    </p:childTnLst>
                  </p:cTn>
                  <p:nextCondLst>
                    <p:cond evt="onMediaBookmark" delay="0">
                      <p:tgtEl>
                        <p14:bmkTgt spid="2" bmkName="SM_Mov300:02:06.8"/>
                      </p:tgtEl>
                    </p:cond>
                  </p:nextCondLst>
                </p:seq>
                <p:seq concurrent="1" nextAc="seek">
                  <p:cTn id="316" restart="whenNotActive" fill="hold" evtFilter="cancelBubble" nodeType="interactiveSeq">
                    <p:stCondLst>
                      <p:cond evt="onMediaBookmark" delay="0">
                        <p:tgtEl>
                          <p14:bmkTgt spid="2" bmkName="SM_Mov300:02:09.6"/>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35"/>
                                            </p:tgtEl>
                                          </p:cBhvr>
                                        </p:animEffect>
                                        <p:set>
                                          <p:cBhvr>
                                            <p:cTn id="321"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SM_Mov300:02:09.6"/>
                      </p:tgtEl>
                    </p:cond>
                  </p:nextCondLst>
                </p:seq>
                <p:seq concurrent="1" nextAc="seek">
                  <p:cTn id="322" restart="whenNotActive" fill="hold" evtFilter="cancelBubble" nodeType="interactiveSeq">
                    <p:stCondLst>
                      <p:cond evt="onMediaBookmark" delay="0">
                        <p:tgtEl>
                          <p14:bmkTgt spid="2" bmkName="SM_Mov300:02:09.7"/>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36"/>
                                            </p:tgtEl>
                                            <p:attrNameLst>
                                              <p:attrName>style.visibility</p:attrName>
                                            </p:attrNameLst>
                                          </p:cBhvr>
                                          <p:to>
                                            <p:strVal val="visible"/>
                                          </p:to>
                                        </p:set>
                                        <p:animEffect transition="in" filter="fade">
                                          <p:cBhvr>
                                            <p:cTn id="327" dur="200"/>
                                            <p:tgtEl>
                                              <p:spTgt spid="36"/>
                                            </p:tgtEl>
                                          </p:cBhvr>
                                        </p:animEffect>
                                      </p:childTnLst>
                                    </p:cTn>
                                  </p:par>
                                </p:childTnLst>
                              </p:cTn>
                            </p:par>
                          </p:childTnLst>
                        </p:cTn>
                      </p:par>
                    </p:childTnLst>
                  </p:cTn>
                  <p:nextCondLst>
                    <p:cond evt="onMediaBookmark" delay="0">
                      <p:tgtEl>
                        <p14:bmkTgt spid="2" bmkName="SM_Mov300:02:09.7"/>
                      </p:tgtEl>
                    </p:cond>
                  </p:nextCondLst>
                </p:seq>
                <p:seq concurrent="1" nextAc="seek">
                  <p:cTn id="328" restart="whenNotActive" fill="hold" evtFilter="cancelBubble" nodeType="interactiveSeq">
                    <p:stCondLst>
                      <p:cond evt="onMediaBookmark" delay="0">
                        <p:tgtEl>
                          <p14:bmkTgt spid="2" bmkName="SM_Mov300:02:17.4"/>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36"/>
                                            </p:tgtEl>
                                          </p:cBhvr>
                                        </p:animEffect>
                                        <p:set>
                                          <p:cBhvr>
                                            <p:cTn id="333"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SM_Mov300:02:17.4"/>
                      </p:tgtEl>
                    </p:cond>
                  </p:nextCondLst>
                </p:seq>
                <p:seq concurrent="1" nextAc="seek">
                  <p:cTn id="334" restart="whenNotActive" fill="hold" evtFilter="cancelBubble" nodeType="interactiveSeq">
                    <p:stCondLst>
                      <p:cond evt="onMediaBookmark" delay="0">
                        <p:tgtEl>
                          <p14:bmkTgt spid="2" bmkName="SM_Mov300:02:17.5"/>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37"/>
                                            </p:tgtEl>
                                            <p:attrNameLst>
                                              <p:attrName>style.visibility</p:attrName>
                                            </p:attrNameLst>
                                          </p:cBhvr>
                                          <p:to>
                                            <p:strVal val="visible"/>
                                          </p:to>
                                        </p:set>
                                        <p:animEffect transition="in" filter="fade">
                                          <p:cBhvr>
                                            <p:cTn id="339" dur="200"/>
                                            <p:tgtEl>
                                              <p:spTgt spid="37"/>
                                            </p:tgtEl>
                                          </p:cBhvr>
                                        </p:animEffect>
                                      </p:childTnLst>
                                    </p:cTn>
                                  </p:par>
                                </p:childTnLst>
                              </p:cTn>
                            </p:par>
                          </p:childTnLst>
                        </p:cTn>
                      </p:par>
                    </p:childTnLst>
                  </p:cTn>
                  <p:nextCondLst>
                    <p:cond evt="onMediaBookmark" delay="0">
                      <p:tgtEl>
                        <p14:bmkTgt spid="2" bmkName="SM_Mov300:02:17.5"/>
                      </p:tgtEl>
                    </p:cond>
                  </p:nextCondLst>
                </p:seq>
                <p:seq concurrent="1" nextAc="seek">
                  <p:cTn id="340" restart="whenNotActive" fill="hold" evtFilter="cancelBubble" nodeType="interactiveSeq">
                    <p:stCondLst>
                      <p:cond evt="onMediaBookmark" delay="0">
                        <p:tgtEl>
                          <p14:bmkTgt spid="2" bmkName="SM_Mov300:02:23.5"/>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37"/>
                                            </p:tgtEl>
                                          </p:cBhvr>
                                        </p:animEffect>
                                        <p:set>
                                          <p:cBhvr>
                                            <p:cTn id="345"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SM_Mov300:02:23.5"/>
                      </p:tgtEl>
                    </p:cond>
                  </p:nextCondLst>
                </p:seq>
                <p:seq concurrent="1" nextAc="seek">
                  <p:cTn id="346" restart="whenNotActive" fill="hold" evtFilter="cancelBubble" nodeType="interactiveSeq">
                    <p:stCondLst>
                      <p:cond evt="onMediaBookmark" delay="0">
                        <p:tgtEl>
                          <p14:bmkTgt spid="2" bmkName="SM_Mov300:02:23.6"/>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51"/>
                                            </p:tgtEl>
                                            <p:attrNameLst>
                                              <p:attrName>style.visibility</p:attrName>
                                            </p:attrNameLst>
                                          </p:cBhvr>
                                          <p:to>
                                            <p:strVal val="visible"/>
                                          </p:to>
                                        </p:set>
                                        <p:animEffect transition="in" filter="fade">
                                          <p:cBhvr>
                                            <p:cTn id="351" dur="200"/>
                                            <p:tgtEl>
                                              <p:spTgt spid="51"/>
                                            </p:tgtEl>
                                          </p:cBhvr>
                                        </p:animEffect>
                                      </p:childTnLst>
                                    </p:cTn>
                                  </p:par>
                                </p:childTnLst>
                              </p:cTn>
                            </p:par>
                          </p:childTnLst>
                        </p:cTn>
                      </p:par>
                    </p:childTnLst>
                  </p:cTn>
                  <p:nextCondLst>
                    <p:cond evt="onMediaBookmark" delay="0">
                      <p:tgtEl>
                        <p14:bmkTgt spid="2" bmkName="SM_Mov300:02:23.6"/>
                      </p:tgtEl>
                    </p:cond>
                  </p:nextCondLst>
                </p:seq>
                <p:seq concurrent="1" nextAc="seek">
                  <p:cTn id="352" restart="whenNotActive" fill="hold" evtFilter="cancelBubble" nodeType="interactiveSeq">
                    <p:stCondLst>
                      <p:cond evt="onMediaBookmark" delay="0">
                        <p:tgtEl>
                          <p14:bmkTgt spid="2" bmkName="SM_Mov300:02:28.0"/>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51"/>
                                            </p:tgtEl>
                                          </p:cBhvr>
                                        </p:animEffect>
                                        <p:set>
                                          <p:cBhvr>
                                            <p:cTn id="357"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SM_Mov300:02:28.0"/>
                      </p:tgtEl>
                    </p:cond>
                  </p:nextCondLst>
                </p:seq>
                <p:seq concurrent="1" nextAc="seek">
                  <p:cTn id="358" restart="whenNotActive" fill="hold" evtFilter="cancelBubble" nodeType="interactiveSeq">
                    <p:stCondLst>
                      <p:cond evt="onMediaBookmark" delay="0">
                        <p:tgtEl>
                          <p14:bmkTgt spid="2" bmkName="SM_Mov300:02:28.1"/>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52"/>
                                            </p:tgtEl>
                                            <p:attrNameLst>
                                              <p:attrName>style.visibility</p:attrName>
                                            </p:attrNameLst>
                                          </p:cBhvr>
                                          <p:to>
                                            <p:strVal val="visible"/>
                                          </p:to>
                                        </p:set>
                                        <p:animEffect transition="in" filter="fade">
                                          <p:cBhvr>
                                            <p:cTn id="363" dur="200"/>
                                            <p:tgtEl>
                                              <p:spTgt spid="52"/>
                                            </p:tgtEl>
                                          </p:cBhvr>
                                        </p:animEffect>
                                      </p:childTnLst>
                                    </p:cTn>
                                  </p:par>
                                </p:childTnLst>
                              </p:cTn>
                            </p:par>
                          </p:childTnLst>
                        </p:cTn>
                      </p:par>
                    </p:childTnLst>
                  </p:cTn>
                  <p:nextCondLst>
                    <p:cond evt="onMediaBookmark" delay="0">
                      <p:tgtEl>
                        <p14:bmkTgt spid="2" bmkName="SM_Mov300:02:28.1"/>
                      </p:tgtEl>
                    </p:cond>
                  </p:nextCondLst>
                </p:seq>
                <p:seq concurrent="1" nextAc="seek">
                  <p:cTn id="364" restart="whenNotActive" fill="hold" evtFilter="cancelBubble" nodeType="interactiveSeq">
                    <p:stCondLst>
                      <p:cond evt="onMediaBookmark" delay="0">
                        <p:tgtEl>
                          <p14:bmkTgt spid="2" bmkName="SM_Mov300:02:30.9"/>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52"/>
                                            </p:tgtEl>
                                          </p:cBhvr>
                                        </p:animEffect>
                                        <p:set>
                                          <p:cBhvr>
                                            <p:cTn id="369"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SM_Mov300:02:30.9"/>
                      </p:tgtEl>
                    </p:cond>
                  </p:nextCondLst>
                </p:seq>
                <p:seq concurrent="1" nextAc="seek">
                  <p:cTn id="370" restart="whenNotActive" fill="hold" evtFilter="cancelBubble" nodeType="interactiveSeq">
                    <p:stCondLst>
                      <p:cond evt="onMediaBookmark" delay="0">
                        <p:tgtEl>
                          <p14:bmkTgt spid="2" bmkName="SM_Mov300:02:31.0"/>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53"/>
                                            </p:tgtEl>
                                            <p:attrNameLst>
                                              <p:attrName>style.visibility</p:attrName>
                                            </p:attrNameLst>
                                          </p:cBhvr>
                                          <p:to>
                                            <p:strVal val="visible"/>
                                          </p:to>
                                        </p:set>
                                        <p:animEffect transition="in" filter="fade">
                                          <p:cBhvr>
                                            <p:cTn id="375" dur="200"/>
                                            <p:tgtEl>
                                              <p:spTgt spid="53"/>
                                            </p:tgtEl>
                                          </p:cBhvr>
                                        </p:animEffect>
                                      </p:childTnLst>
                                    </p:cTn>
                                  </p:par>
                                </p:childTnLst>
                              </p:cTn>
                            </p:par>
                          </p:childTnLst>
                        </p:cTn>
                      </p:par>
                    </p:childTnLst>
                  </p:cTn>
                  <p:nextCondLst>
                    <p:cond evt="onMediaBookmark" delay="0">
                      <p:tgtEl>
                        <p14:bmkTgt spid="2" bmkName="SM_Mov300:02:31.0"/>
                      </p:tgtEl>
                    </p:cond>
                  </p:nextCondLst>
                </p:seq>
                <p:seq concurrent="1" nextAc="seek">
                  <p:cTn id="376" restart="whenNotActive" fill="hold" evtFilter="cancelBubble" nodeType="interactiveSeq">
                    <p:stCondLst>
                      <p:cond evt="onMediaBookmark" delay="0">
                        <p:tgtEl>
                          <p14:bmkTgt spid="2" bmkName="SM_Mov300:02:37.4"/>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53"/>
                                            </p:tgtEl>
                                          </p:cBhvr>
                                        </p:animEffect>
                                        <p:set>
                                          <p:cBhvr>
                                            <p:cTn id="381"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SM_Mov300:02:37.4"/>
                      </p:tgtEl>
                    </p:cond>
                  </p:nextCondLst>
                </p:seq>
                <p:seq concurrent="1" nextAc="seek">
                  <p:cTn id="382" restart="whenNotActive" fill="hold" evtFilter="cancelBubble" nodeType="interactiveSeq">
                    <p:stCondLst>
                      <p:cond evt="onMediaBookmark" delay="0">
                        <p:tgtEl>
                          <p14:bmkTgt spid="2" bmkName="SM_Mov300:02:37.5"/>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54"/>
                                            </p:tgtEl>
                                            <p:attrNameLst>
                                              <p:attrName>style.visibility</p:attrName>
                                            </p:attrNameLst>
                                          </p:cBhvr>
                                          <p:to>
                                            <p:strVal val="visible"/>
                                          </p:to>
                                        </p:set>
                                        <p:animEffect transition="in" filter="fade">
                                          <p:cBhvr>
                                            <p:cTn id="387" dur="200"/>
                                            <p:tgtEl>
                                              <p:spTgt spid="54"/>
                                            </p:tgtEl>
                                          </p:cBhvr>
                                        </p:animEffect>
                                      </p:childTnLst>
                                    </p:cTn>
                                  </p:par>
                                </p:childTnLst>
                              </p:cTn>
                            </p:par>
                          </p:childTnLst>
                        </p:cTn>
                      </p:par>
                    </p:childTnLst>
                  </p:cTn>
                  <p:nextCondLst>
                    <p:cond evt="onMediaBookmark" delay="0">
                      <p:tgtEl>
                        <p14:bmkTgt spid="2" bmkName="SM_Mov300:02:37.5"/>
                      </p:tgtEl>
                    </p:cond>
                  </p:nextCondLst>
                </p:seq>
                <p:seq concurrent="1" nextAc="seek">
                  <p:cTn id="388" restart="whenNotActive" fill="hold" evtFilter="cancelBubble" nodeType="interactiveSeq">
                    <p:stCondLst>
                      <p:cond evt="onMediaBookmark" delay="0">
                        <p:tgtEl>
                          <p14:bmkTgt spid="2" bmkName="SM_Mov300:02:42.7"/>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54"/>
                                            </p:tgtEl>
                                          </p:cBhvr>
                                        </p:animEffect>
                                        <p:set>
                                          <p:cBhvr>
                                            <p:cTn id="393"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SM_Mov300:02:42.7"/>
                      </p:tgtEl>
                    </p:cond>
                  </p:nextCondLst>
                </p:seq>
                <p:seq concurrent="1" nextAc="seek">
                  <p:cTn id="394" restart="whenNotActive" fill="hold" evtFilter="cancelBubble" nodeType="interactiveSeq">
                    <p:stCondLst>
                      <p:cond evt="onMediaBookmark" delay="0">
                        <p:tgtEl>
                          <p14:bmkTgt spid="2" bmkName="SM_Mov300:02:42.8"/>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55"/>
                                            </p:tgtEl>
                                            <p:attrNameLst>
                                              <p:attrName>style.visibility</p:attrName>
                                            </p:attrNameLst>
                                          </p:cBhvr>
                                          <p:to>
                                            <p:strVal val="visible"/>
                                          </p:to>
                                        </p:set>
                                        <p:animEffect transition="in" filter="fade">
                                          <p:cBhvr>
                                            <p:cTn id="399" dur="200"/>
                                            <p:tgtEl>
                                              <p:spTgt spid="55"/>
                                            </p:tgtEl>
                                          </p:cBhvr>
                                        </p:animEffect>
                                      </p:childTnLst>
                                    </p:cTn>
                                  </p:par>
                                </p:childTnLst>
                              </p:cTn>
                            </p:par>
                          </p:childTnLst>
                        </p:cTn>
                      </p:par>
                    </p:childTnLst>
                  </p:cTn>
                  <p:nextCondLst>
                    <p:cond evt="onMediaBookmark" delay="0">
                      <p:tgtEl>
                        <p14:bmkTgt spid="2" bmkName="SM_Mov300:02:42.8"/>
                      </p:tgtEl>
                    </p:cond>
                  </p:nextCondLst>
                </p:seq>
                <p:seq concurrent="1" nextAc="seek">
                  <p:cTn id="400" restart="whenNotActive" fill="hold" evtFilter="cancelBubble" nodeType="interactiveSeq">
                    <p:stCondLst>
                      <p:cond evt="onMediaBookmark" delay="0">
                        <p:tgtEl>
                          <p14:bmkTgt spid="2" bmkName="SM_Mov300:02:47.2"/>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55"/>
                                            </p:tgtEl>
                                          </p:cBhvr>
                                        </p:animEffect>
                                        <p:set>
                                          <p:cBhvr>
                                            <p:cTn id="405"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SM_Mov300:02:47.2"/>
                      </p:tgtEl>
                    </p:cond>
                  </p:nextCondLst>
                </p:seq>
                <p:seq concurrent="1" nextAc="seek">
                  <p:cTn id="406" restart="whenNotActive" fill="hold" evtFilter="cancelBubble" nodeType="interactiveSeq">
                    <p:stCondLst>
                      <p:cond evt="onMediaBookmark" delay="0">
                        <p:tgtEl>
                          <p14:bmkTgt spid="2" bmkName="SM_Mov300:02:47.3"/>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56"/>
                                            </p:tgtEl>
                                            <p:attrNameLst>
                                              <p:attrName>style.visibility</p:attrName>
                                            </p:attrNameLst>
                                          </p:cBhvr>
                                          <p:to>
                                            <p:strVal val="visible"/>
                                          </p:to>
                                        </p:set>
                                        <p:animEffect transition="in" filter="fade">
                                          <p:cBhvr>
                                            <p:cTn id="411" dur="200"/>
                                            <p:tgtEl>
                                              <p:spTgt spid="56"/>
                                            </p:tgtEl>
                                          </p:cBhvr>
                                        </p:animEffect>
                                      </p:childTnLst>
                                    </p:cTn>
                                  </p:par>
                                </p:childTnLst>
                              </p:cTn>
                            </p:par>
                          </p:childTnLst>
                        </p:cTn>
                      </p:par>
                    </p:childTnLst>
                  </p:cTn>
                  <p:nextCondLst>
                    <p:cond evt="onMediaBookmark" delay="0">
                      <p:tgtEl>
                        <p14:bmkTgt spid="2" bmkName="SM_Mov300:02:47.3"/>
                      </p:tgtEl>
                    </p:cond>
                  </p:nextCondLst>
                </p:seq>
                <p:seq concurrent="1" nextAc="seek">
                  <p:cTn id="412" restart="whenNotActive" fill="hold" evtFilter="cancelBubble" nodeType="interactiveSeq">
                    <p:stCondLst>
                      <p:cond evt="onMediaBookmark" delay="0">
                        <p:tgtEl>
                          <p14:bmkTgt spid="2" bmkName="SM_Mov300:02:50.3"/>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56"/>
                                            </p:tgtEl>
                                          </p:cBhvr>
                                        </p:animEffect>
                                        <p:set>
                                          <p:cBhvr>
                                            <p:cTn id="417"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SM_Mov300:02:50.3"/>
                      </p:tgtEl>
                    </p:cond>
                  </p:nextCondLst>
                </p:seq>
                <p:seq concurrent="1" nextAc="seek">
                  <p:cTn id="418" restart="whenNotActive" fill="hold" evtFilter="cancelBubble" nodeType="interactiveSeq">
                    <p:stCondLst>
                      <p:cond evt="onMediaBookmark" delay="0">
                        <p:tgtEl>
                          <p14:bmkTgt spid="2" bmkName="SM_Mov300:02:50.4"/>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57"/>
                                            </p:tgtEl>
                                            <p:attrNameLst>
                                              <p:attrName>style.visibility</p:attrName>
                                            </p:attrNameLst>
                                          </p:cBhvr>
                                          <p:to>
                                            <p:strVal val="visible"/>
                                          </p:to>
                                        </p:set>
                                        <p:animEffect transition="in" filter="fade">
                                          <p:cBhvr>
                                            <p:cTn id="423" dur="200"/>
                                            <p:tgtEl>
                                              <p:spTgt spid="57"/>
                                            </p:tgtEl>
                                          </p:cBhvr>
                                        </p:animEffect>
                                      </p:childTnLst>
                                    </p:cTn>
                                  </p:par>
                                </p:childTnLst>
                              </p:cTn>
                            </p:par>
                          </p:childTnLst>
                        </p:cTn>
                      </p:par>
                    </p:childTnLst>
                  </p:cTn>
                  <p:nextCondLst>
                    <p:cond evt="onMediaBookmark" delay="0">
                      <p:tgtEl>
                        <p14:bmkTgt spid="2" bmkName="SM_Mov300:02:50.4"/>
                      </p:tgtEl>
                    </p:cond>
                  </p:nextCondLst>
                </p:seq>
                <p:seq concurrent="1" nextAc="seek">
                  <p:cTn id="424" restart="whenNotActive" fill="hold" evtFilter="cancelBubble" nodeType="interactiveSeq">
                    <p:stCondLst>
                      <p:cond evt="onMediaBookmark" delay="0">
                        <p:tgtEl>
                          <p14:bmkTgt spid="2" bmkName="SM_Mov300:02:57.3"/>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57"/>
                                            </p:tgtEl>
                                          </p:cBhvr>
                                        </p:animEffect>
                                        <p:set>
                                          <p:cBhvr>
                                            <p:cTn id="429"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SM_Mov300:02:57.3"/>
                      </p:tgtEl>
                    </p:cond>
                  </p:nextCondLst>
                </p:seq>
                <p:seq concurrent="1" nextAc="seek">
                  <p:cTn id="430" restart="whenNotActive" fill="hold" evtFilter="cancelBubble" nodeType="interactiveSeq">
                    <p:stCondLst>
                      <p:cond evt="onMediaBookmark" delay="0">
                        <p:tgtEl>
                          <p14:bmkTgt spid="2" bmkName="SM_Mov300:02:57.4"/>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64"/>
                                            </p:tgtEl>
                                            <p:attrNameLst>
                                              <p:attrName>style.visibility</p:attrName>
                                            </p:attrNameLst>
                                          </p:cBhvr>
                                          <p:to>
                                            <p:strVal val="visible"/>
                                          </p:to>
                                        </p:set>
                                        <p:animEffect transition="in" filter="fade">
                                          <p:cBhvr>
                                            <p:cTn id="435" dur="200"/>
                                            <p:tgtEl>
                                              <p:spTgt spid="64"/>
                                            </p:tgtEl>
                                          </p:cBhvr>
                                        </p:animEffect>
                                      </p:childTnLst>
                                    </p:cTn>
                                  </p:par>
                                </p:childTnLst>
                              </p:cTn>
                            </p:par>
                          </p:childTnLst>
                        </p:cTn>
                      </p:par>
                    </p:childTnLst>
                  </p:cTn>
                  <p:nextCondLst>
                    <p:cond evt="onMediaBookmark" delay="0">
                      <p:tgtEl>
                        <p14:bmkTgt spid="2" bmkName="SM_Mov300:02:57.4"/>
                      </p:tgtEl>
                    </p:cond>
                  </p:nextCondLst>
                </p:seq>
                <p:seq concurrent="1" nextAc="seek">
                  <p:cTn id="436" restart="whenNotActive" fill="hold" evtFilter="cancelBubble" nodeType="interactiveSeq">
                    <p:stCondLst>
                      <p:cond evt="onMediaBookmark" delay="0">
                        <p:tgtEl>
                          <p14:bmkTgt spid="2" bmkName="SM_Mov300:03:04.3"/>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64"/>
                                            </p:tgtEl>
                                          </p:cBhvr>
                                        </p:animEffect>
                                        <p:set>
                                          <p:cBhvr>
                                            <p:cTn id="441"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SM_Mov300:03:04.3"/>
                      </p:tgtEl>
                    </p:cond>
                  </p:nextCondLst>
                </p:seq>
                <p:seq concurrent="1" nextAc="seek">
                  <p:cTn id="442" restart="whenNotActive" fill="hold" evtFilter="cancelBubble" nodeType="interactiveSeq">
                    <p:stCondLst>
                      <p:cond evt="onMediaBookmark" delay="0">
                        <p:tgtEl>
                          <p14:bmkTgt spid="2" bmkName="SM_Mov300:03:04.4"/>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65"/>
                                            </p:tgtEl>
                                            <p:attrNameLst>
                                              <p:attrName>style.visibility</p:attrName>
                                            </p:attrNameLst>
                                          </p:cBhvr>
                                          <p:to>
                                            <p:strVal val="visible"/>
                                          </p:to>
                                        </p:set>
                                        <p:animEffect transition="in" filter="fade">
                                          <p:cBhvr>
                                            <p:cTn id="447" dur="200"/>
                                            <p:tgtEl>
                                              <p:spTgt spid="65"/>
                                            </p:tgtEl>
                                          </p:cBhvr>
                                        </p:animEffect>
                                      </p:childTnLst>
                                    </p:cTn>
                                  </p:par>
                                </p:childTnLst>
                              </p:cTn>
                            </p:par>
                          </p:childTnLst>
                        </p:cTn>
                      </p:par>
                    </p:childTnLst>
                  </p:cTn>
                  <p:nextCondLst>
                    <p:cond evt="onMediaBookmark" delay="0">
                      <p:tgtEl>
                        <p14:bmkTgt spid="2" bmkName="SM_Mov300:03:04.4"/>
                      </p:tgtEl>
                    </p:cond>
                  </p:nextCondLst>
                </p:seq>
                <p:seq concurrent="1" nextAc="seek">
                  <p:cTn id="448" restart="whenNotActive" fill="hold" evtFilter="cancelBubble" nodeType="interactiveSeq">
                    <p:stCondLst>
                      <p:cond evt="onMediaBookmark" delay="0">
                        <p:tgtEl>
                          <p14:bmkTgt spid="2" bmkName="SM_Mov300:03:13.3"/>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65"/>
                                            </p:tgtEl>
                                          </p:cBhvr>
                                        </p:animEffect>
                                        <p:set>
                                          <p:cBhvr>
                                            <p:cTn id="453"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SM_Mov300:03:13.3"/>
                      </p:tgtEl>
                    </p:cond>
                  </p:nextCondLst>
                </p:seq>
                <p:seq concurrent="1" nextAc="seek">
                  <p:cTn id="454" restart="whenNotActive" fill="hold" evtFilter="cancelBubble" nodeType="interactiveSeq">
                    <p:stCondLst>
                      <p:cond evt="onMediaBookmark" delay="0">
                        <p:tgtEl>
                          <p14:bmkTgt spid="2" bmkName="SM_Mov300:03:13.4"/>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66"/>
                                            </p:tgtEl>
                                            <p:attrNameLst>
                                              <p:attrName>style.visibility</p:attrName>
                                            </p:attrNameLst>
                                          </p:cBhvr>
                                          <p:to>
                                            <p:strVal val="visible"/>
                                          </p:to>
                                        </p:set>
                                        <p:animEffect transition="in" filter="fade">
                                          <p:cBhvr>
                                            <p:cTn id="459" dur="200"/>
                                            <p:tgtEl>
                                              <p:spTgt spid="66"/>
                                            </p:tgtEl>
                                          </p:cBhvr>
                                        </p:animEffect>
                                      </p:childTnLst>
                                    </p:cTn>
                                  </p:par>
                                </p:childTnLst>
                              </p:cTn>
                            </p:par>
                          </p:childTnLst>
                        </p:cTn>
                      </p:par>
                    </p:childTnLst>
                  </p:cTn>
                  <p:nextCondLst>
                    <p:cond evt="onMediaBookmark" delay="0">
                      <p:tgtEl>
                        <p14:bmkTgt spid="2" bmkName="SM_Mov300:03:13.4"/>
                      </p:tgtEl>
                    </p:cond>
                  </p:nextCondLst>
                </p:seq>
                <p:seq concurrent="1" nextAc="seek">
                  <p:cTn id="460" restart="whenNotActive" fill="hold" evtFilter="cancelBubble" nodeType="interactiveSeq">
                    <p:stCondLst>
                      <p:cond evt="onMediaBookmark" delay="0">
                        <p:tgtEl>
                          <p14:bmkTgt spid="2" bmkName="SM_Mov300:03:20.7"/>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66"/>
                                            </p:tgtEl>
                                          </p:cBhvr>
                                        </p:animEffect>
                                        <p:set>
                                          <p:cBhvr>
                                            <p:cTn id="465"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SM_Mov300:03:20.7"/>
                      </p:tgtEl>
                    </p:cond>
                  </p:nextCondLst>
                </p:seq>
                <p:seq concurrent="1" nextAc="seek">
                  <p:cTn id="466" restart="whenNotActive" fill="hold" evtFilter="cancelBubble" nodeType="interactiveSeq">
                    <p:stCondLst>
                      <p:cond evt="onMediaBookmark" delay="0">
                        <p:tgtEl>
                          <p14:bmkTgt spid="2" bmkName="SM_Mov300:03:20.8"/>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67"/>
                                            </p:tgtEl>
                                            <p:attrNameLst>
                                              <p:attrName>style.visibility</p:attrName>
                                            </p:attrNameLst>
                                          </p:cBhvr>
                                          <p:to>
                                            <p:strVal val="visible"/>
                                          </p:to>
                                        </p:set>
                                        <p:animEffect transition="in" filter="fade">
                                          <p:cBhvr>
                                            <p:cTn id="471" dur="200"/>
                                            <p:tgtEl>
                                              <p:spTgt spid="67"/>
                                            </p:tgtEl>
                                          </p:cBhvr>
                                        </p:animEffect>
                                      </p:childTnLst>
                                    </p:cTn>
                                  </p:par>
                                </p:childTnLst>
                              </p:cTn>
                            </p:par>
                          </p:childTnLst>
                        </p:cTn>
                      </p:par>
                    </p:childTnLst>
                  </p:cTn>
                  <p:nextCondLst>
                    <p:cond evt="onMediaBookmark" delay="0">
                      <p:tgtEl>
                        <p14:bmkTgt spid="2" bmkName="SM_Mov300:03:20.8"/>
                      </p:tgtEl>
                    </p:cond>
                  </p:nextCondLst>
                </p:seq>
                <p:seq concurrent="1" nextAc="seek">
                  <p:cTn id="472" restart="whenNotActive" fill="hold" evtFilter="cancelBubble" nodeType="interactiveSeq">
                    <p:stCondLst>
                      <p:cond evt="onMediaBookmark" delay="0">
                        <p:tgtEl>
                          <p14:bmkTgt spid="2" bmkName="SM_Mov300:03:23.3"/>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67"/>
                                            </p:tgtEl>
                                          </p:cBhvr>
                                        </p:animEffect>
                                        <p:set>
                                          <p:cBhvr>
                                            <p:cTn id="477"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SM_Mov300:03:23.3"/>
                      </p:tgtEl>
                    </p:cond>
                  </p:nextCondLst>
                </p:seq>
                <p:seq concurrent="1" nextAc="seek">
                  <p:cTn id="478" restart="whenNotActive" fill="hold" evtFilter="cancelBubble" nodeType="interactiveSeq">
                    <p:stCondLst>
                      <p:cond evt="onMediaBookmark" delay="0">
                        <p:tgtEl>
                          <p14:bmkTgt spid="2" bmkName="SM_Mov300:03:23.4"/>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68"/>
                                            </p:tgtEl>
                                            <p:attrNameLst>
                                              <p:attrName>style.visibility</p:attrName>
                                            </p:attrNameLst>
                                          </p:cBhvr>
                                          <p:to>
                                            <p:strVal val="visible"/>
                                          </p:to>
                                        </p:set>
                                        <p:animEffect transition="in" filter="fade">
                                          <p:cBhvr>
                                            <p:cTn id="483" dur="200"/>
                                            <p:tgtEl>
                                              <p:spTgt spid="68"/>
                                            </p:tgtEl>
                                          </p:cBhvr>
                                        </p:animEffect>
                                      </p:childTnLst>
                                    </p:cTn>
                                  </p:par>
                                </p:childTnLst>
                              </p:cTn>
                            </p:par>
                          </p:childTnLst>
                        </p:cTn>
                      </p:par>
                    </p:childTnLst>
                  </p:cTn>
                  <p:nextCondLst>
                    <p:cond evt="onMediaBookmark" delay="0">
                      <p:tgtEl>
                        <p14:bmkTgt spid="2" bmkName="SM_Mov300:03:23.4"/>
                      </p:tgtEl>
                    </p:cond>
                  </p:nextCondLst>
                </p:seq>
                <p:seq concurrent="1" nextAc="seek">
                  <p:cTn id="484" restart="whenNotActive" fill="hold" evtFilter="cancelBubble" nodeType="interactiveSeq">
                    <p:stCondLst>
                      <p:cond evt="onMediaBookmark" delay="0">
                        <p:tgtEl>
                          <p14:bmkTgt spid="2" bmkName="SM_Mov300:03:30.3"/>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68"/>
                                            </p:tgtEl>
                                          </p:cBhvr>
                                        </p:animEffect>
                                        <p:set>
                                          <p:cBhvr>
                                            <p:cTn id="489"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SM_Mov300:03:30.3"/>
                      </p:tgtEl>
                    </p:cond>
                  </p:nextCondLst>
                </p:seq>
                <p:seq concurrent="1" nextAc="seek">
                  <p:cTn id="490" restart="whenNotActive" fill="hold" evtFilter="cancelBubble" nodeType="interactiveSeq">
                    <p:stCondLst>
                      <p:cond evt="onMediaBookmark" delay="0">
                        <p:tgtEl>
                          <p14:bmkTgt spid="2" bmkName="SM_Mov300:03:30.4"/>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69"/>
                                            </p:tgtEl>
                                            <p:attrNameLst>
                                              <p:attrName>style.visibility</p:attrName>
                                            </p:attrNameLst>
                                          </p:cBhvr>
                                          <p:to>
                                            <p:strVal val="visible"/>
                                          </p:to>
                                        </p:set>
                                        <p:animEffect transition="in" filter="fade">
                                          <p:cBhvr>
                                            <p:cTn id="495" dur="200"/>
                                            <p:tgtEl>
                                              <p:spTgt spid="69"/>
                                            </p:tgtEl>
                                          </p:cBhvr>
                                        </p:animEffect>
                                      </p:childTnLst>
                                    </p:cTn>
                                  </p:par>
                                </p:childTnLst>
                              </p:cTn>
                            </p:par>
                          </p:childTnLst>
                        </p:cTn>
                      </p:par>
                    </p:childTnLst>
                  </p:cTn>
                  <p:nextCondLst>
                    <p:cond evt="onMediaBookmark" delay="0">
                      <p:tgtEl>
                        <p14:bmkTgt spid="2" bmkName="SM_Mov300:03:30.4"/>
                      </p:tgtEl>
                    </p:cond>
                  </p:nextCondLst>
                </p:seq>
                <p:seq concurrent="1" nextAc="seek">
                  <p:cTn id="496" restart="whenNotActive" fill="hold" evtFilter="cancelBubble" nodeType="interactiveSeq">
                    <p:stCondLst>
                      <p:cond evt="onMediaBookmark" delay="0">
                        <p:tgtEl>
                          <p14:bmkTgt spid="2" bmkName="SM_Mov300:03:39.8"/>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69"/>
                                            </p:tgtEl>
                                          </p:cBhvr>
                                        </p:animEffect>
                                        <p:set>
                                          <p:cBhvr>
                                            <p:cTn id="501"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SM_Mov300:03:39.8"/>
                      </p:tgtEl>
                    </p:cond>
                  </p:nextCondLst>
                </p:seq>
                <p:seq concurrent="1" nextAc="seek">
                  <p:cTn id="502" restart="whenNotActive" fill="hold" evtFilter="cancelBubble" nodeType="interactiveSeq">
                    <p:stCondLst>
                      <p:cond evt="onMediaBookmark" delay="0">
                        <p:tgtEl>
                          <p14:bmkTgt spid="2" bmkName="SM_Mov300:03:39.9"/>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70"/>
                                            </p:tgtEl>
                                            <p:attrNameLst>
                                              <p:attrName>style.visibility</p:attrName>
                                            </p:attrNameLst>
                                          </p:cBhvr>
                                          <p:to>
                                            <p:strVal val="visible"/>
                                          </p:to>
                                        </p:set>
                                        <p:animEffect transition="in" filter="fade">
                                          <p:cBhvr>
                                            <p:cTn id="507" dur="200"/>
                                            <p:tgtEl>
                                              <p:spTgt spid="70"/>
                                            </p:tgtEl>
                                          </p:cBhvr>
                                        </p:animEffect>
                                      </p:childTnLst>
                                    </p:cTn>
                                  </p:par>
                                </p:childTnLst>
                              </p:cTn>
                            </p:par>
                          </p:childTnLst>
                        </p:cTn>
                      </p:par>
                    </p:childTnLst>
                  </p:cTn>
                  <p:nextCondLst>
                    <p:cond evt="onMediaBookmark" delay="0">
                      <p:tgtEl>
                        <p14:bmkTgt spid="2" bmkName="SM_Mov300:03:39.9"/>
                      </p:tgtEl>
                    </p:cond>
                  </p:nextCondLst>
                </p:seq>
                <p:seq concurrent="1" nextAc="seek">
                  <p:cTn id="508" restart="whenNotActive" fill="hold" evtFilter="cancelBubble" nodeType="interactiveSeq">
                    <p:stCondLst>
                      <p:cond evt="onMediaBookmark" delay="0">
                        <p:tgtEl>
                          <p14:bmkTgt spid="2" bmkName="SM_Mov300:03:51.7"/>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70"/>
                                            </p:tgtEl>
                                          </p:cBhvr>
                                        </p:animEffect>
                                        <p:set>
                                          <p:cBhvr>
                                            <p:cTn id="513"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SM_Mov300:03:51.7"/>
                      </p:tgtEl>
                    </p:cond>
                  </p:nextCondLst>
                </p:seq>
                <p:seq concurrent="1" nextAc="seek">
                  <p:cTn id="514" restart="whenNotActive" fill="hold" evtFilter="cancelBubble" nodeType="interactiveSeq">
                    <p:stCondLst>
                      <p:cond evt="onMediaBookmark" delay="0">
                        <p:tgtEl>
                          <p14:bmkTgt spid="2" bmkName="SM_Mov300:03:51.8"/>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71"/>
                                            </p:tgtEl>
                                            <p:attrNameLst>
                                              <p:attrName>style.visibility</p:attrName>
                                            </p:attrNameLst>
                                          </p:cBhvr>
                                          <p:to>
                                            <p:strVal val="visible"/>
                                          </p:to>
                                        </p:set>
                                        <p:animEffect transition="in" filter="fade">
                                          <p:cBhvr>
                                            <p:cTn id="519" dur="200"/>
                                            <p:tgtEl>
                                              <p:spTgt spid="71"/>
                                            </p:tgtEl>
                                          </p:cBhvr>
                                        </p:animEffect>
                                      </p:childTnLst>
                                    </p:cTn>
                                  </p:par>
                                </p:childTnLst>
                              </p:cTn>
                            </p:par>
                          </p:childTnLst>
                        </p:cTn>
                      </p:par>
                    </p:childTnLst>
                  </p:cTn>
                  <p:nextCondLst>
                    <p:cond evt="onMediaBookmark" delay="0">
                      <p:tgtEl>
                        <p14:bmkTgt spid="2" bmkName="SM_Mov300:03:51.8"/>
                      </p:tgtEl>
                    </p:cond>
                  </p:nextCondLst>
                </p:seq>
                <p:seq concurrent="1" nextAc="seek">
                  <p:cTn id="520" restart="whenNotActive" fill="hold" evtFilter="cancelBubble" nodeType="interactiveSeq">
                    <p:stCondLst>
                      <p:cond evt="onMediaBookmark" delay="0">
                        <p:tgtEl>
                          <p14:bmkTgt spid="2" bmkName="SM_Mov300:03:58.5"/>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71"/>
                                            </p:tgtEl>
                                          </p:cBhvr>
                                        </p:animEffect>
                                        <p:set>
                                          <p:cBhvr>
                                            <p:cTn id="525"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SM_Mov300:03:58.5"/>
                      </p:tgtEl>
                    </p:cond>
                  </p:nextCondLst>
                </p:seq>
                <p:seq concurrent="1" nextAc="seek">
                  <p:cTn id="526" restart="whenNotActive" fill="hold" evtFilter="cancelBubble" nodeType="interactiveSeq">
                    <p:stCondLst>
                      <p:cond evt="onMediaBookmark" delay="0">
                        <p:tgtEl>
                          <p14:bmkTgt spid="2" bmkName="SM_Mov300:03:58.6"/>
                        </p:tgtEl>
                      </p:cond>
                    </p:stCondLst>
                    <p:endSync evt="end" delay="0">
                      <p:rtn val="all"/>
                    </p:endSync>
                    <p:childTnLst>
                      <p:par>
                        <p:cTn id="527" fill="hold">
                          <p:stCondLst>
                            <p:cond delay="0"/>
                          </p:stCondLst>
                          <p:childTnLst>
                            <p:par>
                              <p:cTn id="528" fill="hold">
                                <p:stCondLst>
                                  <p:cond delay="0"/>
                                </p:stCondLst>
                                <p:childTnLst>
                                  <p:par>
                                    <p:cTn id="529" presetID="10" presetClass="entr" presetSubtype="0" fill="hold" grpId="0" nodeType="withEffect">
                                      <p:stCondLst>
                                        <p:cond delay="0"/>
                                      </p:stCondLst>
                                      <p:childTnLst>
                                        <p:set>
                                          <p:cBhvr>
                                            <p:cTn id="530" dur="1" fill="hold">
                                              <p:stCondLst>
                                                <p:cond delay="0"/>
                                              </p:stCondLst>
                                            </p:cTn>
                                            <p:tgtEl>
                                              <p:spTgt spid="72"/>
                                            </p:tgtEl>
                                            <p:attrNameLst>
                                              <p:attrName>style.visibility</p:attrName>
                                            </p:attrNameLst>
                                          </p:cBhvr>
                                          <p:to>
                                            <p:strVal val="visible"/>
                                          </p:to>
                                        </p:set>
                                        <p:animEffect transition="in" filter="fade">
                                          <p:cBhvr>
                                            <p:cTn id="531" dur="200"/>
                                            <p:tgtEl>
                                              <p:spTgt spid="72"/>
                                            </p:tgtEl>
                                          </p:cBhvr>
                                        </p:animEffect>
                                      </p:childTnLst>
                                    </p:cTn>
                                  </p:par>
                                </p:childTnLst>
                              </p:cTn>
                            </p:par>
                          </p:childTnLst>
                        </p:cTn>
                      </p:par>
                    </p:childTnLst>
                  </p:cTn>
                  <p:nextCondLst>
                    <p:cond evt="onMediaBookmark" delay="0">
                      <p:tgtEl>
                        <p14:bmkTgt spid="2" bmkName="SM_Mov300:03:58.6"/>
                      </p:tgtEl>
                    </p:cond>
                  </p:nextCondLst>
                </p:seq>
                <p:seq concurrent="1" nextAc="seek">
                  <p:cTn id="532" restart="whenNotActive" fill="hold" evtFilter="cancelBubble" nodeType="interactiveSeq">
                    <p:stCondLst>
                      <p:cond evt="onMediaBookmark" delay="0">
                        <p:tgtEl>
                          <p14:bmkTgt spid="2" bmkName="SM_Mov300:04:09.3"/>
                        </p:tgtEl>
                      </p:cond>
                    </p:stCondLst>
                    <p:endSync evt="end" delay="0">
                      <p:rtn val="all"/>
                    </p:endSync>
                    <p:childTnLst>
                      <p:par>
                        <p:cTn id="533" fill="hold">
                          <p:stCondLst>
                            <p:cond delay="0"/>
                          </p:stCondLst>
                          <p:childTnLst>
                            <p:par>
                              <p:cTn id="534" fill="hold">
                                <p:stCondLst>
                                  <p:cond delay="0"/>
                                </p:stCondLst>
                                <p:childTnLst>
                                  <p:par>
                                    <p:cTn id="535" presetID="10" presetClass="exit" presetSubtype="0" fill="hold" grpId="1" nodeType="withEffect">
                                      <p:stCondLst>
                                        <p:cond delay="0"/>
                                      </p:stCondLst>
                                      <p:childTnLst>
                                        <p:animEffect transition="out" filter="fade">
                                          <p:cBhvr>
                                            <p:cTn id="536" dur="200"/>
                                            <p:tgtEl>
                                              <p:spTgt spid="72"/>
                                            </p:tgtEl>
                                          </p:cBhvr>
                                        </p:animEffect>
                                        <p:set>
                                          <p:cBhvr>
                                            <p:cTn id="537"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SM_Mov300:04:09.3"/>
                      </p:tgtEl>
                    </p:cond>
                  </p:nextCondLst>
                </p:seq>
                <p:seq concurrent="1" nextAc="seek">
                  <p:cTn id="538" restart="whenNotActive" fill="hold" evtFilter="cancelBubble" nodeType="interactiveSeq">
                    <p:stCondLst>
                      <p:cond evt="onMediaBookmark" delay="0">
                        <p:tgtEl>
                          <p14:bmkTgt spid="2" bmkName="SM_Mov300:04:09.4"/>
                        </p:tgtEl>
                      </p:cond>
                    </p:stCondLst>
                    <p:endSync evt="end" delay="0">
                      <p:rtn val="all"/>
                    </p:endSync>
                    <p:childTnLst>
                      <p:par>
                        <p:cTn id="539" fill="hold">
                          <p:stCondLst>
                            <p:cond delay="0"/>
                          </p:stCondLst>
                          <p:childTnLst>
                            <p:par>
                              <p:cTn id="540" fill="hold">
                                <p:stCondLst>
                                  <p:cond delay="0"/>
                                </p:stCondLst>
                                <p:childTnLst>
                                  <p:par>
                                    <p:cTn id="541" presetID="10" presetClass="entr" presetSubtype="0" fill="hold" grpId="0" nodeType="withEffect">
                                      <p:stCondLst>
                                        <p:cond delay="0"/>
                                      </p:stCondLst>
                                      <p:childTnLst>
                                        <p:set>
                                          <p:cBhvr>
                                            <p:cTn id="542" dur="1" fill="hold">
                                              <p:stCondLst>
                                                <p:cond delay="0"/>
                                              </p:stCondLst>
                                            </p:cTn>
                                            <p:tgtEl>
                                              <p:spTgt spid="73"/>
                                            </p:tgtEl>
                                            <p:attrNameLst>
                                              <p:attrName>style.visibility</p:attrName>
                                            </p:attrNameLst>
                                          </p:cBhvr>
                                          <p:to>
                                            <p:strVal val="visible"/>
                                          </p:to>
                                        </p:set>
                                        <p:animEffect transition="in" filter="fade">
                                          <p:cBhvr>
                                            <p:cTn id="543" dur="200"/>
                                            <p:tgtEl>
                                              <p:spTgt spid="73"/>
                                            </p:tgtEl>
                                          </p:cBhvr>
                                        </p:animEffect>
                                      </p:childTnLst>
                                    </p:cTn>
                                  </p:par>
                                </p:childTnLst>
                              </p:cTn>
                            </p:par>
                          </p:childTnLst>
                        </p:cTn>
                      </p:par>
                    </p:childTnLst>
                  </p:cTn>
                  <p:nextCondLst>
                    <p:cond evt="onMediaBookmark" delay="0">
                      <p:tgtEl>
                        <p14:bmkTgt spid="2" bmkName="SM_Mov300:04:09.4"/>
                      </p:tgtEl>
                    </p:cond>
                  </p:nextCondLst>
                </p:seq>
                <p:seq concurrent="1" nextAc="seek">
                  <p:cTn id="544" restart="whenNotActive" fill="hold" evtFilter="cancelBubble" nodeType="interactiveSeq">
                    <p:stCondLst>
                      <p:cond evt="onMediaBookmark" delay="0">
                        <p:tgtEl>
                          <p14:bmkTgt spid="2" bmkName="SM_Mov300:04:13.7"/>
                        </p:tgtEl>
                      </p:cond>
                    </p:stCondLst>
                    <p:endSync evt="end" delay="0">
                      <p:rtn val="all"/>
                    </p:endSync>
                    <p:childTnLst>
                      <p:par>
                        <p:cTn id="545" fill="hold">
                          <p:stCondLst>
                            <p:cond delay="0"/>
                          </p:stCondLst>
                          <p:childTnLst>
                            <p:par>
                              <p:cTn id="546" fill="hold">
                                <p:stCondLst>
                                  <p:cond delay="0"/>
                                </p:stCondLst>
                                <p:childTnLst>
                                  <p:par>
                                    <p:cTn id="547" presetID="10" presetClass="exit" presetSubtype="0" fill="hold" grpId="1" nodeType="withEffect">
                                      <p:stCondLst>
                                        <p:cond delay="0"/>
                                      </p:stCondLst>
                                      <p:childTnLst>
                                        <p:animEffect transition="out" filter="fade">
                                          <p:cBhvr>
                                            <p:cTn id="548" dur="200"/>
                                            <p:tgtEl>
                                              <p:spTgt spid="73"/>
                                            </p:tgtEl>
                                          </p:cBhvr>
                                        </p:animEffect>
                                        <p:set>
                                          <p:cBhvr>
                                            <p:cTn id="549"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SM_Mov300:04:13.7"/>
                      </p:tgtEl>
                    </p:cond>
                  </p:nextCondLst>
                </p:seq>
                <p:seq concurrent="1" nextAc="seek">
                  <p:cTn id="550" restart="whenNotActive" fill="hold" evtFilter="cancelBubble" nodeType="interactiveSeq">
                    <p:stCondLst>
                      <p:cond evt="onMediaBookmark" delay="0">
                        <p:tgtEl>
                          <p14:bmkTgt spid="2" bmkName="SM_Mov300:04:13.8"/>
                        </p:tgtEl>
                      </p:cond>
                    </p:stCondLst>
                    <p:endSync evt="end" delay="0">
                      <p:rtn val="all"/>
                    </p:endSync>
                    <p:childTnLst>
                      <p:par>
                        <p:cTn id="551" fill="hold">
                          <p:stCondLst>
                            <p:cond delay="0"/>
                          </p:stCondLst>
                          <p:childTnLst>
                            <p:par>
                              <p:cTn id="552" fill="hold">
                                <p:stCondLst>
                                  <p:cond delay="0"/>
                                </p:stCondLst>
                                <p:childTnLst>
                                  <p:par>
                                    <p:cTn id="553" presetID="10" presetClass="entr" presetSubtype="0" fill="hold" grpId="0" nodeType="withEffect">
                                      <p:stCondLst>
                                        <p:cond delay="0"/>
                                      </p:stCondLst>
                                      <p:childTnLst>
                                        <p:set>
                                          <p:cBhvr>
                                            <p:cTn id="554" dur="1" fill="hold">
                                              <p:stCondLst>
                                                <p:cond delay="0"/>
                                              </p:stCondLst>
                                            </p:cTn>
                                            <p:tgtEl>
                                              <p:spTgt spid="80"/>
                                            </p:tgtEl>
                                            <p:attrNameLst>
                                              <p:attrName>style.visibility</p:attrName>
                                            </p:attrNameLst>
                                          </p:cBhvr>
                                          <p:to>
                                            <p:strVal val="visible"/>
                                          </p:to>
                                        </p:set>
                                        <p:animEffect transition="in" filter="fade">
                                          <p:cBhvr>
                                            <p:cTn id="555" dur="200"/>
                                            <p:tgtEl>
                                              <p:spTgt spid="80"/>
                                            </p:tgtEl>
                                          </p:cBhvr>
                                        </p:animEffect>
                                      </p:childTnLst>
                                    </p:cTn>
                                  </p:par>
                                </p:childTnLst>
                              </p:cTn>
                            </p:par>
                          </p:childTnLst>
                        </p:cTn>
                      </p:par>
                    </p:childTnLst>
                  </p:cTn>
                  <p:nextCondLst>
                    <p:cond evt="onMediaBookmark" delay="0">
                      <p:tgtEl>
                        <p14:bmkTgt spid="2" bmkName="SM_Mov300:04:13.8"/>
                      </p:tgtEl>
                    </p:cond>
                  </p:nextCondLst>
                </p:seq>
                <p:seq concurrent="1" nextAc="seek">
                  <p:cTn id="556" restart="whenNotActive" fill="hold" evtFilter="cancelBubble" nodeType="interactiveSeq">
                    <p:stCondLst>
                      <p:cond evt="onMediaBookmark" delay="0">
                        <p:tgtEl>
                          <p14:bmkTgt spid="2" bmkName="SM_Mov300:04:16.7"/>
                        </p:tgtEl>
                      </p:cond>
                    </p:stCondLst>
                    <p:endSync evt="end" delay="0">
                      <p:rtn val="all"/>
                    </p:endSync>
                    <p:childTnLst>
                      <p:par>
                        <p:cTn id="557" fill="hold">
                          <p:stCondLst>
                            <p:cond delay="0"/>
                          </p:stCondLst>
                          <p:childTnLst>
                            <p:par>
                              <p:cTn id="558" fill="hold">
                                <p:stCondLst>
                                  <p:cond delay="0"/>
                                </p:stCondLst>
                                <p:childTnLst>
                                  <p:par>
                                    <p:cTn id="559" presetID="10" presetClass="exit" presetSubtype="0" fill="hold" grpId="1" nodeType="withEffect">
                                      <p:stCondLst>
                                        <p:cond delay="0"/>
                                      </p:stCondLst>
                                      <p:childTnLst>
                                        <p:animEffect transition="out" filter="fade">
                                          <p:cBhvr>
                                            <p:cTn id="560" dur="200"/>
                                            <p:tgtEl>
                                              <p:spTgt spid="80"/>
                                            </p:tgtEl>
                                          </p:cBhvr>
                                        </p:animEffect>
                                        <p:set>
                                          <p:cBhvr>
                                            <p:cTn id="561"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SM_Mov300:04:16.7"/>
                      </p:tgtEl>
                    </p:cond>
                  </p:nextCondLst>
                </p:seq>
                <p:seq concurrent="1" nextAc="seek">
                  <p:cTn id="562" restart="whenNotActive" fill="hold" evtFilter="cancelBubble" nodeType="interactiveSeq">
                    <p:stCondLst>
                      <p:cond evt="onMediaBookmark" delay="0">
                        <p:tgtEl>
                          <p14:bmkTgt spid="2" bmkName="SM_Mov300:04:16.8"/>
                        </p:tgtEl>
                      </p:cond>
                    </p:stCondLst>
                    <p:endSync evt="end" delay="0">
                      <p:rtn val="all"/>
                    </p:endSync>
                    <p:childTnLst>
                      <p:par>
                        <p:cTn id="563" fill="hold">
                          <p:stCondLst>
                            <p:cond delay="0"/>
                          </p:stCondLst>
                          <p:childTnLst>
                            <p:par>
                              <p:cTn id="564" fill="hold">
                                <p:stCondLst>
                                  <p:cond delay="0"/>
                                </p:stCondLst>
                                <p:childTnLst>
                                  <p:par>
                                    <p:cTn id="565" presetID="10" presetClass="entr" presetSubtype="0" fill="hold" grpId="0" nodeType="withEffect">
                                      <p:stCondLst>
                                        <p:cond delay="0"/>
                                      </p:stCondLst>
                                      <p:childTnLst>
                                        <p:set>
                                          <p:cBhvr>
                                            <p:cTn id="566" dur="1" fill="hold">
                                              <p:stCondLst>
                                                <p:cond delay="0"/>
                                              </p:stCondLst>
                                            </p:cTn>
                                            <p:tgtEl>
                                              <p:spTgt spid="81"/>
                                            </p:tgtEl>
                                            <p:attrNameLst>
                                              <p:attrName>style.visibility</p:attrName>
                                            </p:attrNameLst>
                                          </p:cBhvr>
                                          <p:to>
                                            <p:strVal val="visible"/>
                                          </p:to>
                                        </p:set>
                                        <p:animEffect transition="in" filter="fade">
                                          <p:cBhvr>
                                            <p:cTn id="567" dur="200"/>
                                            <p:tgtEl>
                                              <p:spTgt spid="81"/>
                                            </p:tgtEl>
                                          </p:cBhvr>
                                        </p:animEffect>
                                      </p:childTnLst>
                                    </p:cTn>
                                  </p:par>
                                </p:childTnLst>
                              </p:cTn>
                            </p:par>
                          </p:childTnLst>
                        </p:cTn>
                      </p:par>
                    </p:childTnLst>
                  </p:cTn>
                  <p:nextCondLst>
                    <p:cond evt="onMediaBookmark" delay="0">
                      <p:tgtEl>
                        <p14:bmkTgt spid="2" bmkName="SM_Mov300:04:16.8"/>
                      </p:tgtEl>
                    </p:cond>
                  </p:nextCondLst>
                </p:seq>
                <p:seq concurrent="1" nextAc="seek">
                  <p:cTn id="568" restart="whenNotActive" fill="hold" evtFilter="cancelBubble" nodeType="interactiveSeq">
                    <p:stCondLst>
                      <p:cond evt="onMediaBookmark" delay="0">
                        <p:tgtEl>
                          <p14:bmkTgt spid="2" bmkName="SM_Mov300:04:23.2"/>
                        </p:tgtEl>
                      </p:cond>
                    </p:stCondLst>
                    <p:endSync evt="end" delay="0">
                      <p:rtn val="all"/>
                    </p:endSync>
                    <p:childTnLst>
                      <p:par>
                        <p:cTn id="569" fill="hold">
                          <p:stCondLst>
                            <p:cond delay="0"/>
                          </p:stCondLst>
                          <p:childTnLst>
                            <p:par>
                              <p:cTn id="570" fill="hold">
                                <p:stCondLst>
                                  <p:cond delay="0"/>
                                </p:stCondLst>
                                <p:childTnLst>
                                  <p:par>
                                    <p:cTn id="571" presetID="10" presetClass="exit" presetSubtype="0" fill="hold" grpId="1" nodeType="withEffect">
                                      <p:stCondLst>
                                        <p:cond delay="0"/>
                                      </p:stCondLst>
                                      <p:childTnLst>
                                        <p:animEffect transition="out" filter="fade">
                                          <p:cBhvr>
                                            <p:cTn id="572" dur="200"/>
                                            <p:tgtEl>
                                              <p:spTgt spid="81"/>
                                            </p:tgtEl>
                                          </p:cBhvr>
                                        </p:animEffect>
                                        <p:set>
                                          <p:cBhvr>
                                            <p:cTn id="573"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SM_Mov300:04:23.2"/>
                      </p:tgtEl>
                    </p:cond>
                  </p:nextCondLst>
                </p:seq>
                <p:seq concurrent="1" nextAc="seek">
                  <p:cTn id="574" restart="whenNotActive" fill="hold" evtFilter="cancelBubble" nodeType="interactiveSeq">
                    <p:stCondLst>
                      <p:cond evt="onMediaBookmark" delay="0">
                        <p:tgtEl>
                          <p14:bmkTgt spid="2" bmkName="SM_Mov300:04:23.3"/>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withEffect">
                                      <p:stCondLst>
                                        <p:cond delay="0"/>
                                      </p:stCondLst>
                                      <p:childTnLst>
                                        <p:set>
                                          <p:cBhvr>
                                            <p:cTn id="578" dur="1" fill="hold">
                                              <p:stCondLst>
                                                <p:cond delay="0"/>
                                              </p:stCondLst>
                                            </p:cTn>
                                            <p:tgtEl>
                                              <p:spTgt spid="82"/>
                                            </p:tgtEl>
                                            <p:attrNameLst>
                                              <p:attrName>style.visibility</p:attrName>
                                            </p:attrNameLst>
                                          </p:cBhvr>
                                          <p:to>
                                            <p:strVal val="visible"/>
                                          </p:to>
                                        </p:set>
                                        <p:animEffect transition="in" filter="fade">
                                          <p:cBhvr>
                                            <p:cTn id="579" dur="200"/>
                                            <p:tgtEl>
                                              <p:spTgt spid="82"/>
                                            </p:tgtEl>
                                          </p:cBhvr>
                                        </p:animEffect>
                                      </p:childTnLst>
                                    </p:cTn>
                                  </p:par>
                                </p:childTnLst>
                              </p:cTn>
                            </p:par>
                          </p:childTnLst>
                        </p:cTn>
                      </p:par>
                    </p:childTnLst>
                  </p:cTn>
                  <p:nextCondLst>
                    <p:cond evt="onMediaBookmark" delay="0">
                      <p:tgtEl>
                        <p14:bmkTgt spid="2" bmkName="SM_Mov300:04:23.3"/>
                      </p:tgtEl>
                    </p:cond>
                  </p:nextCondLst>
                </p:seq>
                <p:seq concurrent="1" nextAc="seek">
                  <p:cTn id="580" restart="whenNotActive" fill="hold" evtFilter="cancelBubble" nodeType="interactiveSeq">
                    <p:stCondLst>
                      <p:cond evt="onMediaBookmark" delay="0">
                        <p:tgtEl>
                          <p14:bmkTgt spid="2" bmkName="SM_Mov300:04:26.2"/>
                        </p:tgtEl>
                      </p:cond>
                    </p:stCondLst>
                    <p:endSync evt="end" delay="0">
                      <p:rtn val="all"/>
                    </p:endSync>
                    <p:childTnLst>
                      <p:par>
                        <p:cTn id="581" fill="hold">
                          <p:stCondLst>
                            <p:cond delay="0"/>
                          </p:stCondLst>
                          <p:childTnLst>
                            <p:par>
                              <p:cTn id="582" fill="hold">
                                <p:stCondLst>
                                  <p:cond delay="0"/>
                                </p:stCondLst>
                                <p:childTnLst>
                                  <p:par>
                                    <p:cTn id="583" presetID="10" presetClass="exit" presetSubtype="0" fill="hold" grpId="1" nodeType="withEffect">
                                      <p:stCondLst>
                                        <p:cond delay="0"/>
                                      </p:stCondLst>
                                      <p:childTnLst>
                                        <p:animEffect transition="out" filter="fade">
                                          <p:cBhvr>
                                            <p:cTn id="584" dur="200"/>
                                            <p:tgtEl>
                                              <p:spTgt spid="82"/>
                                            </p:tgtEl>
                                          </p:cBhvr>
                                        </p:animEffect>
                                        <p:set>
                                          <p:cBhvr>
                                            <p:cTn id="585"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2" bmkName="SM_Mov300:04:26.2"/>
                      </p:tgtEl>
                    </p:cond>
                  </p:nextCondLst>
                </p:seq>
                <p:seq concurrent="1" nextAc="seek">
                  <p:cTn id="586" restart="whenNotActive" fill="hold" evtFilter="cancelBubble" nodeType="interactiveSeq">
                    <p:stCondLst>
                      <p:cond evt="onMediaBookmark" delay="0">
                        <p:tgtEl>
                          <p14:bmkTgt spid="2" bmkName="SM_Mov300:04:26.3"/>
                        </p:tgtEl>
                      </p:cond>
                    </p:stCondLst>
                    <p:endSync evt="end" delay="0">
                      <p:rtn val="all"/>
                    </p:endSync>
                    <p:childTnLst>
                      <p:par>
                        <p:cTn id="587" fill="hold">
                          <p:stCondLst>
                            <p:cond delay="0"/>
                          </p:stCondLst>
                          <p:childTnLst>
                            <p:par>
                              <p:cTn id="588" fill="hold">
                                <p:stCondLst>
                                  <p:cond delay="0"/>
                                </p:stCondLst>
                                <p:childTnLst>
                                  <p:par>
                                    <p:cTn id="589" presetID="10" presetClass="entr" presetSubtype="0" fill="hold" grpId="0" nodeType="withEffect">
                                      <p:stCondLst>
                                        <p:cond delay="0"/>
                                      </p:stCondLst>
                                      <p:childTnLst>
                                        <p:set>
                                          <p:cBhvr>
                                            <p:cTn id="590" dur="1" fill="hold">
                                              <p:stCondLst>
                                                <p:cond delay="0"/>
                                              </p:stCondLst>
                                            </p:cTn>
                                            <p:tgtEl>
                                              <p:spTgt spid="83"/>
                                            </p:tgtEl>
                                            <p:attrNameLst>
                                              <p:attrName>style.visibility</p:attrName>
                                            </p:attrNameLst>
                                          </p:cBhvr>
                                          <p:to>
                                            <p:strVal val="visible"/>
                                          </p:to>
                                        </p:set>
                                        <p:animEffect transition="in" filter="fade">
                                          <p:cBhvr>
                                            <p:cTn id="591" dur="200"/>
                                            <p:tgtEl>
                                              <p:spTgt spid="83"/>
                                            </p:tgtEl>
                                          </p:cBhvr>
                                        </p:animEffect>
                                      </p:childTnLst>
                                    </p:cTn>
                                  </p:par>
                                </p:childTnLst>
                              </p:cTn>
                            </p:par>
                          </p:childTnLst>
                        </p:cTn>
                      </p:par>
                    </p:childTnLst>
                  </p:cTn>
                  <p:nextCondLst>
                    <p:cond evt="onMediaBookmark" delay="0">
                      <p:tgtEl>
                        <p14:bmkTgt spid="2" bmkName="SM_Mov300:04:26.3"/>
                      </p:tgtEl>
                    </p:cond>
                  </p:nextCondLst>
                </p:seq>
                <p:seq concurrent="1" nextAc="seek">
                  <p:cTn id="592" restart="whenNotActive" fill="hold" evtFilter="cancelBubble" nodeType="interactiveSeq">
                    <p:stCondLst>
                      <p:cond evt="onMediaBookmark" delay="0">
                        <p:tgtEl>
                          <p14:bmkTgt spid="2" bmkName="SM_Mov300:04:34.9"/>
                        </p:tgtEl>
                      </p:cond>
                    </p:stCondLst>
                    <p:endSync evt="end" delay="0">
                      <p:rtn val="all"/>
                    </p:endSync>
                    <p:childTnLst>
                      <p:par>
                        <p:cTn id="593" fill="hold">
                          <p:stCondLst>
                            <p:cond delay="0"/>
                          </p:stCondLst>
                          <p:childTnLst>
                            <p:par>
                              <p:cTn id="594" fill="hold">
                                <p:stCondLst>
                                  <p:cond delay="0"/>
                                </p:stCondLst>
                                <p:childTnLst>
                                  <p:par>
                                    <p:cTn id="595" presetID="10" presetClass="exit" presetSubtype="0" fill="hold" grpId="1" nodeType="withEffect">
                                      <p:stCondLst>
                                        <p:cond delay="0"/>
                                      </p:stCondLst>
                                      <p:childTnLst>
                                        <p:animEffect transition="out" filter="fade">
                                          <p:cBhvr>
                                            <p:cTn id="596" dur="200"/>
                                            <p:tgtEl>
                                              <p:spTgt spid="83"/>
                                            </p:tgtEl>
                                          </p:cBhvr>
                                        </p:animEffect>
                                        <p:set>
                                          <p:cBhvr>
                                            <p:cTn id="597"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2" bmkName="SM_Mov300:04:34.9"/>
                      </p:tgtEl>
                    </p:cond>
                  </p:nextCondLst>
                </p:seq>
                <p:seq concurrent="1" nextAc="seek">
                  <p:cTn id="598" restart="whenNotActive" fill="hold" evtFilter="cancelBubble" nodeType="interactiveSeq">
                    <p:stCondLst>
                      <p:cond evt="onMediaBookmark" delay="0">
                        <p:tgtEl>
                          <p14:bmkTgt spid="2" bmkName="SM_Mov300:04:35.0"/>
                        </p:tgtEl>
                      </p:cond>
                    </p:stCondLst>
                    <p:endSync evt="end" delay="0">
                      <p:rtn val="all"/>
                    </p:endSync>
                    <p:childTnLst>
                      <p:par>
                        <p:cTn id="599" fill="hold">
                          <p:stCondLst>
                            <p:cond delay="0"/>
                          </p:stCondLst>
                          <p:childTnLst>
                            <p:par>
                              <p:cTn id="600" fill="hold">
                                <p:stCondLst>
                                  <p:cond delay="0"/>
                                </p:stCondLst>
                                <p:childTnLst>
                                  <p:par>
                                    <p:cTn id="601" presetID="10" presetClass="entr" presetSubtype="0" fill="hold" grpId="0" nodeType="withEffect">
                                      <p:stCondLst>
                                        <p:cond delay="0"/>
                                      </p:stCondLst>
                                      <p:childTnLst>
                                        <p:set>
                                          <p:cBhvr>
                                            <p:cTn id="602" dur="1" fill="hold">
                                              <p:stCondLst>
                                                <p:cond delay="0"/>
                                              </p:stCondLst>
                                            </p:cTn>
                                            <p:tgtEl>
                                              <p:spTgt spid="92"/>
                                            </p:tgtEl>
                                            <p:attrNameLst>
                                              <p:attrName>style.visibility</p:attrName>
                                            </p:attrNameLst>
                                          </p:cBhvr>
                                          <p:to>
                                            <p:strVal val="visible"/>
                                          </p:to>
                                        </p:set>
                                        <p:animEffect transition="in" filter="fade">
                                          <p:cBhvr>
                                            <p:cTn id="603" dur="200"/>
                                            <p:tgtEl>
                                              <p:spTgt spid="92"/>
                                            </p:tgtEl>
                                          </p:cBhvr>
                                        </p:animEffect>
                                      </p:childTnLst>
                                    </p:cTn>
                                  </p:par>
                                </p:childTnLst>
                              </p:cTn>
                            </p:par>
                          </p:childTnLst>
                        </p:cTn>
                      </p:par>
                    </p:childTnLst>
                  </p:cTn>
                  <p:nextCondLst>
                    <p:cond evt="onMediaBookmark" delay="0">
                      <p:tgtEl>
                        <p14:bmkTgt spid="2" bmkName="SM_Mov300:04:35.0"/>
                      </p:tgtEl>
                    </p:cond>
                  </p:nextCondLst>
                </p:seq>
                <p:seq concurrent="1" nextAc="seek">
                  <p:cTn id="604" restart="whenNotActive" fill="hold" evtFilter="cancelBubble" nodeType="interactiveSeq">
                    <p:stCondLst>
                      <p:cond evt="onMediaBookmark" delay="0">
                        <p:tgtEl>
                          <p14:bmkTgt spid="2" bmkName="SM_Mov300:04:38.4"/>
                        </p:tgtEl>
                      </p:cond>
                    </p:stCondLst>
                    <p:endSync evt="end" delay="0">
                      <p:rtn val="all"/>
                    </p:endSync>
                    <p:childTnLst>
                      <p:par>
                        <p:cTn id="605" fill="hold">
                          <p:stCondLst>
                            <p:cond delay="0"/>
                          </p:stCondLst>
                          <p:childTnLst>
                            <p:par>
                              <p:cTn id="606" fill="hold">
                                <p:stCondLst>
                                  <p:cond delay="0"/>
                                </p:stCondLst>
                                <p:childTnLst>
                                  <p:par>
                                    <p:cTn id="607" presetID="10" presetClass="exit" presetSubtype="0" fill="hold" grpId="1" nodeType="withEffect">
                                      <p:stCondLst>
                                        <p:cond delay="0"/>
                                      </p:stCondLst>
                                      <p:childTnLst>
                                        <p:animEffect transition="out" filter="fade">
                                          <p:cBhvr>
                                            <p:cTn id="608" dur="200"/>
                                            <p:tgtEl>
                                              <p:spTgt spid="92"/>
                                            </p:tgtEl>
                                          </p:cBhvr>
                                        </p:animEffect>
                                        <p:set>
                                          <p:cBhvr>
                                            <p:cTn id="609" dur="1" fill="hold">
                                              <p:stCondLst>
                                                <p:cond delay="199"/>
                                              </p:stCondLst>
                                            </p:cTn>
                                            <p:tgtEl>
                                              <p:spTgt spid="92"/>
                                            </p:tgtEl>
                                            <p:attrNameLst>
                                              <p:attrName>style.visibility</p:attrName>
                                            </p:attrNameLst>
                                          </p:cBhvr>
                                          <p:to>
                                            <p:strVal val="hidden"/>
                                          </p:to>
                                        </p:set>
                                      </p:childTnLst>
                                    </p:cTn>
                                  </p:par>
                                </p:childTnLst>
                              </p:cTn>
                            </p:par>
                          </p:childTnLst>
                        </p:cTn>
                      </p:par>
                    </p:childTnLst>
                  </p:cTn>
                  <p:nextCondLst>
                    <p:cond evt="onMediaBookmark" delay="0">
                      <p:tgtEl>
                        <p14:bmkTgt spid="2" bmkName="SM_Mov300:04:38.4"/>
                      </p:tgtEl>
                    </p:cond>
                  </p:nextCondLst>
                </p:seq>
                <p:seq concurrent="1" nextAc="seek">
                  <p:cTn id="610" restart="whenNotActive" fill="hold" evtFilter="cancelBubble" nodeType="interactiveSeq">
                    <p:stCondLst>
                      <p:cond evt="onMediaBookmark" delay="0">
                        <p:tgtEl>
                          <p14:bmkTgt spid="2" bmkName="SM_Mov300:04:38.5"/>
                        </p:tgtEl>
                      </p:cond>
                    </p:stCondLst>
                    <p:endSync evt="end" delay="0">
                      <p:rtn val="all"/>
                    </p:endSync>
                    <p:childTnLst>
                      <p:par>
                        <p:cTn id="611" fill="hold">
                          <p:stCondLst>
                            <p:cond delay="0"/>
                          </p:stCondLst>
                          <p:childTnLst>
                            <p:par>
                              <p:cTn id="612" fill="hold">
                                <p:stCondLst>
                                  <p:cond delay="0"/>
                                </p:stCondLst>
                                <p:childTnLst>
                                  <p:par>
                                    <p:cTn id="613" presetID="10" presetClass="entr" presetSubtype="0" fill="hold" grpId="0" nodeType="withEffect">
                                      <p:stCondLst>
                                        <p:cond delay="0"/>
                                      </p:stCondLst>
                                      <p:childTnLst>
                                        <p:set>
                                          <p:cBhvr>
                                            <p:cTn id="614" dur="1" fill="hold">
                                              <p:stCondLst>
                                                <p:cond delay="0"/>
                                              </p:stCondLst>
                                            </p:cTn>
                                            <p:tgtEl>
                                              <p:spTgt spid="95"/>
                                            </p:tgtEl>
                                            <p:attrNameLst>
                                              <p:attrName>style.visibility</p:attrName>
                                            </p:attrNameLst>
                                          </p:cBhvr>
                                          <p:to>
                                            <p:strVal val="visible"/>
                                          </p:to>
                                        </p:set>
                                        <p:animEffect transition="in" filter="fade">
                                          <p:cBhvr>
                                            <p:cTn id="615" dur="200"/>
                                            <p:tgtEl>
                                              <p:spTgt spid="95"/>
                                            </p:tgtEl>
                                          </p:cBhvr>
                                        </p:animEffect>
                                      </p:childTnLst>
                                    </p:cTn>
                                  </p:par>
                                </p:childTnLst>
                              </p:cTn>
                            </p:par>
                          </p:childTnLst>
                        </p:cTn>
                      </p:par>
                    </p:childTnLst>
                  </p:cTn>
                  <p:nextCondLst>
                    <p:cond evt="onMediaBookmark" delay="0">
                      <p:tgtEl>
                        <p14:bmkTgt spid="2" bmkName="SM_Mov300:04:38.5"/>
                      </p:tgtEl>
                    </p:cond>
                  </p:nextCondLst>
                </p:seq>
                <p:seq concurrent="1" nextAc="seek">
                  <p:cTn id="616" restart="whenNotActive" fill="hold" evtFilter="cancelBubble" nodeType="interactiveSeq">
                    <p:stCondLst>
                      <p:cond evt="onMediaBookmark" delay="0">
                        <p:tgtEl>
                          <p14:bmkTgt spid="2" bmkName="SM_Mov300:04:47.5"/>
                        </p:tgtEl>
                      </p:cond>
                    </p:stCondLst>
                    <p:endSync evt="end" delay="0">
                      <p:rtn val="all"/>
                    </p:endSync>
                    <p:childTnLst>
                      <p:par>
                        <p:cTn id="617" fill="hold">
                          <p:stCondLst>
                            <p:cond delay="0"/>
                          </p:stCondLst>
                          <p:childTnLst>
                            <p:par>
                              <p:cTn id="618" fill="hold">
                                <p:stCondLst>
                                  <p:cond delay="0"/>
                                </p:stCondLst>
                                <p:childTnLst>
                                  <p:par>
                                    <p:cTn id="619" presetID="10" presetClass="exit" presetSubtype="0" fill="hold" grpId="1" nodeType="withEffect">
                                      <p:stCondLst>
                                        <p:cond delay="0"/>
                                      </p:stCondLst>
                                      <p:childTnLst>
                                        <p:animEffect transition="out" filter="fade">
                                          <p:cBhvr>
                                            <p:cTn id="620" dur="200"/>
                                            <p:tgtEl>
                                              <p:spTgt spid="95"/>
                                            </p:tgtEl>
                                          </p:cBhvr>
                                        </p:animEffect>
                                        <p:set>
                                          <p:cBhvr>
                                            <p:cTn id="621" dur="1" fill="hold">
                                              <p:stCondLst>
                                                <p:cond delay="199"/>
                                              </p:stCondLst>
                                            </p:cTn>
                                            <p:tgtEl>
                                              <p:spTgt spid="95"/>
                                            </p:tgtEl>
                                            <p:attrNameLst>
                                              <p:attrName>style.visibility</p:attrName>
                                            </p:attrNameLst>
                                          </p:cBhvr>
                                          <p:to>
                                            <p:strVal val="hidden"/>
                                          </p:to>
                                        </p:set>
                                      </p:childTnLst>
                                    </p:cTn>
                                  </p:par>
                                </p:childTnLst>
                              </p:cTn>
                            </p:par>
                          </p:childTnLst>
                        </p:cTn>
                      </p:par>
                    </p:childTnLst>
                  </p:cTn>
                  <p:nextCondLst>
                    <p:cond evt="onMediaBookmark" delay="0">
                      <p:tgtEl>
                        <p14:bmkTgt spid="2" bmkName="SM_Mov300:04:47.5"/>
                      </p:tgtEl>
                    </p:cond>
                  </p:nextCondLst>
                </p:seq>
                <p:seq concurrent="1" nextAc="seek">
                  <p:cTn id="622" restart="whenNotActive" fill="hold" evtFilter="cancelBubble" nodeType="interactiveSeq">
                    <p:stCondLst>
                      <p:cond evt="onMediaBookmark" delay="0">
                        <p:tgtEl>
                          <p14:bmkTgt spid="2" bmkName="SM_Mov300:04:47.6"/>
                        </p:tgtEl>
                      </p:cond>
                    </p:stCondLst>
                    <p:endSync evt="end" delay="0">
                      <p:rtn val="all"/>
                    </p:endSync>
                    <p:childTnLst>
                      <p:par>
                        <p:cTn id="623" fill="hold">
                          <p:stCondLst>
                            <p:cond delay="0"/>
                          </p:stCondLst>
                          <p:childTnLst>
                            <p:par>
                              <p:cTn id="624" fill="hold">
                                <p:stCondLst>
                                  <p:cond delay="0"/>
                                </p:stCondLst>
                                <p:childTnLst>
                                  <p:par>
                                    <p:cTn id="625" presetID="10" presetClass="entr" presetSubtype="0" fill="hold" grpId="0" nodeType="withEffect">
                                      <p:stCondLst>
                                        <p:cond delay="0"/>
                                      </p:stCondLst>
                                      <p:childTnLst>
                                        <p:set>
                                          <p:cBhvr>
                                            <p:cTn id="626" dur="1" fill="hold">
                                              <p:stCondLst>
                                                <p:cond delay="0"/>
                                              </p:stCondLst>
                                            </p:cTn>
                                            <p:tgtEl>
                                              <p:spTgt spid="96"/>
                                            </p:tgtEl>
                                            <p:attrNameLst>
                                              <p:attrName>style.visibility</p:attrName>
                                            </p:attrNameLst>
                                          </p:cBhvr>
                                          <p:to>
                                            <p:strVal val="visible"/>
                                          </p:to>
                                        </p:set>
                                        <p:animEffect transition="in" filter="fade">
                                          <p:cBhvr>
                                            <p:cTn id="627" dur="200"/>
                                            <p:tgtEl>
                                              <p:spTgt spid="96"/>
                                            </p:tgtEl>
                                          </p:cBhvr>
                                        </p:animEffect>
                                      </p:childTnLst>
                                    </p:cTn>
                                  </p:par>
                                </p:childTnLst>
                              </p:cTn>
                            </p:par>
                          </p:childTnLst>
                        </p:cTn>
                      </p:par>
                    </p:childTnLst>
                  </p:cTn>
                  <p:nextCondLst>
                    <p:cond evt="onMediaBookmark" delay="0">
                      <p:tgtEl>
                        <p14:bmkTgt spid="2" bmkName="SM_Mov300:04:47.6"/>
                      </p:tgtEl>
                    </p:cond>
                  </p:nextCondLst>
                </p:seq>
                <p:seq concurrent="1" nextAc="seek">
                  <p:cTn id="628" restart="whenNotActive" fill="hold" evtFilter="cancelBubble" nodeType="interactiveSeq">
                    <p:stCondLst>
                      <p:cond evt="onMediaBookmark" delay="0">
                        <p:tgtEl>
                          <p14:bmkTgt spid="2" bmkName="SM_Mov300:04:54.5"/>
                        </p:tgtEl>
                      </p:cond>
                    </p:stCondLst>
                    <p:endSync evt="end" delay="0">
                      <p:rtn val="all"/>
                    </p:endSync>
                    <p:childTnLst>
                      <p:par>
                        <p:cTn id="629" fill="hold">
                          <p:stCondLst>
                            <p:cond delay="0"/>
                          </p:stCondLst>
                          <p:childTnLst>
                            <p:par>
                              <p:cTn id="630" fill="hold">
                                <p:stCondLst>
                                  <p:cond delay="0"/>
                                </p:stCondLst>
                                <p:childTnLst>
                                  <p:par>
                                    <p:cTn id="631" presetID="10" presetClass="exit" presetSubtype="0" fill="hold" grpId="1" nodeType="withEffect">
                                      <p:stCondLst>
                                        <p:cond delay="0"/>
                                      </p:stCondLst>
                                      <p:childTnLst>
                                        <p:animEffect transition="out" filter="fade">
                                          <p:cBhvr>
                                            <p:cTn id="632" dur="200"/>
                                            <p:tgtEl>
                                              <p:spTgt spid="96"/>
                                            </p:tgtEl>
                                          </p:cBhvr>
                                        </p:animEffect>
                                        <p:set>
                                          <p:cBhvr>
                                            <p:cTn id="633" dur="1" fill="hold">
                                              <p:stCondLst>
                                                <p:cond delay="199"/>
                                              </p:stCondLst>
                                            </p:cTn>
                                            <p:tgtEl>
                                              <p:spTgt spid="96"/>
                                            </p:tgtEl>
                                            <p:attrNameLst>
                                              <p:attrName>style.visibility</p:attrName>
                                            </p:attrNameLst>
                                          </p:cBhvr>
                                          <p:to>
                                            <p:strVal val="hidden"/>
                                          </p:to>
                                        </p:set>
                                      </p:childTnLst>
                                    </p:cTn>
                                  </p:par>
                                </p:childTnLst>
                              </p:cTn>
                            </p:par>
                          </p:childTnLst>
                        </p:cTn>
                      </p:par>
                    </p:childTnLst>
                  </p:cTn>
                  <p:nextCondLst>
                    <p:cond evt="onMediaBookmark" delay="0">
                      <p:tgtEl>
                        <p14:bmkTgt spid="2" bmkName="SM_Mov300:04:54.5"/>
                      </p:tgtEl>
                    </p:cond>
                  </p:nextCondLst>
                </p:seq>
                <p:seq concurrent="1" nextAc="seek">
                  <p:cTn id="634" restart="whenNotActive" fill="hold" evtFilter="cancelBubble" nodeType="interactiveSeq">
                    <p:stCondLst>
                      <p:cond evt="onMediaBookmark" delay="0">
                        <p:tgtEl>
                          <p14:bmkTgt spid="2" bmkName="SM_Mov300:04:54.6"/>
                        </p:tgtEl>
                      </p:cond>
                    </p:stCondLst>
                    <p:endSync evt="end" delay="0">
                      <p:rtn val="all"/>
                    </p:endSync>
                    <p:childTnLst>
                      <p:par>
                        <p:cTn id="635" fill="hold">
                          <p:stCondLst>
                            <p:cond delay="0"/>
                          </p:stCondLst>
                          <p:childTnLst>
                            <p:par>
                              <p:cTn id="636" fill="hold">
                                <p:stCondLst>
                                  <p:cond delay="0"/>
                                </p:stCondLst>
                                <p:childTnLst>
                                  <p:par>
                                    <p:cTn id="637" presetID="10" presetClass="entr" presetSubtype="0" fill="hold" grpId="0" nodeType="withEffect">
                                      <p:stCondLst>
                                        <p:cond delay="0"/>
                                      </p:stCondLst>
                                      <p:childTnLst>
                                        <p:set>
                                          <p:cBhvr>
                                            <p:cTn id="638" dur="1" fill="hold">
                                              <p:stCondLst>
                                                <p:cond delay="0"/>
                                              </p:stCondLst>
                                            </p:cTn>
                                            <p:tgtEl>
                                              <p:spTgt spid="97"/>
                                            </p:tgtEl>
                                            <p:attrNameLst>
                                              <p:attrName>style.visibility</p:attrName>
                                            </p:attrNameLst>
                                          </p:cBhvr>
                                          <p:to>
                                            <p:strVal val="visible"/>
                                          </p:to>
                                        </p:set>
                                        <p:animEffect transition="in" filter="fade">
                                          <p:cBhvr>
                                            <p:cTn id="639" dur="200"/>
                                            <p:tgtEl>
                                              <p:spTgt spid="97"/>
                                            </p:tgtEl>
                                          </p:cBhvr>
                                        </p:animEffect>
                                      </p:childTnLst>
                                    </p:cTn>
                                  </p:par>
                                </p:childTnLst>
                              </p:cTn>
                            </p:par>
                          </p:childTnLst>
                        </p:cTn>
                      </p:par>
                    </p:childTnLst>
                  </p:cTn>
                  <p:nextCondLst>
                    <p:cond evt="onMediaBookmark" delay="0">
                      <p:tgtEl>
                        <p14:bmkTgt spid="2" bmkName="SM_Mov300:04:54.6"/>
                      </p:tgtEl>
                    </p:cond>
                  </p:nextCondLst>
                </p:seq>
                <p:seq concurrent="1" nextAc="seek">
                  <p:cTn id="640" restart="whenNotActive" fill="hold" evtFilter="cancelBubble" nodeType="interactiveSeq">
                    <p:stCondLst>
                      <p:cond evt="onMediaBookmark" delay="0">
                        <p:tgtEl>
                          <p14:bmkTgt spid="2" bmkName="SM_Mov300:04:58.6"/>
                        </p:tgtEl>
                      </p:cond>
                    </p:stCondLst>
                    <p:endSync evt="end" delay="0">
                      <p:rtn val="all"/>
                    </p:endSync>
                    <p:childTnLst>
                      <p:par>
                        <p:cTn id="641" fill="hold">
                          <p:stCondLst>
                            <p:cond delay="0"/>
                          </p:stCondLst>
                          <p:childTnLst>
                            <p:par>
                              <p:cTn id="642" fill="hold">
                                <p:stCondLst>
                                  <p:cond delay="0"/>
                                </p:stCondLst>
                                <p:childTnLst>
                                  <p:par>
                                    <p:cTn id="643" presetID="10" presetClass="exit" presetSubtype="0" fill="hold" grpId="1" nodeType="withEffect">
                                      <p:stCondLst>
                                        <p:cond delay="0"/>
                                      </p:stCondLst>
                                      <p:childTnLst>
                                        <p:animEffect transition="out" filter="fade">
                                          <p:cBhvr>
                                            <p:cTn id="644" dur="200"/>
                                            <p:tgtEl>
                                              <p:spTgt spid="97"/>
                                            </p:tgtEl>
                                          </p:cBhvr>
                                        </p:animEffect>
                                        <p:set>
                                          <p:cBhvr>
                                            <p:cTn id="645" dur="1" fill="hold">
                                              <p:stCondLst>
                                                <p:cond delay="199"/>
                                              </p:stCondLst>
                                            </p:cTn>
                                            <p:tgtEl>
                                              <p:spTgt spid="97"/>
                                            </p:tgtEl>
                                            <p:attrNameLst>
                                              <p:attrName>style.visibility</p:attrName>
                                            </p:attrNameLst>
                                          </p:cBhvr>
                                          <p:to>
                                            <p:strVal val="hidden"/>
                                          </p:to>
                                        </p:set>
                                      </p:childTnLst>
                                    </p:cTn>
                                  </p:par>
                                </p:childTnLst>
                              </p:cTn>
                            </p:par>
                          </p:childTnLst>
                        </p:cTn>
                      </p:par>
                    </p:childTnLst>
                  </p:cTn>
                  <p:nextCondLst>
                    <p:cond evt="onMediaBookmark" delay="0">
                      <p:tgtEl>
                        <p14:bmkTgt spid="2" bmkName="SM_Mov300:04:58.6"/>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80" grpId="0" animBg="1"/>
          <p:bldP spid="80" grpId="1" animBg="1"/>
          <p:bldP spid="81" grpId="0" animBg="1"/>
          <p:bldP spid="81" grpId="1" animBg="1"/>
          <p:bldP spid="82" grpId="0" animBg="1"/>
          <p:bldP spid="82" grpId="1" animBg="1"/>
          <p:bldP spid="83" grpId="0" animBg="1"/>
          <p:bldP spid="83" grpId="1" animBg="1"/>
          <p:bldP spid="92" grpId="0" animBg="1"/>
          <p:bldP spid="92" grpId="1" animBg="1"/>
          <p:bldP spid="95" grpId="0" animBg="1"/>
          <p:bldP spid="95" grpId="1" animBg="1"/>
          <p:bldP spid="96" grpId="0" animBg="1"/>
          <p:bldP spid="96" grpId="1" animBg="1"/>
          <p:bldP spid="97" grpId="0" animBg="1"/>
          <p:bldP spid="97"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4/4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7010400" cy="430887"/>
          </a:xfrm>
          <a:prstGeom prst="rect">
            <a:avLst/>
          </a:prstGeom>
          <a:noFill/>
        </p:spPr>
        <p:txBody>
          <a:bodyPr wrap="square" rtlCol="0">
            <a:spAutoFit/>
          </a:bodyPr>
          <a:lstStyle/>
          <a:p>
            <a:r>
              <a:rPr lang="en-US" sz="2200" dirty="0" smtClean="0">
                <a:solidFill>
                  <a:schemeClr val="bg1"/>
                </a:solidFill>
                <a:latin typeface="Segoe UI Light" pitchFamily="34" charset="0"/>
              </a:rPr>
              <a:t>Use slide masters to customize a presentation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57">
              <a:extLst>
                <a:ext uri="{BEBA8EAE-BF5A-486C-A8C5-ECC9F3942E4B}">
                  <a14:imgProps xmlns:a14="http://schemas.microsoft.com/office/drawing/2010/main">
                    <a14:imgLayer r:embed="rId58">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 name="SM_Mov4.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SM_Mov400:00:00.0" time="33"/>
                    <p14:bmk name="SM_Mov400:00:06.1" time="6100"/>
                    <p14:bmk name="SM_Mov400:00:06.2" time="6200"/>
                    <p14:bmk name="SM_Mov400:00:09.2" time="9200"/>
                    <p14:bmk name="SM_Mov400:00:09.3" time="9300"/>
                    <p14:bmk name="SM_Mov400:00:10.6" time="10667"/>
                    <p14:bmk name="SM_Mov400:00:10.7" time="10767"/>
                    <p14:bmk name="SM_Mov400:00:17.3" time="17300"/>
                    <p14:bmk name="SM_Mov400:00:17.4" time="17400"/>
                    <p14:bmk name="SM_Mov400:00:21.9" time="21933"/>
                    <p14:bmk name="SM_Mov400:00:22.0" time="22033"/>
                    <p14:bmk name="SM_Mov400:00:27.1" time="27133"/>
                    <p14:bmk name="SM_Mov400:00:27.2" time="27233"/>
                    <p14:bmk name="SM_Mov400:00:36.0" time="36000"/>
                    <p14:bmk name="SM_Mov400:00:36.1" time="36100"/>
                    <p14:bmk name="SM_Mov400:00:40.3" time="40300"/>
                    <p14:bmk name="SM_Mov400:00:40.4" time="40400"/>
                    <p14:bmk name="SM_Mov400:00:44.0" time="44033"/>
                    <p14:bmk name="SM_Mov400:00:44.1" time="44133"/>
                    <p14:bmk name="SM_Mov400:00:49.8" time="49800"/>
                    <p14:bmk name="SM_Mov400:00:49.9" time="49900"/>
                    <p14:bmk name="SM_Mov400:00:57.8" time="57833"/>
                    <p14:bmk name="SM_Mov400:00:57.9" time="57933"/>
                    <p14:bmk name="SM_Mov400:01:01.6" time="61600"/>
                    <p14:bmk name="SM_Mov400:01:01.7" time="61700"/>
                    <p14:bmk name="SM_Mov400:01:08.0" time="68000"/>
                    <p14:bmk name="SM_Mov400:01:08.1" time="68100"/>
                    <p14:bmk name="SM_Mov400:01:15.8" time="75833"/>
                    <p14:bmk name="SM_Mov400:01:15.9" time="75933"/>
                    <p14:bmk name="SM_Mov400:01:24.2" time="84200"/>
                    <p14:bmk name="SM_Mov400:01:24.3" time="84300"/>
                    <p14:bmk name="SM_Mov400:01:29.4" time="89467"/>
                    <p14:bmk name="SM_Mov400:01:29.5" time="89567"/>
                    <p14:bmk name="SM_Mov400:01:33.2" time="93267"/>
                    <p14:bmk name="SM_Mov400:01:33.3" time="93367"/>
                    <p14:bmk name="SM_Mov400:01:39.0" time="99000"/>
                    <p14:bmk name="SM_Mov400:01:39.1" time="99100"/>
                    <p14:bmk name="SM_Mov400:01:42.1" time="102133"/>
                    <p14:bmk name="SM_Mov400:01:42.2" time="102233"/>
                    <p14:bmk name="SM_Mov400:01:49.9" time="109900"/>
                    <p14:bmk name="SM_Mov400:01:50.0" time="110000"/>
                    <p14:bmk name="SM_Mov400:01:57.6" time="117633"/>
                    <p14:bmk name="SM_Mov400:01:57.7" time="117733"/>
                    <p14:bmk name="SM_Mov400:02:02.0" time="122000"/>
                    <p14:bmk name="SM_Mov400:02:02.1" time="122100"/>
                    <p14:bmk name="SM_Mov400:02:06.0" time="126067"/>
                    <p14:bmk name="SM_Mov400:02:06.1" time="126167"/>
                    <p14:bmk name="SM_Mov400:02:08.5" time="128533"/>
                    <p14:bmk name="SM_Mov400:02:08.6" time="128633"/>
                    <p14:bmk name="SM_Mov400:02:17.6" time="137600"/>
                    <p14:bmk name="SM_Mov400:02:17.7" time="137700"/>
                    <p14:bmk name="SM_Mov400:02:25.4" time="145400"/>
                    <p14:bmk name="SM_Mov400:02:25.5" time="145500"/>
                    <p14:bmk name="SM_Mov400:02:30.3" time="150333"/>
                    <p14:bmk name="SM_Mov400:02:30.4" time="150433"/>
                    <p14:bmk name="SM_Mov400:02:40.4" time="160467"/>
                    <p14:bmk name="SM_Mov400:02:40.5" time="160567"/>
                    <p14:bmk name="SM_Mov400:02:48.4" time="168467"/>
                    <p14:bmk name="SM_Mov400:02:48.5" time="168567"/>
                    <p14:bmk name="SM_Mov400:02:52.9" time="172967"/>
                    <p14:bmk name="SM_Mov400:02:53.0" time="173067"/>
                    <p14:bmk name="SM_Mov400:02:57.6" time="177667"/>
                    <p14:bmk name="SM_Mov400:02:57.7" time="177767"/>
                    <p14:bmk name="SM_Mov400:03:02.1" time="182100"/>
                    <p14:bmk name="SM_Mov400:03:02.2" time="182200"/>
                    <p14:bmk name="SM_Mov400:03:06.3" time="186300"/>
                    <p14:bmk name="SM_Mov400:03:06.4" time="186400"/>
                    <p14:bmk name="SM_Mov400:03:10.5" time="190500"/>
                    <p14:bmk name="SM_Mov400:03:10.6" time="190600"/>
                    <p14:bmk name="SM_Mov400:03:16.4" time="196400"/>
                    <p14:bmk name="SM_Mov400:03:16.5" time="196500"/>
                    <p14:bmk name="SM_Mov400:03:23.0" time="203033"/>
                    <p14:bmk name="SM_Mov400:03:23.1" time="203133"/>
                    <p14:bmk name="SM_Mov400:03:25.0" time="205033"/>
                    <p14:bmk name="SM_Mov400:03:25.1" time="205133"/>
                    <p14:bmk name="SM_Mov400:03:34.1" time="214133"/>
                    <p14:bmk name="SM_Mov400:03:34.2" time="214233"/>
                    <p14:bmk name="SM_Mov400:03:43.7" time="223733"/>
                    <p14:bmk name="SM_Mov400:03:43.8" time="223833"/>
                    <p14:bmk name="SM_Mov400:03:51.5" time="231500"/>
                    <p14:bmk name="SM_Mov400:03:51.6" time="231600"/>
                    <p14:bmk name="SM_Mov400:04:01.1" time="241133"/>
                    <p14:bmk name="SM_Mov400:04:01.2" time="241233"/>
                    <p14:bmk name="SM_Mov400:04:07.3" time="247300"/>
                    <p14:bmk name="SM_Mov400:04:07.4" time="247400"/>
                    <p14:bmk name="SM_Mov400:04:10.9" time="250900"/>
                    <p14:bmk name="SM_Mov400:04:11.0" time="251000"/>
                    <p14:bmk name="SM_Mov400:04:17.4" time="257400"/>
                    <p14:bmk name="SM_Mov400:04:17.5" time="257500"/>
                    <p14:bmk name="SM_Mov400:04:21.7" time="261733"/>
                    <p14:bmk name="SM_Mov400:04:21.8" time="261833"/>
                    <p14:bmk name="SM_Mov400:04:33.3" time="273333"/>
                    <p14:bmk name="SM_Mov400:04:33.4" time="273433"/>
                    <p14:bmk name="SM_Mov400:04:38.7" time="278767"/>
                    <p14:bmk name="SM_Mov400:04:38.8" time="278867"/>
                    <p14:bmk name="SM_Mov400:04:42.9" time="282933"/>
                    <p14:bmk name="SM_Mov400:04:43.0" time="283033"/>
                    <p14:bmk name="SM_Mov400:04:47.8" time="287800"/>
                    <p14:bmk name="SM_Mov400:04:47.9" time="287900"/>
                    <p14:bmk name="SM_Mov400:04:57.1" time="297133"/>
                    <p14:bmk name="SM_Mov400:04:57.2" time="297233"/>
                    <p14:bmk name="SM_Mov400:05:01.9" time="301967"/>
                  </p14:bmkLst>
                </p14:media>
              </p:ext>
            </p:extLst>
          </p:nvPr>
        </p:nvPicPr>
        <p:blipFill>
          <a:blip r:embed="rId59"/>
          <a:stretch>
            <a:fillRect/>
          </a:stretch>
        </p:blipFill>
        <p:spPr>
          <a:xfrm>
            <a:off x="1235075" y="1042988"/>
            <a:ext cx="10515600" cy="5915025"/>
          </a:xfrm>
        </p:spPr>
      </p:pic>
      <p:sp>
        <p:nvSpPr>
          <p:cNvPr id="16" name="Media Placeholder 15"/>
          <p:cNvSpPr>
            <a:spLocks noGrp="1"/>
          </p:cNvSpPr>
          <p:nvPr>
            <p:ph type="media" sz="quarter" idx="11"/>
          </p:nvPr>
        </p:nvSpPr>
        <p:spPr>
          <a:xfrm>
            <a:off x="3198576" y="8494776"/>
            <a:ext cx="1115568" cy="630936"/>
          </a:xfrm>
        </p:spPr>
      </p:sp>
      <p:sp>
        <p:nvSpPr>
          <p:cNvPr id="17" name="Media Placeholder 16"/>
          <p:cNvSpPr>
            <a:spLocks noGrp="1"/>
          </p:cNvSpPr>
          <p:nvPr>
            <p:ph type="media" sz="quarter" idx="12"/>
          </p:nvPr>
        </p:nvSpPr>
        <p:spPr>
          <a:xfrm>
            <a:off x="4563696" y="8494776"/>
            <a:ext cx="1115568" cy="630936"/>
          </a:xfrm>
        </p:spPr>
      </p:sp>
      <p:sp>
        <p:nvSpPr>
          <p:cNvPr id="18" name="Media Placeholder 17"/>
          <p:cNvSpPr>
            <a:spLocks noGrp="1"/>
          </p:cNvSpPr>
          <p:nvPr>
            <p:ph type="media" sz="quarter" idx="13"/>
          </p:nvPr>
        </p:nvSpPr>
        <p:spPr>
          <a:xfrm>
            <a:off x="5940429" y="8494776"/>
            <a:ext cx="1115568" cy="630936"/>
          </a:xfrm>
        </p:spPr>
      </p:sp>
      <p:sp>
        <p:nvSpPr>
          <p:cNvPr id="19" name="Media Placeholder 18"/>
          <p:cNvSpPr>
            <a:spLocks noGrp="1"/>
          </p:cNvSpPr>
          <p:nvPr>
            <p:ph type="media" sz="quarter" idx="15"/>
          </p:nvPr>
        </p:nvSpPr>
        <p:spPr>
          <a:xfrm>
            <a:off x="7309092" y="8494776"/>
            <a:ext cx="1115568" cy="630936"/>
          </a:xfrm>
        </p:spPr>
      </p:sp>
      <p:sp>
        <p:nvSpPr>
          <p:cNvPr id="20" name="Media Placeholder 19"/>
          <p:cNvSpPr>
            <a:spLocks noGrp="1"/>
          </p:cNvSpPr>
          <p:nvPr>
            <p:ph type="media" sz="quarter" idx="16"/>
          </p:nvPr>
        </p:nvSpPr>
        <p:spPr>
          <a:xfrm>
            <a:off x="8672013" y="8494776"/>
            <a:ext cx="1115568" cy="630936"/>
          </a:xfrm>
        </p:spPr>
      </p:sp>
      <p:sp>
        <p:nvSpPr>
          <p:cNvPr id="21" name="Media Placeholder 20"/>
          <p:cNvSpPr>
            <a:spLocks noGrp="1"/>
          </p:cNvSpPr>
          <p:nvPr>
            <p:ph type="media" sz="quarter" idx="17"/>
          </p:nvPr>
        </p:nvSpPr>
        <p:spPr>
          <a:xfrm>
            <a:off x="10038087" y="8494776"/>
            <a:ext cx="1115568" cy="630936"/>
          </a:xfrm>
        </p:spPr>
      </p:sp>
      <p:sp>
        <p:nvSpPr>
          <p:cNvPr id="63"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74"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5"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8">
            <a:hlinkClick r:id="rId60" action="ppaction://hlinksldjump"/>
          </p:cNvPr>
          <p:cNvPicPr>
            <a:picLocks noGrp="1"/>
          </p:cNvPicPr>
          <p:nvPr>
            <p:ph type="media" sz="quarter" idx="11"/>
          </p:nvPr>
        </p:nvPicPr>
        <p:blipFill>
          <a:blip r:embed="rId61">
            <a:extLst>
              <a:ext uri="{28A0092B-C50C-407E-A947-70E740481C1C}">
                <a14:useLocalDpi xmlns:a14="http://schemas.microsoft.com/office/drawing/2010/main" val="0"/>
              </a:ext>
            </a:extLst>
          </a:blip>
          <a:stretch>
            <a:fillRect/>
          </a:stretch>
        </p:blipFill>
        <p:spPr>
          <a:xfrm>
            <a:off x="3199081" y="8495913"/>
            <a:ext cx="1115568" cy="630936"/>
          </a:xfrm>
        </p:spPr>
      </p:pic>
      <p:pic>
        <p:nvPicPr>
          <p:cNvPr id="77" name="Media Placeholder 7">
            <a:hlinkClick r:id="rId62" action="ppaction://hlinksldjump"/>
          </p:cNvPr>
          <p:cNvPicPr>
            <a:picLocks noGrp="1"/>
          </p:cNvPicPr>
          <p:nvPr>
            <p:ph type="media" sz="quarter" idx="12"/>
          </p:nvPr>
        </p:nvPicPr>
        <p:blipFill>
          <a:blip r:embed="rId63">
            <a:extLst>
              <a:ext uri="{28A0092B-C50C-407E-A947-70E740481C1C}">
                <a14:useLocalDpi xmlns:a14="http://schemas.microsoft.com/office/drawing/2010/main" val="0"/>
              </a:ext>
            </a:extLst>
          </a:blip>
          <a:stretch>
            <a:fillRect/>
          </a:stretch>
        </p:blipFill>
        <p:spPr>
          <a:xfrm>
            <a:off x="4564062" y="8496209"/>
            <a:ext cx="1115568" cy="630936"/>
          </a:xfrm>
        </p:spPr>
      </p:pic>
      <p:pic>
        <p:nvPicPr>
          <p:cNvPr id="78" name="Media Placeholder 6">
            <a:hlinkClick r:id="rId64" action="ppaction://hlinksldjump"/>
          </p:cNvPr>
          <p:cNvPicPr>
            <a:picLocks noGrp="1"/>
          </p:cNvPicPr>
          <p:nvPr>
            <p:ph type="media" sz="quarter" idx="13"/>
          </p:nvPr>
        </p:nvPicPr>
        <p:blipFill>
          <a:blip r:embed="rId65">
            <a:extLst>
              <a:ext uri="{28A0092B-C50C-407E-A947-70E740481C1C}">
                <a14:useLocalDpi xmlns:a14="http://schemas.microsoft.com/office/drawing/2010/main" val="0"/>
              </a:ext>
            </a:extLst>
          </a:blip>
          <a:stretch>
            <a:fillRect/>
          </a:stretch>
        </p:blipFill>
        <p:spPr>
          <a:xfrm>
            <a:off x="5940693" y="8495913"/>
            <a:ext cx="1115568" cy="630936"/>
          </a:xfrm>
        </p:spPr>
      </p:pic>
      <p:pic>
        <p:nvPicPr>
          <p:cNvPr id="79" name="Media Placeholder 5">
            <a:hlinkClick r:id="rId66" action="ppaction://hlinksldjump"/>
          </p:cNvPr>
          <p:cNvPicPr>
            <a:picLocks noGrp="1"/>
          </p:cNvPicPr>
          <p:nvPr>
            <p:ph type="media" sz="quarter" idx="15"/>
          </p:nvPr>
        </p:nvPicPr>
        <p:blipFill>
          <a:blip r:embed="rId67">
            <a:extLst>
              <a:ext uri="{28A0092B-C50C-407E-A947-70E740481C1C}">
                <a14:useLocalDpi xmlns:a14="http://schemas.microsoft.com/office/drawing/2010/main" val="0"/>
              </a:ext>
            </a:extLst>
          </a:blip>
          <a:stretch>
            <a:fillRect/>
          </a:stretch>
        </p:blipFill>
        <p:spPr>
          <a:xfrm>
            <a:off x="7309118" y="8495913"/>
            <a:ext cx="1115568" cy="630936"/>
          </a:xfrm>
        </p:spPr>
      </p:pic>
      <p:pic>
        <p:nvPicPr>
          <p:cNvPr id="84" name="Media Placeholder 3">
            <a:hlinkClick r:id="rId68" action="ppaction://hlinksldjump"/>
          </p:cNvPr>
          <p:cNvPicPr>
            <a:picLocks noGrp="1"/>
          </p:cNvPicPr>
          <p:nvPr>
            <p:ph type="media" sz="quarter" idx="16"/>
          </p:nvPr>
        </p:nvPicPr>
        <p:blipFill>
          <a:blip r:embed="rId69">
            <a:extLst>
              <a:ext uri="{28A0092B-C50C-407E-A947-70E740481C1C}">
                <a14:useLocalDpi xmlns:a14="http://schemas.microsoft.com/office/drawing/2010/main" val="0"/>
              </a:ext>
            </a:extLst>
          </a:blip>
          <a:stretch>
            <a:fillRect/>
          </a:stretch>
        </p:blipFill>
        <p:spPr>
          <a:xfrm>
            <a:off x="8672512" y="8496209"/>
            <a:ext cx="1115568" cy="630936"/>
          </a:xfrm>
        </p:spPr>
      </p:pic>
      <p:pic>
        <p:nvPicPr>
          <p:cNvPr id="85" name="Media Placeholder 2">
            <a:hlinkClick r:id="rId70" action="ppaction://hlinksldjump"/>
          </p:cNvPr>
          <p:cNvPicPr>
            <a:picLocks noGrp="1"/>
          </p:cNvPicPr>
          <p:nvPr>
            <p:ph type="media" sz="quarter" idx="17"/>
          </p:nvPr>
        </p:nvPicPr>
        <p:blipFill>
          <a:blip r:embed="rId71">
            <a:extLst>
              <a:ext uri="{28A0092B-C50C-407E-A947-70E740481C1C}">
                <a14:useLocalDpi xmlns:a14="http://schemas.microsoft.com/office/drawing/2010/main" val="0"/>
              </a:ext>
            </a:extLst>
          </a:blip>
          <a:stretch>
            <a:fillRect/>
          </a:stretch>
        </p:blipFill>
        <p:spPr>
          <a:xfrm>
            <a:off x="10037763" y="8495763"/>
            <a:ext cx="1115568" cy="630936"/>
          </a:xfrm>
        </p:spPr>
      </p:pic>
      <p:sp>
        <p:nvSpPr>
          <p:cNvPr id="86" name="Media Placeholder 10"/>
          <p:cNvSpPr>
            <a:spLocks noGrp="1"/>
          </p:cNvSpPr>
          <p:nvPr>
            <p:ph type="media" sz="quarter" idx="10"/>
          </p:nvPr>
        </p:nvSpPr>
        <p:spPr>
          <a:xfrm>
            <a:off x="1820496" y="8494776"/>
            <a:ext cx="1115568" cy="630936"/>
          </a:xfrm>
        </p:spPr>
      </p:sp>
      <p:sp>
        <p:nvSpPr>
          <p:cNvPr id="87" name="Rectangle 86"/>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8" name="Rectangle 87"/>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9" name="Rectangle 88"/>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0" name="Rectangle 89"/>
          <p:cNvSpPr/>
          <p:nvPr/>
        </p:nvSpPr>
        <p:spPr>
          <a:xfrm>
            <a:off x="1068863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1" name="Rectangle 90"/>
          <p:cNvSpPr/>
          <p:nvPr/>
        </p:nvSpPr>
        <p:spPr>
          <a:xfrm>
            <a:off x="1099734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92" name="Media Placeholder 8">
            <a:hlinkClick r:id="rId60" action="ppaction://hlinksldjump"/>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3199081" y="8495913"/>
            <a:ext cx="1115476" cy="627836"/>
          </a:xfrm>
          <a:prstGeom prst="rect">
            <a:avLst/>
          </a:prstGeom>
        </p:spPr>
      </p:pic>
      <p:pic>
        <p:nvPicPr>
          <p:cNvPr id="93" name="Media Placeholder 7">
            <a:hlinkClick r:id="rId62" action="ppaction://hlinksldjump"/>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4564063" y="8496209"/>
            <a:ext cx="1114425" cy="627244"/>
          </a:xfrm>
          <a:prstGeom prst="rect">
            <a:avLst/>
          </a:prstGeom>
        </p:spPr>
      </p:pic>
      <p:pic>
        <p:nvPicPr>
          <p:cNvPr id="94" name="Media Placeholder 6">
            <a:hlinkClick r:id="rId64" action="ppaction://hlinksldjump"/>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95" name="Media Placeholder 5">
            <a:hlinkClick r:id="rId66" action="ppaction://hlinksldjump"/>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96" name="Media Placeholder 3">
            <a:hlinkClick r:id="rId68" action="ppaction://hlinksldjump"/>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100" name="Rectangle 99">
            <a:hlinkClick r:id="rId62" action="ppaction://hlinksldjump"/>
          </p:cNvPr>
          <p:cNvSpPr/>
          <p:nvPr/>
        </p:nvSpPr>
        <p:spPr>
          <a:xfrm>
            <a:off x="4555481"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60" action="ppaction://hlinksldjump"/>
          </p:cNvPr>
          <p:cNvSpPr/>
          <p:nvPr/>
        </p:nvSpPr>
        <p:spPr>
          <a:xfrm>
            <a:off x="3186745" y="8488431"/>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 name="Picture 101">
            <a:hlinkClick r:id="" action="ppaction://hlinkshowjump?jump=previousslide"/>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53"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4" name="SM_Mov4Inthispresentation,00:00:00.0-00:00:06.1"/>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presentation, I’ve customized the slide master and various master layouts</a:t>
            </a:r>
            <a:endParaRPr lang="en-US" sz="1800">
              <a:solidFill>
                <a:srgbClr val="FFFFFF"/>
              </a:solidFill>
              <a:latin typeface="Segoe UI Light"/>
            </a:endParaRPr>
          </a:p>
        </p:txBody>
      </p:sp>
      <p:sp>
        <p:nvSpPr>
          <p:cNvPr id="6" name="SM_Mov4andappliedthose00:00:06.2-00:00:09.2"/>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applied those changes to the slides.</a:t>
            </a:r>
            <a:endParaRPr lang="en-US" sz="1800">
              <a:solidFill>
                <a:srgbClr val="FFFFFF"/>
              </a:solidFill>
              <a:latin typeface="Segoe UI Light"/>
            </a:endParaRPr>
          </a:p>
        </p:txBody>
      </p:sp>
      <p:sp>
        <p:nvSpPr>
          <p:cNvPr id="7" name="SM_Mov4Butafterthinking00:00:09.3-00:00:10.6"/>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after thinking about it,</a:t>
            </a:r>
            <a:endParaRPr lang="en-US" sz="1800">
              <a:solidFill>
                <a:srgbClr val="FFFFFF"/>
              </a:solidFill>
              <a:latin typeface="Segoe UI Light"/>
            </a:endParaRPr>
          </a:p>
        </p:txBody>
      </p:sp>
      <p:sp>
        <p:nvSpPr>
          <p:cNvPr id="8" name="SM_Mov4I’dreallylike00:00:10.7-00:00:17.3"/>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I’d really like this Testimonials section to look different from the rest of the slides, with its own layouts.</a:t>
            </a:r>
            <a:endParaRPr lang="en-US" sz="1800">
              <a:solidFill>
                <a:srgbClr val="FFFFFF"/>
              </a:solidFill>
              <a:latin typeface="Segoe UI Light"/>
            </a:endParaRPr>
          </a:p>
        </p:txBody>
      </p:sp>
      <p:sp>
        <p:nvSpPr>
          <p:cNvPr id="9" name="SM_Mov4Mysolution?Create00:00:17.4-00:00:21.9"/>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My solution? Create an additional slide master for that section.</a:t>
            </a:r>
            <a:endParaRPr lang="en-US" sz="1800">
              <a:solidFill>
                <a:srgbClr val="FFFFFF"/>
              </a:solidFill>
              <a:latin typeface="Segoe UI Light"/>
            </a:endParaRPr>
          </a:p>
        </p:txBody>
      </p:sp>
      <p:sp>
        <p:nvSpPr>
          <p:cNvPr id="10" name="SM_Mov4Let’sswitchto00:00:22.0-00:00:27.1"/>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switch to Slide Master view and create a new master.</a:t>
            </a:r>
            <a:endParaRPr lang="en-US" sz="1800">
              <a:solidFill>
                <a:srgbClr val="FFFFFF"/>
              </a:solidFill>
              <a:latin typeface="Segoe UI Light"/>
            </a:endParaRPr>
          </a:p>
        </p:txBody>
      </p:sp>
      <p:sp>
        <p:nvSpPr>
          <p:cNvPr id="11" name="SM_Mov4Tokeepmany00:00:27.2-00:00:36.0"/>
          <p:cNvSpPr txBox="1"/>
          <p:nvPr>
            <p:custDataLst>
              <p:tags r:id="rId10"/>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keep many of the design details of the current master, I’ll right-click the master and choose Duplicate Slide Master.</a:t>
            </a:r>
            <a:endParaRPr lang="en-US" sz="1800">
              <a:solidFill>
                <a:srgbClr val="FFFFFF"/>
              </a:solidFill>
              <a:latin typeface="Segoe UI Light"/>
            </a:endParaRPr>
          </a:p>
        </p:txBody>
      </p:sp>
      <p:sp>
        <p:nvSpPr>
          <p:cNvPr id="12" name="SM_Mov4Thenewmaster00:00:36.1-00:00:40.3"/>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new master gets inserted as number 2.</a:t>
            </a:r>
            <a:endParaRPr lang="en-US" sz="1800">
              <a:solidFill>
                <a:srgbClr val="FFFFFF"/>
              </a:solidFill>
              <a:latin typeface="Segoe UI Light"/>
            </a:endParaRPr>
          </a:p>
        </p:txBody>
      </p:sp>
      <p:sp>
        <p:nvSpPr>
          <p:cNvPr id="13" name="SM_Mov4Ithasthe00:00:40.4-00:00:44.0"/>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has the same name as the original master, Fabrikam Theme,</a:t>
            </a:r>
            <a:endParaRPr lang="en-US" sz="1800">
              <a:solidFill>
                <a:srgbClr val="FFFFFF"/>
              </a:solidFill>
              <a:latin typeface="Segoe UI Light"/>
            </a:endParaRPr>
          </a:p>
        </p:txBody>
      </p:sp>
      <p:sp>
        <p:nvSpPr>
          <p:cNvPr id="14" name="SM_Mov4butwitha00:00:44.1-00:00:49.8"/>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with a number 1 in front, meaning it’s the first copy of the original.</a:t>
            </a:r>
            <a:endParaRPr lang="en-US" sz="1800">
              <a:solidFill>
                <a:srgbClr val="FFFFFF"/>
              </a:solidFill>
              <a:latin typeface="Segoe UI Light"/>
            </a:endParaRPr>
          </a:p>
        </p:txBody>
      </p:sp>
      <p:sp>
        <p:nvSpPr>
          <p:cNvPr id="15" name="SM_Mov4Now,let’srename00:00:49.9-00:00:57.8"/>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rename it; we’ll call it “Fabrikam Testimonials.”</a:t>
            </a:r>
            <a:endParaRPr lang="en-US" sz="1800">
              <a:solidFill>
                <a:srgbClr val="FFFFFF"/>
              </a:solidFill>
              <a:latin typeface="Segoe UI Light"/>
            </a:endParaRPr>
          </a:p>
        </p:txBody>
      </p:sp>
      <p:sp>
        <p:nvSpPr>
          <p:cNvPr id="22" name="SM_Mov4Andwe’llgive00:00:57.9-00:01:01.6"/>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we’ll give it a unique design, starting with the background.</a:t>
            </a:r>
            <a:endParaRPr lang="en-US" sz="1800">
              <a:solidFill>
                <a:srgbClr val="FFFFFF"/>
              </a:solidFill>
              <a:latin typeface="Segoe UI Light"/>
            </a:endParaRPr>
          </a:p>
        </p:txBody>
      </p:sp>
      <p:sp>
        <p:nvSpPr>
          <p:cNvPr id="23" name="SM_Mov4Toremovethe00:01:01.7-00:01:08.0"/>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remove the current background, I click Background Styles and choose a white background.</a:t>
            </a:r>
            <a:endParaRPr lang="en-US" sz="1800">
              <a:solidFill>
                <a:srgbClr val="FFFFFF"/>
              </a:solidFill>
              <a:latin typeface="Segoe UI Light"/>
            </a:endParaRPr>
          </a:p>
        </p:txBody>
      </p:sp>
      <p:sp>
        <p:nvSpPr>
          <p:cNvPr id="24" name="SM_Mov4Insteadofa00:01:08.1-00:01:15.8"/>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Instead of a background fill, I’ll click the Insert tab, Pictures, and insert a picture file.</a:t>
            </a:r>
            <a:endParaRPr lang="en-US" sz="1800">
              <a:solidFill>
                <a:srgbClr val="FFFFFF"/>
              </a:solidFill>
              <a:latin typeface="Segoe UI Light"/>
            </a:endParaRPr>
          </a:p>
        </p:txBody>
      </p:sp>
      <p:sp>
        <p:nvSpPr>
          <p:cNvPr id="25" name="SM_Mov4I’llmovethe00:01:15.9-00:01:24.2"/>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move the picture all the way left, right-click it, and choose Send to Back, to put it behind other content.</a:t>
            </a:r>
            <a:endParaRPr lang="en-US" sz="1800">
              <a:solidFill>
                <a:srgbClr val="FFFFFF"/>
              </a:solidFill>
              <a:latin typeface="Segoe UI Light"/>
            </a:endParaRPr>
          </a:p>
        </p:txBody>
      </p:sp>
      <p:sp>
        <p:nvSpPr>
          <p:cNvPr id="26" name="SM_Mov4Sothismaster00:01:24.3-00:01:29.4"/>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this master has a new look.</a:t>
            </a:r>
            <a:endParaRPr lang="en-US" sz="1800">
              <a:solidFill>
                <a:srgbClr val="FFFFFF"/>
              </a:solidFill>
              <a:latin typeface="Segoe UI Light"/>
            </a:endParaRPr>
          </a:p>
        </p:txBody>
      </p:sp>
      <p:sp>
        <p:nvSpPr>
          <p:cNvPr id="27" name="SM_Mov4Tocustomizethe00:01:29.5-00:01:33.2"/>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customize the layouts, I’ll first delete those that I won’t need.</a:t>
            </a:r>
            <a:endParaRPr lang="en-US" sz="1800">
              <a:solidFill>
                <a:srgbClr val="FFFFFF"/>
              </a:solidFill>
              <a:latin typeface="Segoe UI Light"/>
            </a:endParaRPr>
          </a:p>
        </p:txBody>
      </p:sp>
      <p:sp>
        <p:nvSpPr>
          <p:cNvPr id="28" name="SM_Mov4Keepingonlythe00:01:33.3-00:01:39.0"/>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Keeping only the title slides and the Testimonials layout.</a:t>
            </a:r>
            <a:endParaRPr lang="en-US" sz="1800">
              <a:solidFill>
                <a:srgbClr val="FFFFFF"/>
              </a:solidFill>
              <a:latin typeface="Segoe UI Light"/>
            </a:endParaRPr>
          </a:p>
        </p:txBody>
      </p:sp>
      <p:sp>
        <p:nvSpPr>
          <p:cNvPr id="29" name="SM_Mov4Therearevarious00:01:39.1-00:01:42.1"/>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 are various types of testimonials from our customers.</a:t>
            </a:r>
            <a:endParaRPr lang="en-US" sz="1800">
              <a:solidFill>
                <a:srgbClr val="FFFFFF"/>
              </a:solidFill>
              <a:latin typeface="Segoe UI Light"/>
            </a:endParaRPr>
          </a:p>
        </p:txBody>
      </p:sp>
      <p:sp>
        <p:nvSpPr>
          <p:cNvPr id="30" name="SM_Mov4So,firstI’m00:01:42.2-00:01:49.9"/>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first I’m going to copy this layout: I’ll press Ctrl+D twice to duplicate it twice.</a:t>
            </a:r>
            <a:endParaRPr lang="en-US" sz="1800">
              <a:solidFill>
                <a:srgbClr val="FFFFFF"/>
              </a:solidFill>
              <a:latin typeface="Segoe UI Light"/>
            </a:endParaRPr>
          </a:p>
        </p:txBody>
      </p:sp>
      <p:sp>
        <p:nvSpPr>
          <p:cNvPr id="31" name="SM_Mov4Andwe’llmake00:01:50.0-00:01:57.6"/>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we’ll make each layout unique. This one we’ll change so it says “Testimonials: Corporate.”</a:t>
            </a:r>
            <a:endParaRPr lang="en-US" sz="1800">
              <a:solidFill>
                <a:srgbClr val="FFFFFF"/>
              </a:solidFill>
              <a:latin typeface="Segoe UI Light"/>
            </a:endParaRPr>
          </a:p>
        </p:txBody>
      </p:sp>
      <p:sp>
        <p:nvSpPr>
          <p:cNvPr id="32" name="SM_Mov4Thesecondwill00:01:57.7-00:02:02.0"/>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second will be: “Testimonials: Nonprofit.”</a:t>
            </a:r>
            <a:endParaRPr lang="en-US" sz="1800">
              <a:solidFill>
                <a:srgbClr val="FFFFFF"/>
              </a:solidFill>
              <a:latin typeface="Segoe UI Light"/>
            </a:endParaRPr>
          </a:p>
        </p:txBody>
      </p:sp>
      <p:sp>
        <p:nvSpPr>
          <p:cNvPr id="33" name="SM_Mov4Andthethird00:02:02.1-00:02:06.0"/>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 third one “Testimonials: Personal.”</a:t>
            </a:r>
            <a:endParaRPr lang="en-US" sz="1800">
              <a:solidFill>
                <a:srgbClr val="FFFFFF"/>
              </a:solidFill>
              <a:latin typeface="Segoe UI Light"/>
            </a:endParaRPr>
          </a:p>
        </p:txBody>
      </p:sp>
      <p:sp>
        <p:nvSpPr>
          <p:cNvPr id="34" name="SM_Mov4Let’svarythe00:02:06.1-00:02:08.5"/>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vary the text box color, too.</a:t>
            </a:r>
            <a:endParaRPr lang="en-US" sz="1800">
              <a:solidFill>
                <a:srgbClr val="FFFFFF"/>
              </a:solidFill>
              <a:latin typeface="Segoe UI Light"/>
            </a:endParaRPr>
          </a:p>
        </p:txBody>
      </p:sp>
      <p:sp>
        <p:nvSpPr>
          <p:cNvPr id="35" name="SM_Mov4I’llright-clickthe00:02:08.6-00:02:17.6"/>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right-click the box, click Format Shape, and under Fill, choose another color, dark orange.</a:t>
            </a:r>
            <a:endParaRPr lang="en-US" sz="1800">
              <a:solidFill>
                <a:srgbClr val="FFFFFF"/>
              </a:solidFill>
              <a:latin typeface="Segoe UI Light"/>
            </a:endParaRPr>
          </a:p>
        </p:txBody>
      </p:sp>
      <p:sp>
        <p:nvSpPr>
          <p:cNvPr id="36" name="SM_Mov4Forthe“Nonprofit”00:02:17.7-00:02:25.4"/>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the “Nonprofit” layout, we’ll follow the same steps, and choose a lighter brown.</a:t>
            </a:r>
            <a:endParaRPr lang="en-US" sz="1800">
              <a:solidFill>
                <a:srgbClr val="FFFFFF"/>
              </a:solidFill>
              <a:latin typeface="Segoe UI Light"/>
            </a:endParaRPr>
          </a:p>
        </p:txBody>
      </p:sp>
      <p:sp>
        <p:nvSpPr>
          <p:cNvPr id="37" name="SM_Mov4So,theseare00:02:25.5-00:02:30.3"/>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these are the new customized layouts.</a:t>
            </a:r>
            <a:endParaRPr lang="en-US" sz="1800">
              <a:solidFill>
                <a:srgbClr val="FFFFFF"/>
              </a:solidFill>
              <a:latin typeface="Segoe UI Light"/>
            </a:endParaRPr>
          </a:p>
        </p:txBody>
      </p:sp>
      <p:sp>
        <p:nvSpPr>
          <p:cNvPr id="40" name="SM_Mov4Nowwe’llrename00:02:30.4-00:02:40.4"/>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we’ll rename them. For each we click Rename Layout, and change the name.</a:t>
            </a:r>
            <a:endParaRPr lang="en-US" sz="1800">
              <a:solidFill>
                <a:srgbClr val="FFFFFF"/>
              </a:solidFill>
              <a:latin typeface="Segoe UI Light"/>
            </a:endParaRPr>
          </a:p>
        </p:txBody>
      </p:sp>
      <p:sp>
        <p:nvSpPr>
          <p:cNvPr id="41" name="SM_Mov4Let’salsochange00:02:40.5-00:02:48.4"/>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also change the Section Header layout’s name to Testimonials Section Header.</a:t>
            </a:r>
            <a:endParaRPr lang="en-US" sz="1800">
              <a:solidFill>
                <a:srgbClr val="FFFFFF"/>
              </a:solidFill>
              <a:latin typeface="Segoe UI Light"/>
            </a:endParaRPr>
          </a:p>
        </p:txBody>
      </p:sp>
      <p:sp>
        <p:nvSpPr>
          <p:cNvPr id="42" name="SM_Mov4We’llswitchto00:02:48.5-00:02:52.9"/>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switch to Normal view now and apply our design and layouts.</a:t>
            </a:r>
            <a:endParaRPr lang="en-US" sz="1800">
              <a:solidFill>
                <a:srgbClr val="FFFFFF"/>
              </a:solidFill>
              <a:latin typeface="Segoe UI Light"/>
            </a:endParaRPr>
          </a:p>
        </p:txBody>
      </p:sp>
      <p:sp>
        <p:nvSpPr>
          <p:cNvPr id="43" name="SM_Mov4The“Testimonials”section00:02:53.0-00:02:57.6"/>
          <p:cNvSpPr txBox="1"/>
          <p:nvPr>
            <p:custDataLst>
              <p:tags r:id="rId3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“Testimonials” section header slide still has its original design applied.</a:t>
            </a:r>
            <a:endParaRPr lang="en-US" sz="1800">
              <a:solidFill>
                <a:srgbClr val="FFFFFF"/>
              </a:solidFill>
              <a:latin typeface="Segoe UI Light"/>
            </a:endParaRPr>
          </a:p>
        </p:txBody>
      </p:sp>
      <p:sp>
        <p:nvSpPr>
          <p:cNvPr id="44" name="SM_Mov4So,I’llright-click00:02:57.7-00:03:02.1"/>
          <p:cNvSpPr txBox="1"/>
          <p:nvPr>
            <p:custDataLst>
              <p:tags r:id="rId3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I’ll right-click it, point to Layout, and look for my new layouts.</a:t>
            </a:r>
            <a:endParaRPr lang="en-US" sz="1800">
              <a:solidFill>
                <a:srgbClr val="FFFFFF"/>
              </a:solidFill>
              <a:latin typeface="Segoe UI Light"/>
            </a:endParaRPr>
          </a:p>
        </p:txBody>
      </p:sp>
      <p:sp>
        <p:nvSpPr>
          <p:cNvPr id="46" name="SM_Mov4They’regroupedunder00:03:02.2-00:03:06.3"/>
          <p:cNvSpPr txBox="1"/>
          <p:nvPr>
            <p:custDataLst>
              <p:tags r:id="rId3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They’re grouped under the new master: Fabrikam Testimonials.</a:t>
            </a:r>
            <a:endParaRPr lang="en-US" sz="1800">
              <a:solidFill>
                <a:srgbClr val="FFFFFF"/>
              </a:solidFill>
              <a:latin typeface="Segoe UI Light"/>
            </a:endParaRPr>
          </a:p>
        </p:txBody>
      </p:sp>
      <p:sp>
        <p:nvSpPr>
          <p:cNvPr id="57" name="SM_Mov4Iapplythe00:03:06.4-00:03:10.5"/>
          <p:cNvSpPr txBox="1"/>
          <p:nvPr>
            <p:custDataLst>
              <p:tags r:id="rId3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apply the Testimonials Section Header.</a:t>
            </a:r>
            <a:endParaRPr lang="en-US" sz="1800">
              <a:solidFill>
                <a:srgbClr val="FFFFFF"/>
              </a:solidFill>
              <a:latin typeface="Segoe UI Light"/>
            </a:endParaRPr>
          </a:p>
        </p:txBody>
      </p:sp>
      <p:sp>
        <p:nvSpPr>
          <p:cNvPr id="64" name="SM_Mov4Next,thisTestimonials00:03:10.6-00:03:16.4"/>
          <p:cNvSpPr txBox="1"/>
          <p:nvPr>
            <p:custDataLst>
              <p:tags r:id="rId3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Next, this Testimonials slide still has the design and layout from the original master.</a:t>
            </a:r>
            <a:endParaRPr lang="en-US" sz="1800">
              <a:solidFill>
                <a:srgbClr val="FFFFFF"/>
              </a:solidFill>
              <a:latin typeface="Segoe UI Light"/>
            </a:endParaRPr>
          </a:p>
        </p:txBody>
      </p:sp>
      <p:sp>
        <p:nvSpPr>
          <p:cNvPr id="65" name="SM_Mov4So,I’llopen00:03:16.5-00:03:23.0"/>
          <p:cNvSpPr txBox="1"/>
          <p:nvPr>
            <p:custDataLst>
              <p:tags r:id="rId3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I’ll open the Layout gallery again and choose the Testimonials: Corporate layout.</a:t>
            </a:r>
            <a:endParaRPr lang="en-US" sz="1800">
              <a:solidFill>
                <a:srgbClr val="FFFFFF"/>
              </a:solidFill>
              <a:latin typeface="Segoe UI Light"/>
            </a:endParaRPr>
          </a:p>
        </p:txBody>
      </p:sp>
      <p:sp>
        <p:nvSpPr>
          <p:cNvPr id="66" name="SM_Mov4Formyother00:03:23.1-00:03:25.0"/>
          <p:cNvSpPr txBox="1"/>
          <p:nvPr>
            <p:custDataLst>
              <p:tags r:id="rId4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my other testimonials content,</a:t>
            </a:r>
            <a:endParaRPr lang="en-US" sz="1800">
              <a:solidFill>
                <a:srgbClr val="FFFFFF"/>
              </a:solidFill>
              <a:latin typeface="Segoe UI Light"/>
            </a:endParaRPr>
          </a:p>
        </p:txBody>
      </p:sp>
      <p:sp>
        <p:nvSpPr>
          <p:cNvPr id="67" name="SM_Mov4I’llinsertnew00:03:25.1-00:03:34.1"/>
          <p:cNvSpPr txBox="1"/>
          <p:nvPr>
            <p:custDataLst>
              <p:tags r:id="rId4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insert new slides and choose Testimonials: Nonprofit and Testimonials: Personal from the gallery.</a:t>
            </a:r>
            <a:endParaRPr lang="en-US" sz="1800">
              <a:solidFill>
                <a:srgbClr val="FFFFFF"/>
              </a:solidFill>
              <a:latin typeface="Segoe UI Light"/>
            </a:endParaRPr>
          </a:p>
        </p:txBody>
      </p:sp>
      <p:sp>
        <p:nvSpPr>
          <p:cNvPr id="68" name="SM_Mov4Thepresentationnow00:03:34.2-00:03:43.7"/>
          <p:cNvSpPr txBox="1"/>
          <p:nvPr>
            <p:custDataLst>
              <p:tags r:id="rId4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presentation now has the new Testimonials design as well as the original Fabrikam design.</a:t>
            </a:r>
            <a:endParaRPr lang="en-US" sz="1800">
              <a:solidFill>
                <a:srgbClr val="FFFFFF"/>
              </a:solidFill>
              <a:latin typeface="Segoe UI Light"/>
            </a:endParaRPr>
          </a:p>
        </p:txBody>
      </p:sp>
      <p:sp>
        <p:nvSpPr>
          <p:cNvPr id="69" name="SM_Mov4Topreservemy00:03:43.8-00:03:51.5"/>
          <p:cNvSpPr txBox="1"/>
          <p:nvPr>
            <p:custDataLst>
              <p:tags r:id="rId4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preserve my customizations, I have a couple of choices. Let’s open the Themes gallery on the Design tab.</a:t>
            </a:r>
            <a:endParaRPr lang="en-US" sz="1800">
              <a:solidFill>
                <a:srgbClr val="FFFFFF"/>
              </a:solidFill>
              <a:latin typeface="Segoe UI Light"/>
            </a:endParaRPr>
          </a:p>
        </p:txBody>
      </p:sp>
      <p:sp>
        <p:nvSpPr>
          <p:cNvPr id="70" name="SM_Mov4Eachofmy00:03:51.6-00:04:01.1"/>
          <p:cNvSpPr txBox="1"/>
          <p:nvPr>
            <p:custDataLst>
              <p:tags r:id="rId4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Each of my new designs appears in the themes gallery. Here’s the Fabrikam Theme and here’s the Testimonials Theme.</a:t>
            </a:r>
            <a:endParaRPr lang="en-US" sz="1800">
              <a:solidFill>
                <a:srgbClr val="FFFFFF"/>
              </a:solidFill>
              <a:latin typeface="Segoe UI Light"/>
            </a:endParaRPr>
          </a:p>
        </p:txBody>
      </p:sp>
      <p:sp>
        <p:nvSpPr>
          <p:cNvPr id="71" name="SM_Mov4Icanselect00:04:01.2-00:04:07.3"/>
          <p:cNvSpPr txBox="1"/>
          <p:nvPr>
            <p:custDataLst>
              <p:tags r:id="rId4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can select one of them and choose Save Current Theme at the bottom of the gallery.</a:t>
            </a:r>
            <a:endParaRPr lang="en-US" sz="1800">
              <a:solidFill>
                <a:srgbClr val="FFFFFF"/>
              </a:solidFill>
              <a:latin typeface="Segoe UI Light"/>
            </a:endParaRPr>
          </a:p>
        </p:txBody>
      </p:sp>
      <p:sp>
        <p:nvSpPr>
          <p:cNvPr id="72" name="SM_Mov4Thiswillsave00:04:07.4-00:04:10.9"/>
          <p:cNvSpPr txBox="1"/>
          <p:nvPr>
            <p:custDataLst>
              <p:tags r:id="rId4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will save both designs under the theme name I choose,</a:t>
            </a:r>
            <a:endParaRPr lang="en-US" sz="1800">
              <a:solidFill>
                <a:srgbClr val="FFFFFF"/>
              </a:solidFill>
              <a:latin typeface="Segoe UI Light"/>
            </a:endParaRPr>
          </a:p>
        </p:txBody>
      </p:sp>
      <p:sp>
        <p:nvSpPr>
          <p:cNvPr id="73" name="SM_Mov4and,for00:04:11.0-00:04:17.4"/>
          <p:cNvSpPr txBox="1"/>
          <p:nvPr>
            <p:custDataLst>
              <p:tags r:id="rId4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 and, for later presentations, I’ll find the theme in the gallery.</a:t>
            </a:r>
            <a:endParaRPr lang="en-US" sz="1800">
              <a:solidFill>
                <a:srgbClr val="FFFFFF"/>
              </a:solidFill>
              <a:latin typeface="Segoe UI Light"/>
            </a:endParaRPr>
          </a:p>
        </p:txBody>
      </p:sp>
      <p:sp>
        <p:nvSpPr>
          <p:cNvPr id="80" name="SM_Mov4Anotheroptionis00:04:17.5-00:04:21.7"/>
          <p:cNvSpPr txBox="1"/>
          <p:nvPr>
            <p:custDataLst>
              <p:tags r:id="rId4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Another option is to save the customized presentation as a template.</a:t>
            </a:r>
            <a:endParaRPr lang="en-US" sz="1800">
              <a:solidFill>
                <a:srgbClr val="FFFFFF"/>
              </a:solidFill>
              <a:latin typeface="Segoe UI Light"/>
            </a:endParaRPr>
          </a:p>
        </p:txBody>
      </p:sp>
      <p:sp>
        <p:nvSpPr>
          <p:cNvPr id="81" name="SM_Mov4Todothis,00:04:21.8-00:04:33.3"/>
          <p:cNvSpPr txBox="1"/>
          <p:nvPr>
            <p:custDataLst>
              <p:tags r:id="rId4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do this, you’d click File, Save As, and choose PowerPoint Template as the file type.</a:t>
            </a:r>
            <a:endParaRPr lang="en-US" sz="1800">
              <a:solidFill>
                <a:srgbClr val="FFFFFF"/>
              </a:solidFill>
              <a:latin typeface="Segoe UI Light"/>
            </a:endParaRPr>
          </a:p>
        </p:txBody>
      </p:sp>
      <p:sp>
        <p:nvSpPr>
          <p:cNvPr id="82" name="SM_Mov4Thismakesit00:04:33.4-00:04:38.7"/>
          <p:cNvSpPr txBox="1"/>
          <p:nvPr>
            <p:custDataLst>
              <p:tags r:id="rId5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makes it available whenever you click File, New, along with other templates.</a:t>
            </a:r>
            <a:endParaRPr lang="en-US" sz="1800">
              <a:solidFill>
                <a:srgbClr val="FFFFFF"/>
              </a:solidFill>
              <a:latin typeface="Segoe UI Light"/>
            </a:endParaRPr>
          </a:p>
        </p:txBody>
      </p:sp>
      <p:sp>
        <p:nvSpPr>
          <p:cNvPr id="83" name="SM_Mov4Whenyouclick00:04:38.8-00:04:42.9"/>
          <p:cNvSpPr txBox="1"/>
          <p:nvPr>
            <p:custDataLst>
              <p:tags r:id="rId5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 click the Custom category, you find the Fabrikam template,</a:t>
            </a:r>
            <a:endParaRPr lang="en-US" sz="1800">
              <a:solidFill>
                <a:srgbClr val="FFFFFF"/>
              </a:solidFill>
              <a:latin typeface="Segoe UI Light"/>
            </a:endParaRPr>
          </a:p>
        </p:txBody>
      </p:sp>
      <p:sp>
        <p:nvSpPr>
          <p:cNvPr id="97" name="SM_Mov4whichyoucan00:04:43.0-00:04:47.8"/>
          <p:cNvSpPr txBox="1"/>
          <p:nvPr>
            <p:custDataLst>
              <p:tags r:id="rId5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you can now use as the design for a new presentation.</a:t>
            </a:r>
            <a:endParaRPr lang="en-US" sz="1800">
              <a:solidFill>
                <a:srgbClr val="FFFFFF"/>
              </a:solidFill>
              <a:latin typeface="Segoe UI Light"/>
            </a:endParaRPr>
          </a:p>
        </p:txBody>
      </p:sp>
      <p:sp>
        <p:nvSpPr>
          <p:cNvPr id="98" name="SM_Mov4Bycustomizingslide00:04:47.9-00:04:57.1"/>
          <p:cNvSpPr txBox="1"/>
          <p:nvPr>
            <p:custDataLst>
              <p:tags r:id="rId53"/>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By customizing slide masters, I’ve created precisely the presentation design and layouts I need. And now you can, too.</a:t>
            </a:r>
            <a:endParaRPr lang="en-US" sz="1800">
              <a:solidFill>
                <a:srgbClr val="FFFFFF"/>
              </a:solidFill>
              <a:latin typeface="Segoe UI Light"/>
            </a:endParaRPr>
          </a:p>
        </p:txBody>
      </p:sp>
      <p:sp>
        <p:nvSpPr>
          <p:cNvPr id="99" name="SM_Mov4Formoreinformation,00:04:57.2-00:05:01.9"/>
          <p:cNvSpPr txBox="1"/>
          <p:nvPr>
            <p:custDataLst>
              <p:tags r:id="rId5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read the Course Summary, and then experiment on your own.</a:t>
            </a:r>
            <a:endParaRPr lang="en-US" sz="1800">
              <a:solidFill>
                <a:srgbClr val="FFFFFF"/>
              </a:solidFill>
              <a:latin typeface="Segoe UI Light"/>
            </a:endParaRPr>
          </a:p>
        </p:txBody>
      </p:sp>
      <p:sp useBgFill="1">
        <p:nvSpPr>
          <p:cNvPr id="62" name="CCShade"/>
          <p:cNvSpPr/>
          <p:nvPr/>
        </p:nvSpPr>
        <p:spPr>
          <a:xfrm>
            <a:off x="1124712" y="6982334"/>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103" name="Media Placeholder 77">
            <a:hlinkClick r:id="rId73" action="ppaction://hlinksldjump"/>
          </p:cNvPr>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104" name="Rectangle 103">
            <a:hlinkClick r:id="rId73" action="ppaction://hlinksldjump"/>
          </p:cNvPr>
          <p:cNvSpPr/>
          <p:nvPr/>
        </p:nvSpPr>
        <p:spPr>
          <a:xfrm>
            <a:off x="1812557" y="84804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Slide masters</a:t>
            </a:r>
          </a:p>
        </p:txBody>
      </p:sp>
      <p:sp>
        <p:nvSpPr>
          <p:cNvPr id="106" name="Text Placeholder 6"/>
          <p:cNvSpPr txBox="1">
            <a:spLocks/>
          </p:cNvSpPr>
          <p:nvPr/>
        </p:nvSpPr>
        <p:spPr>
          <a:xfrm>
            <a:off x="3196992" y="9220768"/>
            <a:ext cx="1323413"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Customize masters</a:t>
            </a:r>
          </a:p>
        </p:txBody>
      </p:sp>
      <p:sp>
        <p:nvSpPr>
          <p:cNvPr id="107" name="Text Placeholder 6"/>
          <p:cNvSpPr txBox="1">
            <a:spLocks/>
          </p:cNvSpPr>
          <p:nvPr/>
        </p:nvSpPr>
        <p:spPr>
          <a:xfrm>
            <a:off x="4569756" y="9220768"/>
            <a:ext cx="1246050"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Customize layouts</a:t>
            </a:r>
          </a:p>
        </p:txBody>
      </p:sp>
      <p:sp>
        <p:nvSpPr>
          <p:cNvPr id="108"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Create new</a:t>
            </a:r>
          </a:p>
        </p:txBody>
      </p:sp>
      <p:sp>
        <p:nvSpPr>
          <p:cNvPr id="109" name="TextBox 108"/>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5:01</a:t>
            </a:r>
          </a:p>
        </p:txBody>
      </p:sp>
      <p:sp>
        <p:nvSpPr>
          <p:cNvPr id="110" name="TextBox 109"/>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5:03</a:t>
            </a:r>
          </a:p>
        </p:txBody>
      </p:sp>
      <p:sp>
        <p:nvSpPr>
          <p:cNvPr id="111" name="TextBox 110"/>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3:07</a:t>
            </a:r>
          </a:p>
        </p:txBody>
      </p:sp>
      <p:sp>
        <p:nvSpPr>
          <p:cNvPr id="112" name="TextBox 111"/>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4:40</a:t>
            </a:r>
          </a:p>
        </p:txBody>
      </p:sp>
    </p:spTree>
    <p:extLst>
      <p:ext uri="{BB962C8B-B14F-4D97-AF65-F5344CB8AC3E}">
        <p14:creationId xmlns:p14="http://schemas.microsoft.com/office/powerpoint/2010/main" val="3816091448"/>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SM_Mov4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SM_Mov400:00:00.0"/>
                      </p:tgtEl>
                    </p:cond>
                  </p:nextCondLst>
                </p:seq>
                <p:seq concurrent="1" nextAc="seek">
                  <p:cTn id="28" restart="whenNotActive" fill="hold" evtFilter="cancelBubble" nodeType="interactiveSeq">
                    <p:stCondLst>
                      <p:cond evt="onMediaBookmark" delay="0">
                        <p:tgtEl>
                          <p14:bmkTgt spid="2" bmkName="SM_Mov400:00:06.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SM_Mov400:00:06.1"/>
                      </p:tgtEl>
                    </p:cond>
                  </p:nextCondLst>
                </p:seq>
                <p:seq concurrent="1" nextAc="seek">
                  <p:cTn id="34" restart="whenNotActive" fill="hold" evtFilter="cancelBubble" nodeType="interactiveSeq">
                    <p:stCondLst>
                      <p:cond evt="onMediaBookmark" delay="0">
                        <p:tgtEl>
                          <p14:bmkTgt spid="2" bmkName="SM_Mov400:00:06.2"/>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SM_Mov400:00:06.2"/>
                      </p:tgtEl>
                    </p:cond>
                  </p:nextCondLst>
                </p:seq>
                <p:seq concurrent="1" nextAc="seek">
                  <p:cTn id="40" restart="whenNotActive" fill="hold" evtFilter="cancelBubble" nodeType="interactiveSeq">
                    <p:stCondLst>
                      <p:cond evt="onMediaBookmark" delay="0">
                        <p:tgtEl>
                          <p14:bmkTgt spid="2" bmkName="SM_Mov400:00:09.2"/>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SM_Mov400:00:09.2"/>
                      </p:tgtEl>
                    </p:cond>
                  </p:nextCondLst>
                </p:seq>
                <p:seq concurrent="1" nextAc="seek">
                  <p:cTn id="46" restart="whenNotActive" fill="hold" evtFilter="cancelBubble" nodeType="interactiveSeq">
                    <p:stCondLst>
                      <p:cond evt="onMediaBookmark" delay="0">
                        <p:tgtEl>
                          <p14:bmkTgt spid="2" bmkName="SM_Mov400:00:09.3"/>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SM_Mov400:00:09.3"/>
                      </p:tgtEl>
                    </p:cond>
                  </p:nextCondLst>
                </p:seq>
                <p:seq concurrent="1" nextAc="seek">
                  <p:cTn id="52" restart="whenNotActive" fill="hold" evtFilter="cancelBubble" nodeType="interactiveSeq">
                    <p:stCondLst>
                      <p:cond evt="onMediaBookmark" delay="0">
                        <p:tgtEl>
                          <p14:bmkTgt spid="2" bmkName="SM_Mov400:00:10.6"/>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SM_Mov400:00:10.6"/>
                      </p:tgtEl>
                    </p:cond>
                  </p:nextCondLst>
                </p:seq>
                <p:seq concurrent="1" nextAc="seek">
                  <p:cTn id="58" restart="whenNotActive" fill="hold" evtFilter="cancelBubble" nodeType="interactiveSeq">
                    <p:stCondLst>
                      <p:cond evt="onMediaBookmark" delay="0">
                        <p:tgtEl>
                          <p14:bmkTgt spid="2" bmkName="SM_Mov400:00:10.7"/>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00"/>
                                            <p:tgtEl>
                                              <p:spTgt spid="8"/>
                                            </p:tgtEl>
                                          </p:cBhvr>
                                        </p:animEffect>
                                      </p:childTnLst>
                                    </p:cTn>
                                  </p:par>
                                </p:childTnLst>
                              </p:cTn>
                            </p:par>
                          </p:childTnLst>
                        </p:cTn>
                      </p:par>
                    </p:childTnLst>
                  </p:cTn>
                  <p:nextCondLst>
                    <p:cond evt="onMediaBookmark" delay="0">
                      <p:tgtEl>
                        <p14:bmkTgt spid="2" bmkName="SM_Mov400:00:10.7"/>
                      </p:tgtEl>
                    </p:cond>
                  </p:nextCondLst>
                </p:seq>
                <p:seq concurrent="1" nextAc="seek">
                  <p:cTn id="64" restart="whenNotActive" fill="hold" evtFilter="cancelBubble" nodeType="interactiveSeq">
                    <p:stCondLst>
                      <p:cond evt="onMediaBookmark" delay="0">
                        <p:tgtEl>
                          <p14:bmkTgt spid="2" bmkName="SM_Mov400:00:17.3"/>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8"/>
                                            </p:tgtEl>
                                          </p:cBhvr>
                                        </p:animEffect>
                                        <p:set>
                                          <p:cBhvr>
                                            <p:cTn id="69"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SM_Mov400:00:17.3"/>
                      </p:tgtEl>
                    </p:cond>
                  </p:nextCondLst>
                </p:seq>
                <p:seq concurrent="1" nextAc="seek">
                  <p:cTn id="70" restart="whenNotActive" fill="hold" evtFilter="cancelBubble" nodeType="interactiveSeq">
                    <p:stCondLst>
                      <p:cond evt="onMediaBookmark" delay="0">
                        <p:tgtEl>
                          <p14:bmkTgt spid="2" bmkName="SM_Mov400:00:17.4"/>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
                                            <p:tgtEl>
                                              <p:spTgt spid="9"/>
                                            </p:tgtEl>
                                          </p:cBhvr>
                                        </p:animEffect>
                                      </p:childTnLst>
                                    </p:cTn>
                                  </p:par>
                                </p:childTnLst>
                              </p:cTn>
                            </p:par>
                          </p:childTnLst>
                        </p:cTn>
                      </p:par>
                    </p:childTnLst>
                  </p:cTn>
                  <p:nextCondLst>
                    <p:cond evt="onMediaBookmark" delay="0">
                      <p:tgtEl>
                        <p14:bmkTgt spid="2" bmkName="SM_Mov400:00:17.4"/>
                      </p:tgtEl>
                    </p:cond>
                  </p:nextCondLst>
                </p:seq>
                <p:seq concurrent="1" nextAc="seek">
                  <p:cTn id="76" restart="whenNotActive" fill="hold" evtFilter="cancelBubble" nodeType="interactiveSeq">
                    <p:stCondLst>
                      <p:cond evt="onMediaBookmark" delay="0">
                        <p:tgtEl>
                          <p14:bmkTgt spid="2" bmkName="SM_Mov400:00:21.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9"/>
                                            </p:tgtEl>
                                          </p:cBhvr>
                                        </p:animEffect>
                                        <p:set>
                                          <p:cBhvr>
                                            <p:cTn id="8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SM_Mov400:00:21.9"/>
                      </p:tgtEl>
                    </p:cond>
                  </p:nextCondLst>
                </p:seq>
                <p:seq concurrent="1" nextAc="seek">
                  <p:cTn id="82" restart="whenNotActive" fill="hold" evtFilter="cancelBubble" nodeType="interactiveSeq">
                    <p:stCondLst>
                      <p:cond evt="onMediaBookmark" delay="0">
                        <p:tgtEl>
                          <p14:bmkTgt spid="2" bmkName="SM_Mov400:00:22.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00"/>
                                            <p:tgtEl>
                                              <p:spTgt spid="10"/>
                                            </p:tgtEl>
                                          </p:cBhvr>
                                        </p:animEffect>
                                      </p:childTnLst>
                                    </p:cTn>
                                  </p:par>
                                </p:childTnLst>
                              </p:cTn>
                            </p:par>
                          </p:childTnLst>
                        </p:cTn>
                      </p:par>
                    </p:childTnLst>
                  </p:cTn>
                  <p:nextCondLst>
                    <p:cond evt="onMediaBookmark" delay="0">
                      <p:tgtEl>
                        <p14:bmkTgt spid="2" bmkName="SM_Mov400:00:22.0"/>
                      </p:tgtEl>
                    </p:cond>
                  </p:nextCondLst>
                </p:seq>
                <p:seq concurrent="1" nextAc="seek">
                  <p:cTn id="88" restart="whenNotActive" fill="hold" evtFilter="cancelBubble" nodeType="interactiveSeq">
                    <p:stCondLst>
                      <p:cond evt="onMediaBookmark" delay="0">
                        <p:tgtEl>
                          <p14:bmkTgt spid="2" bmkName="SM_Mov400:00:27.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0"/>
                                            </p:tgtEl>
                                          </p:cBhvr>
                                        </p:animEffect>
                                        <p:set>
                                          <p:cBhvr>
                                            <p:cTn id="93"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2" bmkName="SM_Mov400:00:27.1"/>
                      </p:tgtEl>
                    </p:cond>
                  </p:nextCondLst>
                </p:seq>
                <p:seq concurrent="1" nextAc="seek">
                  <p:cTn id="94" restart="whenNotActive" fill="hold" evtFilter="cancelBubble" nodeType="interactiveSeq">
                    <p:stCondLst>
                      <p:cond evt="onMediaBookmark" delay="0">
                        <p:tgtEl>
                          <p14:bmkTgt spid="2" bmkName="SM_Mov400:00:27.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200"/>
                                            <p:tgtEl>
                                              <p:spTgt spid="11"/>
                                            </p:tgtEl>
                                          </p:cBhvr>
                                        </p:animEffect>
                                      </p:childTnLst>
                                    </p:cTn>
                                  </p:par>
                                </p:childTnLst>
                              </p:cTn>
                            </p:par>
                          </p:childTnLst>
                        </p:cTn>
                      </p:par>
                    </p:childTnLst>
                  </p:cTn>
                  <p:nextCondLst>
                    <p:cond evt="onMediaBookmark" delay="0">
                      <p:tgtEl>
                        <p14:bmkTgt spid="2" bmkName="SM_Mov400:00:27.2"/>
                      </p:tgtEl>
                    </p:cond>
                  </p:nextCondLst>
                </p:seq>
                <p:seq concurrent="1" nextAc="seek">
                  <p:cTn id="100" restart="whenNotActive" fill="hold" evtFilter="cancelBubble" nodeType="interactiveSeq">
                    <p:stCondLst>
                      <p:cond evt="onMediaBookmark" delay="0">
                        <p:tgtEl>
                          <p14:bmkTgt spid="2" bmkName="SM_Mov400:00:36.0"/>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1"/>
                                            </p:tgtEl>
                                          </p:cBhvr>
                                        </p:animEffect>
                                        <p:set>
                                          <p:cBhvr>
                                            <p:cTn id="105"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SM_Mov400:00:36.0"/>
                      </p:tgtEl>
                    </p:cond>
                  </p:nextCondLst>
                </p:seq>
                <p:seq concurrent="1" nextAc="seek">
                  <p:cTn id="106" restart="whenNotActive" fill="hold" evtFilter="cancelBubble" nodeType="interactiveSeq">
                    <p:stCondLst>
                      <p:cond evt="onMediaBookmark" delay="0">
                        <p:tgtEl>
                          <p14:bmkTgt spid="2" bmkName="SM_Mov400:00:36.1"/>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00"/>
                                            <p:tgtEl>
                                              <p:spTgt spid="12"/>
                                            </p:tgtEl>
                                          </p:cBhvr>
                                        </p:animEffect>
                                      </p:childTnLst>
                                    </p:cTn>
                                  </p:par>
                                </p:childTnLst>
                              </p:cTn>
                            </p:par>
                          </p:childTnLst>
                        </p:cTn>
                      </p:par>
                    </p:childTnLst>
                  </p:cTn>
                  <p:nextCondLst>
                    <p:cond evt="onMediaBookmark" delay="0">
                      <p:tgtEl>
                        <p14:bmkTgt spid="2" bmkName="SM_Mov400:00:36.1"/>
                      </p:tgtEl>
                    </p:cond>
                  </p:nextCondLst>
                </p:seq>
                <p:seq concurrent="1" nextAc="seek">
                  <p:cTn id="112" restart="whenNotActive" fill="hold" evtFilter="cancelBubble" nodeType="interactiveSeq">
                    <p:stCondLst>
                      <p:cond evt="onMediaBookmark" delay="0">
                        <p:tgtEl>
                          <p14:bmkTgt spid="2" bmkName="SM_Mov400:00:40.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2"/>
                                            </p:tgtEl>
                                          </p:cBhvr>
                                        </p:animEffect>
                                        <p:set>
                                          <p:cBhvr>
                                            <p:cTn id="11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SM_Mov400:00:40.3"/>
                      </p:tgtEl>
                    </p:cond>
                  </p:nextCondLst>
                </p:seq>
                <p:seq concurrent="1" nextAc="seek">
                  <p:cTn id="118" restart="whenNotActive" fill="hold" evtFilter="cancelBubble" nodeType="interactiveSeq">
                    <p:stCondLst>
                      <p:cond evt="onMediaBookmark" delay="0">
                        <p:tgtEl>
                          <p14:bmkTgt spid="2" bmkName="SM_Mov400:00:40.4"/>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200"/>
                                            <p:tgtEl>
                                              <p:spTgt spid="13"/>
                                            </p:tgtEl>
                                          </p:cBhvr>
                                        </p:animEffect>
                                      </p:childTnLst>
                                    </p:cTn>
                                  </p:par>
                                </p:childTnLst>
                              </p:cTn>
                            </p:par>
                          </p:childTnLst>
                        </p:cTn>
                      </p:par>
                    </p:childTnLst>
                  </p:cTn>
                  <p:nextCondLst>
                    <p:cond evt="onMediaBookmark" delay="0">
                      <p:tgtEl>
                        <p14:bmkTgt spid="2" bmkName="SM_Mov400:00:40.4"/>
                      </p:tgtEl>
                    </p:cond>
                  </p:nextCondLst>
                </p:seq>
                <p:seq concurrent="1" nextAc="seek">
                  <p:cTn id="124" restart="whenNotActive" fill="hold" evtFilter="cancelBubble" nodeType="interactiveSeq">
                    <p:stCondLst>
                      <p:cond evt="onMediaBookmark" delay="0">
                        <p:tgtEl>
                          <p14:bmkTgt spid="2" bmkName="SM_Mov400:00:44.0"/>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3"/>
                                            </p:tgtEl>
                                          </p:cBhvr>
                                        </p:animEffect>
                                        <p:set>
                                          <p:cBhvr>
                                            <p:cTn id="12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SM_Mov400:00:44.0"/>
                      </p:tgtEl>
                    </p:cond>
                  </p:nextCondLst>
                </p:seq>
                <p:seq concurrent="1" nextAc="seek">
                  <p:cTn id="130" restart="whenNotActive" fill="hold" evtFilter="cancelBubble" nodeType="interactiveSeq">
                    <p:stCondLst>
                      <p:cond evt="onMediaBookmark" delay="0">
                        <p:tgtEl>
                          <p14:bmkTgt spid="2" bmkName="SM_Mov400:00:44.1"/>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200"/>
                                            <p:tgtEl>
                                              <p:spTgt spid="14"/>
                                            </p:tgtEl>
                                          </p:cBhvr>
                                        </p:animEffect>
                                      </p:childTnLst>
                                    </p:cTn>
                                  </p:par>
                                </p:childTnLst>
                              </p:cTn>
                            </p:par>
                          </p:childTnLst>
                        </p:cTn>
                      </p:par>
                    </p:childTnLst>
                  </p:cTn>
                  <p:nextCondLst>
                    <p:cond evt="onMediaBookmark" delay="0">
                      <p:tgtEl>
                        <p14:bmkTgt spid="2" bmkName="SM_Mov400:00:44.1"/>
                      </p:tgtEl>
                    </p:cond>
                  </p:nextCondLst>
                </p:seq>
                <p:seq concurrent="1" nextAc="seek">
                  <p:cTn id="136" restart="whenNotActive" fill="hold" evtFilter="cancelBubble" nodeType="interactiveSeq">
                    <p:stCondLst>
                      <p:cond evt="onMediaBookmark" delay="0">
                        <p:tgtEl>
                          <p14:bmkTgt spid="2" bmkName="SM_Mov400:00:49.8"/>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4"/>
                                            </p:tgtEl>
                                          </p:cBhvr>
                                        </p:animEffect>
                                        <p:set>
                                          <p:cBhvr>
                                            <p:cTn id="14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SM_Mov400:00:49.8"/>
                      </p:tgtEl>
                    </p:cond>
                  </p:nextCondLst>
                </p:seq>
                <p:seq concurrent="1" nextAc="seek">
                  <p:cTn id="142" restart="whenNotActive" fill="hold" evtFilter="cancelBubble" nodeType="interactiveSeq">
                    <p:stCondLst>
                      <p:cond evt="onMediaBookmark" delay="0">
                        <p:tgtEl>
                          <p14:bmkTgt spid="2" bmkName="SM_Mov400:00:49.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Effect transition="in" filter="fade">
                                          <p:cBhvr>
                                            <p:cTn id="147" dur="200"/>
                                            <p:tgtEl>
                                              <p:spTgt spid="15"/>
                                            </p:tgtEl>
                                          </p:cBhvr>
                                        </p:animEffect>
                                      </p:childTnLst>
                                    </p:cTn>
                                  </p:par>
                                </p:childTnLst>
                              </p:cTn>
                            </p:par>
                          </p:childTnLst>
                        </p:cTn>
                      </p:par>
                    </p:childTnLst>
                  </p:cTn>
                  <p:nextCondLst>
                    <p:cond evt="onMediaBookmark" delay="0">
                      <p:tgtEl>
                        <p14:bmkTgt spid="2" bmkName="SM_Mov400:00:49.9"/>
                      </p:tgtEl>
                    </p:cond>
                  </p:nextCondLst>
                </p:seq>
                <p:seq concurrent="1" nextAc="seek">
                  <p:cTn id="148" restart="whenNotActive" fill="hold" evtFilter="cancelBubble" nodeType="interactiveSeq">
                    <p:stCondLst>
                      <p:cond evt="onMediaBookmark" delay="0">
                        <p:tgtEl>
                          <p14:bmkTgt spid="2" bmkName="SM_Mov400:00:57.8"/>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5"/>
                                            </p:tgtEl>
                                          </p:cBhvr>
                                        </p:animEffect>
                                        <p:set>
                                          <p:cBhvr>
                                            <p:cTn id="15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SM_Mov400:00:57.8"/>
                      </p:tgtEl>
                    </p:cond>
                  </p:nextCondLst>
                </p:seq>
                <p:seq concurrent="1" nextAc="seek">
                  <p:cTn id="154" restart="whenNotActive" fill="hold" evtFilter="cancelBubble" nodeType="interactiveSeq">
                    <p:stCondLst>
                      <p:cond evt="onMediaBookmark" delay="0">
                        <p:tgtEl>
                          <p14:bmkTgt spid="2" bmkName="SM_Mov400:00:57.9"/>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200"/>
                                            <p:tgtEl>
                                              <p:spTgt spid="22"/>
                                            </p:tgtEl>
                                          </p:cBhvr>
                                        </p:animEffect>
                                      </p:childTnLst>
                                    </p:cTn>
                                  </p:par>
                                </p:childTnLst>
                              </p:cTn>
                            </p:par>
                          </p:childTnLst>
                        </p:cTn>
                      </p:par>
                    </p:childTnLst>
                  </p:cTn>
                  <p:nextCondLst>
                    <p:cond evt="onMediaBookmark" delay="0">
                      <p:tgtEl>
                        <p14:bmkTgt spid="2" bmkName="SM_Mov400:00:57.9"/>
                      </p:tgtEl>
                    </p:cond>
                  </p:nextCondLst>
                </p:seq>
                <p:seq concurrent="1" nextAc="seek">
                  <p:cTn id="160" restart="whenNotActive" fill="hold" evtFilter="cancelBubble" nodeType="interactiveSeq">
                    <p:stCondLst>
                      <p:cond evt="onMediaBookmark" delay="0">
                        <p:tgtEl>
                          <p14:bmkTgt spid="2" bmkName="SM_Mov400:01:01.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2"/>
                                            </p:tgtEl>
                                          </p:cBhvr>
                                        </p:animEffect>
                                        <p:set>
                                          <p:cBhvr>
                                            <p:cTn id="165"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SM_Mov400:01:01.6"/>
                      </p:tgtEl>
                    </p:cond>
                  </p:nextCondLst>
                </p:seq>
                <p:seq concurrent="1" nextAc="seek">
                  <p:cTn id="166" restart="whenNotActive" fill="hold" evtFilter="cancelBubble" nodeType="interactiveSeq">
                    <p:stCondLst>
                      <p:cond evt="onMediaBookmark" delay="0">
                        <p:tgtEl>
                          <p14:bmkTgt spid="2" bmkName="SM_Mov400:01:01.7"/>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
                                            <p:tgtEl>
                                              <p:spTgt spid="23"/>
                                            </p:tgtEl>
                                          </p:cBhvr>
                                        </p:animEffect>
                                      </p:childTnLst>
                                    </p:cTn>
                                  </p:par>
                                </p:childTnLst>
                              </p:cTn>
                            </p:par>
                          </p:childTnLst>
                        </p:cTn>
                      </p:par>
                    </p:childTnLst>
                  </p:cTn>
                  <p:nextCondLst>
                    <p:cond evt="onMediaBookmark" delay="0">
                      <p:tgtEl>
                        <p14:bmkTgt spid="2" bmkName="SM_Mov400:01:01.7"/>
                      </p:tgtEl>
                    </p:cond>
                  </p:nextCondLst>
                </p:seq>
                <p:seq concurrent="1" nextAc="seek">
                  <p:cTn id="172" restart="whenNotActive" fill="hold" evtFilter="cancelBubble" nodeType="interactiveSeq">
                    <p:stCondLst>
                      <p:cond evt="onMediaBookmark" delay="0">
                        <p:tgtEl>
                          <p14:bmkTgt spid="2" bmkName="SM_Mov400:01:08.0"/>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3"/>
                                            </p:tgtEl>
                                          </p:cBhvr>
                                        </p:animEffect>
                                        <p:set>
                                          <p:cBhvr>
                                            <p:cTn id="177"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SM_Mov400:01:08.0"/>
                      </p:tgtEl>
                    </p:cond>
                  </p:nextCondLst>
                </p:seq>
                <p:seq concurrent="1" nextAc="seek">
                  <p:cTn id="178" restart="whenNotActive" fill="hold" evtFilter="cancelBubble" nodeType="interactiveSeq">
                    <p:stCondLst>
                      <p:cond evt="onMediaBookmark" delay="0">
                        <p:tgtEl>
                          <p14:bmkTgt spid="2" bmkName="SM_Mov400:01:08.1"/>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4"/>
                                            </p:tgtEl>
                                            <p:attrNameLst>
                                              <p:attrName>style.visibility</p:attrName>
                                            </p:attrNameLst>
                                          </p:cBhvr>
                                          <p:to>
                                            <p:strVal val="visible"/>
                                          </p:to>
                                        </p:set>
                                        <p:animEffect transition="in" filter="fade">
                                          <p:cBhvr>
                                            <p:cTn id="183" dur="200"/>
                                            <p:tgtEl>
                                              <p:spTgt spid="24"/>
                                            </p:tgtEl>
                                          </p:cBhvr>
                                        </p:animEffect>
                                      </p:childTnLst>
                                    </p:cTn>
                                  </p:par>
                                </p:childTnLst>
                              </p:cTn>
                            </p:par>
                          </p:childTnLst>
                        </p:cTn>
                      </p:par>
                    </p:childTnLst>
                  </p:cTn>
                  <p:nextCondLst>
                    <p:cond evt="onMediaBookmark" delay="0">
                      <p:tgtEl>
                        <p14:bmkTgt spid="2" bmkName="SM_Mov400:01:08.1"/>
                      </p:tgtEl>
                    </p:cond>
                  </p:nextCondLst>
                </p:seq>
                <p:seq concurrent="1" nextAc="seek">
                  <p:cTn id="184" restart="whenNotActive" fill="hold" evtFilter="cancelBubble" nodeType="interactiveSeq">
                    <p:stCondLst>
                      <p:cond evt="onMediaBookmark" delay="0">
                        <p:tgtEl>
                          <p14:bmkTgt spid="2" bmkName="SM_Mov400:01:15.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4"/>
                                            </p:tgtEl>
                                          </p:cBhvr>
                                        </p:animEffect>
                                        <p:set>
                                          <p:cBhvr>
                                            <p:cTn id="189"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SM_Mov400:01:15.8"/>
                      </p:tgtEl>
                    </p:cond>
                  </p:nextCondLst>
                </p:seq>
                <p:seq concurrent="1" nextAc="seek">
                  <p:cTn id="190" restart="whenNotActive" fill="hold" evtFilter="cancelBubble" nodeType="interactiveSeq">
                    <p:stCondLst>
                      <p:cond evt="onMediaBookmark" delay="0">
                        <p:tgtEl>
                          <p14:bmkTgt spid="2" bmkName="SM_Mov400:01:15.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fade">
                                          <p:cBhvr>
                                            <p:cTn id="195" dur="200"/>
                                            <p:tgtEl>
                                              <p:spTgt spid="25"/>
                                            </p:tgtEl>
                                          </p:cBhvr>
                                        </p:animEffect>
                                      </p:childTnLst>
                                    </p:cTn>
                                  </p:par>
                                </p:childTnLst>
                              </p:cTn>
                            </p:par>
                          </p:childTnLst>
                        </p:cTn>
                      </p:par>
                    </p:childTnLst>
                  </p:cTn>
                  <p:nextCondLst>
                    <p:cond evt="onMediaBookmark" delay="0">
                      <p:tgtEl>
                        <p14:bmkTgt spid="2" bmkName="SM_Mov400:01:15.9"/>
                      </p:tgtEl>
                    </p:cond>
                  </p:nextCondLst>
                </p:seq>
                <p:seq concurrent="1" nextAc="seek">
                  <p:cTn id="196" restart="whenNotActive" fill="hold" evtFilter="cancelBubble" nodeType="interactiveSeq">
                    <p:stCondLst>
                      <p:cond evt="onMediaBookmark" delay="0">
                        <p:tgtEl>
                          <p14:bmkTgt spid="2" bmkName="SM_Mov400:01:24.2"/>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5"/>
                                            </p:tgtEl>
                                          </p:cBhvr>
                                        </p:animEffect>
                                        <p:set>
                                          <p:cBhvr>
                                            <p:cTn id="201"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SM_Mov400:01:24.2"/>
                      </p:tgtEl>
                    </p:cond>
                  </p:nextCondLst>
                </p:seq>
                <p:seq concurrent="1" nextAc="seek">
                  <p:cTn id="202" restart="whenNotActive" fill="hold" evtFilter="cancelBubble" nodeType="interactiveSeq">
                    <p:stCondLst>
                      <p:cond evt="onMediaBookmark" delay="0">
                        <p:tgtEl>
                          <p14:bmkTgt spid="2" bmkName="SM_Mov400:01:24.3"/>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200"/>
                                            <p:tgtEl>
                                              <p:spTgt spid="26"/>
                                            </p:tgtEl>
                                          </p:cBhvr>
                                        </p:animEffect>
                                      </p:childTnLst>
                                    </p:cTn>
                                  </p:par>
                                </p:childTnLst>
                              </p:cTn>
                            </p:par>
                          </p:childTnLst>
                        </p:cTn>
                      </p:par>
                    </p:childTnLst>
                  </p:cTn>
                  <p:nextCondLst>
                    <p:cond evt="onMediaBookmark" delay="0">
                      <p:tgtEl>
                        <p14:bmkTgt spid="2" bmkName="SM_Mov400:01:24.3"/>
                      </p:tgtEl>
                    </p:cond>
                  </p:nextCondLst>
                </p:seq>
                <p:seq concurrent="1" nextAc="seek">
                  <p:cTn id="208" restart="whenNotActive" fill="hold" evtFilter="cancelBubble" nodeType="interactiveSeq">
                    <p:stCondLst>
                      <p:cond evt="onMediaBookmark" delay="0">
                        <p:tgtEl>
                          <p14:bmkTgt spid="2" bmkName="SM_Mov400:01:29.4"/>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6"/>
                                            </p:tgtEl>
                                          </p:cBhvr>
                                        </p:animEffect>
                                        <p:set>
                                          <p:cBhvr>
                                            <p:cTn id="213"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SM_Mov400:01:29.4"/>
                      </p:tgtEl>
                    </p:cond>
                  </p:nextCondLst>
                </p:seq>
                <p:seq concurrent="1" nextAc="seek">
                  <p:cTn id="214" restart="whenNotActive" fill="hold" evtFilter="cancelBubble" nodeType="interactiveSeq">
                    <p:stCondLst>
                      <p:cond evt="onMediaBookmark" delay="0">
                        <p:tgtEl>
                          <p14:bmkTgt spid="2" bmkName="SM_Mov400:01:29.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7"/>
                                            </p:tgtEl>
                                            <p:attrNameLst>
                                              <p:attrName>style.visibility</p:attrName>
                                            </p:attrNameLst>
                                          </p:cBhvr>
                                          <p:to>
                                            <p:strVal val="visible"/>
                                          </p:to>
                                        </p:set>
                                        <p:animEffect transition="in" filter="fade">
                                          <p:cBhvr>
                                            <p:cTn id="219" dur="200"/>
                                            <p:tgtEl>
                                              <p:spTgt spid="27"/>
                                            </p:tgtEl>
                                          </p:cBhvr>
                                        </p:animEffect>
                                      </p:childTnLst>
                                    </p:cTn>
                                  </p:par>
                                </p:childTnLst>
                              </p:cTn>
                            </p:par>
                          </p:childTnLst>
                        </p:cTn>
                      </p:par>
                    </p:childTnLst>
                  </p:cTn>
                  <p:nextCondLst>
                    <p:cond evt="onMediaBookmark" delay="0">
                      <p:tgtEl>
                        <p14:bmkTgt spid="2" bmkName="SM_Mov400:01:29.5"/>
                      </p:tgtEl>
                    </p:cond>
                  </p:nextCondLst>
                </p:seq>
                <p:seq concurrent="1" nextAc="seek">
                  <p:cTn id="220" restart="whenNotActive" fill="hold" evtFilter="cancelBubble" nodeType="interactiveSeq">
                    <p:stCondLst>
                      <p:cond evt="onMediaBookmark" delay="0">
                        <p:tgtEl>
                          <p14:bmkTgt spid="2" bmkName="SM_Mov400:01:33.2"/>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7"/>
                                            </p:tgtEl>
                                          </p:cBhvr>
                                        </p:animEffect>
                                        <p:set>
                                          <p:cBhvr>
                                            <p:cTn id="225"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SM_Mov400:01:33.2"/>
                      </p:tgtEl>
                    </p:cond>
                  </p:nextCondLst>
                </p:seq>
                <p:seq concurrent="1" nextAc="seek">
                  <p:cTn id="226" restart="whenNotActive" fill="hold" evtFilter="cancelBubble" nodeType="interactiveSeq">
                    <p:stCondLst>
                      <p:cond evt="onMediaBookmark" delay="0">
                        <p:tgtEl>
                          <p14:bmkTgt spid="2" bmkName="SM_Mov400:01:33.3"/>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8"/>
                                            </p:tgtEl>
                                            <p:attrNameLst>
                                              <p:attrName>style.visibility</p:attrName>
                                            </p:attrNameLst>
                                          </p:cBhvr>
                                          <p:to>
                                            <p:strVal val="visible"/>
                                          </p:to>
                                        </p:set>
                                        <p:animEffect transition="in" filter="fade">
                                          <p:cBhvr>
                                            <p:cTn id="231" dur="200"/>
                                            <p:tgtEl>
                                              <p:spTgt spid="28"/>
                                            </p:tgtEl>
                                          </p:cBhvr>
                                        </p:animEffect>
                                      </p:childTnLst>
                                    </p:cTn>
                                  </p:par>
                                </p:childTnLst>
                              </p:cTn>
                            </p:par>
                          </p:childTnLst>
                        </p:cTn>
                      </p:par>
                    </p:childTnLst>
                  </p:cTn>
                  <p:nextCondLst>
                    <p:cond evt="onMediaBookmark" delay="0">
                      <p:tgtEl>
                        <p14:bmkTgt spid="2" bmkName="SM_Mov400:01:33.3"/>
                      </p:tgtEl>
                    </p:cond>
                  </p:nextCondLst>
                </p:seq>
                <p:seq concurrent="1" nextAc="seek">
                  <p:cTn id="232" restart="whenNotActive" fill="hold" evtFilter="cancelBubble" nodeType="interactiveSeq">
                    <p:stCondLst>
                      <p:cond evt="onMediaBookmark" delay="0">
                        <p:tgtEl>
                          <p14:bmkTgt spid="2" bmkName="SM_Mov400:01:39.0"/>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8"/>
                                            </p:tgtEl>
                                          </p:cBhvr>
                                        </p:animEffect>
                                        <p:set>
                                          <p:cBhvr>
                                            <p:cTn id="237"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SM_Mov400:01:39.0"/>
                      </p:tgtEl>
                    </p:cond>
                  </p:nextCondLst>
                </p:seq>
                <p:seq concurrent="1" nextAc="seek">
                  <p:cTn id="238" restart="whenNotActive" fill="hold" evtFilter="cancelBubble" nodeType="interactiveSeq">
                    <p:stCondLst>
                      <p:cond evt="onMediaBookmark" delay="0">
                        <p:tgtEl>
                          <p14:bmkTgt spid="2" bmkName="SM_Mov400:01:39.1"/>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29"/>
                                            </p:tgtEl>
                                            <p:attrNameLst>
                                              <p:attrName>style.visibility</p:attrName>
                                            </p:attrNameLst>
                                          </p:cBhvr>
                                          <p:to>
                                            <p:strVal val="visible"/>
                                          </p:to>
                                        </p:set>
                                        <p:animEffect transition="in" filter="fade">
                                          <p:cBhvr>
                                            <p:cTn id="243" dur="200"/>
                                            <p:tgtEl>
                                              <p:spTgt spid="29"/>
                                            </p:tgtEl>
                                          </p:cBhvr>
                                        </p:animEffect>
                                      </p:childTnLst>
                                    </p:cTn>
                                  </p:par>
                                </p:childTnLst>
                              </p:cTn>
                            </p:par>
                          </p:childTnLst>
                        </p:cTn>
                      </p:par>
                    </p:childTnLst>
                  </p:cTn>
                  <p:nextCondLst>
                    <p:cond evt="onMediaBookmark" delay="0">
                      <p:tgtEl>
                        <p14:bmkTgt spid="2" bmkName="SM_Mov400:01:39.1"/>
                      </p:tgtEl>
                    </p:cond>
                  </p:nextCondLst>
                </p:seq>
                <p:seq concurrent="1" nextAc="seek">
                  <p:cTn id="244" restart="whenNotActive" fill="hold" evtFilter="cancelBubble" nodeType="interactiveSeq">
                    <p:stCondLst>
                      <p:cond evt="onMediaBookmark" delay="0">
                        <p:tgtEl>
                          <p14:bmkTgt spid="2" bmkName="SM_Mov400:01:42.1"/>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29"/>
                                            </p:tgtEl>
                                          </p:cBhvr>
                                        </p:animEffect>
                                        <p:set>
                                          <p:cBhvr>
                                            <p:cTn id="249"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SM_Mov400:01:42.1"/>
                      </p:tgtEl>
                    </p:cond>
                  </p:nextCondLst>
                </p:seq>
                <p:seq concurrent="1" nextAc="seek">
                  <p:cTn id="250" restart="whenNotActive" fill="hold" evtFilter="cancelBubble" nodeType="interactiveSeq">
                    <p:stCondLst>
                      <p:cond evt="onMediaBookmark" delay="0">
                        <p:tgtEl>
                          <p14:bmkTgt spid="2" bmkName="SM_Mov400:01:42.2"/>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0"/>
                                            </p:tgtEl>
                                            <p:attrNameLst>
                                              <p:attrName>style.visibility</p:attrName>
                                            </p:attrNameLst>
                                          </p:cBhvr>
                                          <p:to>
                                            <p:strVal val="visible"/>
                                          </p:to>
                                        </p:set>
                                        <p:animEffect transition="in" filter="fade">
                                          <p:cBhvr>
                                            <p:cTn id="255" dur="200"/>
                                            <p:tgtEl>
                                              <p:spTgt spid="30"/>
                                            </p:tgtEl>
                                          </p:cBhvr>
                                        </p:animEffect>
                                      </p:childTnLst>
                                    </p:cTn>
                                  </p:par>
                                </p:childTnLst>
                              </p:cTn>
                            </p:par>
                          </p:childTnLst>
                        </p:cTn>
                      </p:par>
                    </p:childTnLst>
                  </p:cTn>
                  <p:nextCondLst>
                    <p:cond evt="onMediaBookmark" delay="0">
                      <p:tgtEl>
                        <p14:bmkTgt spid="2" bmkName="SM_Mov400:01:42.2"/>
                      </p:tgtEl>
                    </p:cond>
                  </p:nextCondLst>
                </p:seq>
                <p:seq concurrent="1" nextAc="seek">
                  <p:cTn id="256" restart="whenNotActive" fill="hold" evtFilter="cancelBubble" nodeType="interactiveSeq">
                    <p:stCondLst>
                      <p:cond evt="onMediaBookmark" delay="0">
                        <p:tgtEl>
                          <p14:bmkTgt spid="2" bmkName="SM_Mov400:01:49.9"/>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0"/>
                                            </p:tgtEl>
                                          </p:cBhvr>
                                        </p:animEffect>
                                        <p:set>
                                          <p:cBhvr>
                                            <p:cTn id="261"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SM_Mov400:01:49.9"/>
                      </p:tgtEl>
                    </p:cond>
                  </p:nextCondLst>
                </p:seq>
                <p:seq concurrent="1" nextAc="seek">
                  <p:cTn id="262" restart="whenNotActive" fill="hold" evtFilter="cancelBubble" nodeType="interactiveSeq">
                    <p:stCondLst>
                      <p:cond evt="onMediaBookmark" delay="0">
                        <p:tgtEl>
                          <p14:bmkTgt spid="2" bmkName="SM_Mov400:01:50.0"/>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1"/>
                                            </p:tgtEl>
                                            <p:attrNameLst>
                                              <p:attrName>style.visibility</p:attrName>
                                            </p:attrNameLst>
                                          </p:cBhvr>
                                          <p:to>
                                            <p:strVal val="visible"/>
                                          </p:to>
                                        </p:set>
                                        <p:animEffect transition="in" filter="fade">
                                          <p:cBhvr>
                                            <p:cTn id="267" dur="200"/>
                                            <p:tgtEl>
                                              <p:spTgt spid="31"/>
                                            </p:tgtEl>
                                          </p:cBhvr>
                                        </p:animEffect>
                                      </p:childTnLst>
                                    </p:cTn>
                                  </p:par>
                                </p:childTnLst>
                              </p:cTn>
                            </p:par>
                          </p:childTnLst>
                        </p:cTn>
                      </p:par>
                    </p:childTnLst>
                  </p:cTn>
                  <p:nextCondLst>
                    <p:cond evt="onMediaBookmark" delay="0">
                      <p:tgtEl>
                        <p14:bmkTgt spid="2" bmkName="SM_Mov400:01:50.0"/>
                      </p:tgtEl>
                    </p:cond>
                  </p:nextCondLst>
                </p:seq>
                <p:seq concurrent="1" nextAc="seek">
                  <p:cTn id="268" restart="whenNotActive" fill="hold" evtFilter="cancelBubble" nodeType="interactiveSeq">
                    <p:stCondLst>
                      <p:cond evt="onMediaBookmark" delay="0">
                        <p:tgtEl>
                          <p14:bmkTgt spid="2" bmkName="SM_Mov400:01:57.6"/>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1"/>
                                            </p:tgtEl>
                                          </p:cBhvr>
                                        </p:animEffect>
                                        <p:set>
                                          <p:cBhvr>
                                            <p:cTn id="273"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SM_Mov400:01:57.6"/>
                      </p:tgtEl>
                    </p:cond>
                  </p:nextCondLst>
                </p:seq>
                <p:seq concurrent="1" nextAc="seek">
                  <p:cTn id="274" restart="whenNotActive" fill="hold" evtFilter="cancelBubble" nodeType="interactiveSeq">
                    <p:stCondLst>
                      <p:cond evt="onMediaBookmark" delay="0">
                        <p:tgtEl>
                          <p14:bmkTgt spid="2" bmkName="SM_Mov400:01:57.7"/>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2"/>
                                            </p:tgtEl>
                                            <p:attrNameLst>
                                              <p:attrName>style.visibility</p:attrName>
                                            </p:attrNameLst>
                                          </p:cBhvr>
                                          <p:to>
                                            <p:strVal val="visible"/>
                                          </p:to>
                                        </p:set>
                                        <p:animEffect transition="in" filter="fade">
                                          <p:cBhvr>
                                            <p:cTn id="279" dur="200"/>
                                            <p:tgtEl>
                                              <p:spTgt spid="32"/>
                                            </p:tgtEl>
                                          </p:cBhvr>
                                        </p:animEffect>
                                      </p:childTnLst>
                                    </p:cTn>
                                  </p:par>
                                </p:childTnLst>
                              </p:cTn>
                            </p:par>
                          </p:childTnLst>
                        </p:cTn>
                      </p:par>
                    </p:childTnLst>
                  </p:cTn>
                  <p:nextCondLst>
                    <p:cond evt="onMediaBookmark" delay="0">
                      <p:tgtEl>
                        <p14:bmkTgt spid="2" bmkName="SM_Mov400:01:57.7"/>
                      </p:tgtEl>
                    </p:cond>
                  </p:nextCondLst>
                </p:seq>
                <p:seq concurrent="1" nextAc="seek">
                  <p:cTn id="280" restart="whenNotActive" fill="hold" evtFilter="cancelBubble" nodeType="interactiveSeq">
                    <p:stCondLst>
                      <p:cond evt="onMediaBookmark" delay="0">
                        <p:tgtEl>
                          <p14:bmkTgt spid="2" bmkName="SM_Mov400:02:02.0"/>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2"/>
                                            </p:tgtEl>
                                          </p:cBhvr>
                                        </p:animEffect>
                                        <p:set>
                                          <p:cBhvr>
                                            <p:cTn id="285"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SM_Mov400:02:02.0"/>
                      </p:tgtEl>
                    </p:cond>
                  </p:nextCondLst>
                </p:seq>
                <p:seq concurrent="1" nextAc="seek">
                  <p:cTn id="286" restart="whenNotActive" fill="hold" evtFilter="cancelBubble" nodeType="interactiveSeq">
                    <p:stCondLst>
                      <p:cond evt="onMediaBookmark" delay="0">
                        <p:tgtEl>
                          <p14:bmkTgt spid="2" bmkName="SM_Mov400:02:02.1"/>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33"/>
                                            </p:tgtEl>
                                            <p:attrNameLst>
                                              <p:attrName>style.visibility</p:attrName>
                                            </p:attrNameLst>
                                          </p:cBhvr>
                                          <p:to>
                                            <p:strVal val="visible"/>
                                          </p:to>
                                        </p:set>
                                        <p:animEffect transition="in" filter="fade">
                                          <p:cBhvr>
                                            <p:cTn id="291" dur="200"/>
                                            <p:tgtEl>
                                              <p:spTgt spid="33"/>
                                            </p:tgtEl>
                                          </p:cBhvr>
                                        </p:animEffect>
                                      </p:childTnLst>
                                    </p:cTn>
                                  </p:par>
                                </p:childTnLst>
                              </p:cTn>
                            </p:par>
                          </p:childTnLst>
                        </p:cTn>
                      </p:par>
                    </p:childTnLst>
                  </p:cTn>
                  <p:nextCondLst>
                    <p:cond evt="onMediaBookmark" delay="0">
                      <p:tgtEl>
                        <p14:bmkTgt spid="2" bmkName="SM_Mov400:02:02.1"/>
                      </p:tgtEl>
                    </p:cond>
                  </p:nextCondLst>
                </p:seq>
                <p:seq concurrent="1" nextAc="seek">
                  <p:cTn id="292" restart="whenNotActive" fill="hold" evtFilter="cancelBubble" nodeType="interactiveSeq">
                    <p:stCondLst>
                      <p:cond evt="onMediaBookmark" delay="0">
                        <p:tgtEl>
                          <p14:bmkTgt spid="2" bmkName="SM_Mov400:02:06.0"/>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33"/>
                                            </p:tgtEl>
                                          </p:cBhvr>
                                        </p:animEffect>
                                        <p:set>
                                          <p:cBhvr>
                                            <p:cTn id="297"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SM_Mov400:02:06.0"/>
                      </p:tgtEl>
                    </p:cond>
                  </p:nextCondLst>
                </p:seq>
                <p:seq concurrent="1" nextAc="seek">
                  <p:cTn id="298" restart="whenNotActive" fill="hold" evtFilter="cancelBubble" nodeType="interactiveSeq">
                    <p:stCondLst>
                      <p:cond evt="onMediaBookmark" delay="0">
                        <p:tgtEl>
                          <p14:bmkTgt spid="2" bmkName="SM_Mov400:02:06.1"/>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34"/>
                                            </p:tgtEl>
                                            <p:attrNameLst>
                                              <p:attrName>style.visibility</p:attrName>
                                            </p:attrNameLst>
                                          </p:cBhvr>
                                          <p:to>
                                            <p:strVal val="visible"/>
                                          </p:to>
                                        </p:set>
                                        <p:animEffect transition="in" filter="fade">
                                          <p:cBhvr>
                                            <p:cTn id="303" dur="200"/>
                                            <p:tgtEl>
                                              <p:spTgt spid="34"/>
                                            </p:tgtEl>
                                          </p:cBhvr>
                                        </p:animEffect>
                                      </p:childTnLst>
                                    </p:cTn>
                                  </p:par>
                                </p:childTnLst>
                              </p:cTn>
                            </p:par>
                          </p:childTnLst>
                        </p:cTn>
                      </p:par>
                    </p:childTnLst>
                  </p:cTn>
                  <p:nextCondLst>
                    <p:cond evt="onMediaBookmark" delay="0">
                      <p:tgtEl>
                        <p14:bmkTgt spid="2" bmkName="SM_Mov400:02:06.1"/>
                      </p:tgtEl>
                    </p:cond>
                  </p:nextCondLst>
                </p:seq>
                <p:seq concurrent="1" nextAc="seek">
                  <p:cTn id="304" restart="whenNotActive" fill="hold" evtFilter="cancelBubble" nodeType="interactiveSeq">
                    <p:stCondLst>
                      <p:cond evt="onMediaBookmark" delay="0">
                        <p:tgtEl>
                          <p14:bmkTgt spid="2" bmkName="SM_Mov400:02:08.5"/>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34"/>
                                            </p:tgtEl>
                                          </p:cBhvr>
                                        </p:animEffect>
                                        <p:set>
                                          <p:cBhvr>
                                            <p:cTn id="309"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SM_Mov400:02:08.5"/>
                      </p:tgtEl>
                    </p:cond>
                  </p:nextCondLst>
                </p:seq>
                <p:seq concurrent="1" nextAc="seek">
                  <p:cTn id="310" restart="whenNotActive" fill="hold" evtFilter="cancelBubble" nodeType="interactiveSeq">
                    <p:stCondLst>
                      <p:cond evt="onMediaBookmark" delay="0">
                        <p:tgtEl>
                          <p14:bmkTgt spid="2" bmkName="SM_Mov400:02:08.6"/>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35"/>
                                            </p:tgtEl>
                                            <p:attrNameLst>
                                              <p:attrName>style.visibility</p:attrName>
                                            </p:attrNameLst>
                                          </p:cBhvr>
                                          <p:to>
                                            <p:strVal val="visible"/>
                                          </p:to>
                                        </p:set>
                                        <p:animEffect transition="in" filter="fade">
                                          <p:cBhvr>
                                            <p:cTn id="315" dur="200"/>
                                            <p:tgtEl>
                                              <p:spTgt spid="35"/>
                                            </p:tgtEl>
                                          </p:cBhvr>
                                        </p:animEffect>
                                      </p:childTnLst>
                                    </p:cTn>
                                  </p:par>
                                </p:childTnLst>
                              </p:cTn>
                            </p:par>
                          </p:childTnLst>
                        </p:cTn>
                      </p:par>
                    </p:childTnLst>
                  </p:cTn>
                  <p:nextCondLst>
                    <p:cond evt="onMediaBookmark" delay="0">
                      <p:tgtEl>
                        <p14:bmkTgt spid="2" bmkName="SM_Mov400:02:08.6"/>
                      </p:tgtEl>
                    </p:cond>
                  </p:nextCondLst>
                </p:seq>
                <p:seq concurrent="1" nextAc="seek">
                  <p:cTn id="316" restart="whenNotActive" fill="hold" evtFilter="cancelBubble" nodeType="interactiveSeq">
                    <p:stCondLst>
                      <p:cond evt="onMediaBookmark" delay="0">
                        <p:tgtEl>
                          <p14:bmkTgt spid="2" bmkName="SM_Mov400:02:17.6"/>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35"/>
                                            </p:tgtEl>
                                          </p:cBhvr>
                                        </p:animEffect>
                                        <p:set>
                                          <p:cBhvr>
                                            <p:cTn id="321"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SM_Mov400:02:17.6"/>
                      </p:tgtEl>
                    </p:cond>
                  </p:nextCondLst>
                </p:seq>
                <p:seq concurrent="1" nextAc="seek">
                  <p:cTn id="322" restart="whenNotActive" fill="hold" evtFilter="cancelBubble" nodeType="interactiveSeq">
                    <p:stCondLst>
                      <p:cond evt="onMediaBookmark" delay="0">
                        <p:tgtEl>
                          <p14:bmkTgt spid="2" bmkName="SM_Mov400:02:17.7"/>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36"/>
                                            </p:tgtEl>
                                            <p:attrNameLst>
                                              <p:attrName>style.visibility</p:attrName>
                                            </p:attrNameLst>
                                          </p:cBhvr>
                                          <p:to>
                                            <p:strVal val="visible"/>
                                          </p:to>
                                        </p:set>
                                        <p:animEffect transition="in" filter="fade">
                                          <p:cBhvr>
                                            <p:cTn id="327" dur="200"/>
                                            <p:tgtEl>
                                              <p:spTgt spid="36"/>
                                            </p:tgtEl>
                                          </p:cBhvr>
                                        </p:animEffect>
                                      </p:childTnLst>
                                    </p:cTn>
                                  </p:par>
                                </p:childTnLst>
                              </p:cTn>
                            </p:par>
                          </p:childTnLst>
                        </p:cTn>
                      </p:par>
                    </p:childTnLst>
                  </p:cTn>
                  <p:nextCondLst>
                    <p:cond evt="onMediaBookmark" delay="0">
                      <p:tgtEl>
                        <p14:bmkTgt spid="2" bmkName="SM_Mov400:02:17.7"/>
                      </p:tgtEl>
                    </p:cond>
                  </p:nextCondLst>
                </p:seq>
                <p:seq concurrent="1" nextAc="seek">
                  <p:cTn id="328" restart="whenNotActive" fill="hold" evtFilter="cancelBubble" nodeType="interactiveSeq">
                    <p:stCondLst>
                      <p:cond evt="onMediaBookmark" delay="0">
                        <p:tgtEl>
                          <p14:bmkTgt spid="2" bmkName="SM_Mov400:02:25.4"/>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36"/>
                                            </p:tgtEl>
                                          </p:cBhvr>
                                        </p:animEffect>
                                        <p:set>
                                          <p:cBhvr>
                                            <p:cTn id="333"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SM_Mov400:02:25.4"/>
                      </p:tgtEl>
                    </p:cond>
                  </p:nextCondLst>
                </p:seq>
                <p:seq concurrent="1" nextAc="seek">
                  <p:cTn id="334" restart="whenNotActive" fill="hold" evtFilter="cancelBubble" nodeType="interactiveSeq">
                    <p:stCondLst>
                      <p:cond evt="onMediaBookmark" delay="0">
                        <p:tgtEl>
                          <p14:bmkTgt spid="2" bmkName="SM_Mov400:02:25.5"/>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37"/>
                                            </p:tgtEl>
                                            <p:attrNameLst>
                                              <p:attrName>style.visibility</p:attrName>
                                            </p:attrNameLst>
                                          </p:cBhvr>
                                          <p:to>
                                            <p:strVal val="visible"/>
                                          </p:to>
                                        </p:set>
                                        <p:animEffect transition="in" filter="fade">
                                          <p:cBhvr>
                                            <p:cTn id="339" dur="200"/>
                                            <p:tgtEl>
                                              <p:spTgt spid="37"/>
                                            </p:tgtEl>
                                          </p:cBhvr>
                                        </p:animEffect>
                                      </p:childTnLst>
                                    </p:cTn>
                                  </p:par>
                                </p:childTnLst>
                              </p:cTn>
                            </p:par>
                          </p:childTnLst>
                        </p:cTn>
                      </p:par>
                    </p:childTnLst>
                  </p:cTn>
                  <p:nextCondLst>
                    <p:cond evt="onMediaBookmark" delay="0">
                      <p:tgtEl>
                        <p14:bmkTgt spid="2" bmkName="SM_Mov400:02:25.5"/>
                      </p:tgtEl>
                    </p:cond>
                  </p:nextCondLst>
                </p:seq>
                <p:seq concurrent="1" nextAc="seek">
                  <p:cTn id="340" restart="whenNotActive" fill="hold" evtFilter="cancelBubble" nodeType="interactiveSeq">
                    <p:stCondLst>
                      <p:cond evt="onMediaBookmark" delay="0">
                        <p:tgtEl>
                          <p14:bmkTgt spid="2" bmkName="SM_Mov400:02:30.3"/>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37"/>
                                            </p:tgtEl>
                                          </p:cBhvr>
                                        </p:animEffect>
                                        <p:set>
                                          <p:cBhvr>
                                            <p:cTn id="345"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SM_Mov400:02:30.3"/>
                      </p:tgtEl>
                    </p:cond>
                  </p:nextCondLst>
                </p:seq>
                <p:seq concurrent="1" nextAc="seek">
                  <p:cTn id="346" restart="whenNotActive" fill="hold" evtFilter="cancelBubble" nodeType="interactiveSeq">
                    <p:stCondLst>
                      <p:cond evt="onMediaBookmark" delay="0">
                        <p:tgtEl>
                          <p14:bmkTgt spid="2" bmkName="SM_Mov400:02:30.4"/>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40"/>
                                            </p:tgtEl>
                                            <p:attrNameLst>
                                              <p:attrName>style.visibility</p:attrName>
                                            </p:attrNameLst>
                                          </p:cBhvr>
                                          <p:to>
                                            <p:strVal val="visible"/>
                                          </p:to>
                                        </p:set>
                                        <p:animEffect transition="in" filter="fade">
                                          <p:cBhvr>
                                            <p:cTn id="351" dur="200"/>
                                            <p:tgtEl>
                                              <p:spTgt spid="40"/>
                                            </p:tgtEl>
                                          </p:cBhvr>
                                        </p:animEffect>
                                      </p:childTnLst>
                                    </p:cTn>
                                  </p:par>
                                </p:childTnLst>
                              </p:cTn>
                            </p:par>
                          </p:childTnLst>
                        </p:cTn>
                      </p:par>
                    </p:childTnLst>
                  </p:cTn>
                  <p:nextCondLst>
                    <p:cond evt="onMediaBookmark" delay="0">
                      <p:tgtEl>
                        <p14:bmkTgt spid="2" bmkName="SM_Mov400:02:30.4"/>
                      </p:tgtEl>
                    </p:cond>
                  </p:nextCondLst>
                </p:seq>
                <p:seq concurrent="1" nextAc="seek">
                  <p:cTn id="352" restart="whenNotActive" fill="hold" evtFilter="cancelBubble" nodeType="interactiveSeq">
                    <p:stCondLst>
                      <p:cond evt="onMediaBookmark" delay="0">
                        <p:tgtEl>
                          <p14:bmkTgt spid="2" bmkName="SM_Mov400:02:40.4"/>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40"/>
                                            </p:tgtEl>
                                          </p:cBhvr>
                                        </p:animEffect>
                                        <p:set>
                                          <p:cBhvr>
                                            <p:cTn id="357"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2" bmkName="SM_Mov400:02:40.4"/>
                      </p:tgtEl>
                    </p:cond>
                  </p:nextCondLst>
                </p:seq>
                <p:seq concurrent="1" nextAc="seek">
                  <p:cTn id="358" restart="whenNotActive" fill="hold" evtFilter="cancelBubble" nodeType="interactiveSeq">
                    <p:stCondLst>
                      <p:cond evt="onMediaBookmark" delay="0">
                        <p:tgtEl>
                          <p14:bmkTgt spid="2" bmkName="SM_Mov400:02:40.5"/>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41"/>
                                            </p:tgtEl>
                                            <p:attrNameLst>
                                              <p:attrName>style.visibility</p:attrName>
                                            </p:attrNameLst>
                                          </p:cBhvr>
                                          <p:to>
                                            <p:strVal val="visible"/>
                                          </p:to>
                                        </p:set>
                                        <p:animEffect transition="in" filter="fade">
                                          <p:cBhvr>
                                            <p:cTn id="363" dur="200"/>
                                            <p:tgtEl>
                                              <p:spTgt spid="41"/>
                                            </p:tgtEl>
                                          </p:cBhvr>
                                        </p:animEffect>
                                      </p:childTnLst>
                                    </p:cTn>
                                  </p:par>
                                </p:childTnLst>
                              </p:cTn>
                            </p:par>
                          </p:childTnLst>
                        </p:cTn>
                      </p:par>
                    </p:childTnLst>
                  </p:cTn>
                  <p:nextCondLst>
                    <p:cond evt="onMediaBookmark" delay="0">
                      <p:tgtEl>
                        <p14:bmkTgt spid="2" bmkName="SM_Mov400:02:40.5"/>
                      </p:tgtEl>
                    </p:cond>
                  </p:nextCondLst>
                </p:seq>
                <p:seq concurrent="1" nextAc="seek">
                  <p:cTn id="364" restart="whenNotActive" fill="hold" evtFilter="cancelBubble" nodeType="interactiveSeq">
                    <p:stCondLst>
                      <p:cond evt="onMediaBookmark" delay="0">
                        <p:tgtEl>
                          <p14:bmkTgt spid="2" bmkName="SM_Mov400:02:48.4"/>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41"/>
                                            </p:tgtEl>
                                          </p:cBhvr>
                                        </p:animEffect>
                                        <p:set>
                                          <p:cBhvr>
                                            <p:cTn id="369"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2" bmkName="SM_Mov400:02:48.4"/>
                      </p:tgtEl>
                    </p:cond>
                  </p:nextCondLst>
                </p:seq>
                <p:seq concurrent="1" nextAc="seek">
                  <p:cTn id="370" restart="whenNotActive" fill="hold" evtFilter="cancelBubble" nodeType="interactiveSeq">
                    <p:stCondLst>
                      <p:cond evt="onMediaBookmark" delay="0">
                        <p:tgtEl>
                          <p14:bmkTgt spid="2" bmkName="SM_Mov400:02:48.5"/>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42"/>
                                            </p:tgtEl>
                                            <p:attrNameLst>
                                              <p:attrName>style.visibility</p:attrName>
                                            </p:attrNameLst>
                                          </p:cBhvr>
                                          <p:to>
                                            <p:strVal val="visible"/>
                                          </p:to>
                                        </p:set>
                                        <p:animEffect transition="in" filter="fade">
                                          <p:cBhvr>
                                            <p:cTn id="375" dur="200"/>
                                            <p:tgtEl>
                                              <p:spTgt spid="42"/>
                                            </p:tgtEl>
                                          </p:cBhvr>
                                        </p:animEffect>
                                      </p:childTnLst>
                                    </p:cTn>
                                  </p:par>
                                </p:childTnLst>
                              </p:cTn>
                            </p:par>
                          </p:childTnLst>
                        </p:cTn>
                      </p:par>
                    </p:childTnLst>
                  </p:cTn>
                  <p:nextCondLst>
                    <p:cond evt="onMediaBookmark" delay="0">
                      <p:tgtEl>
                        <p14:bmkTgt spid="2" bmkName="SM_Mov400:02:48.5"/>
                      </p:tgtEl>
                    </p:cond>
                  </p:nextCondLst>
                </p:seq>
                <p:seq concurrent="1" nextAc="seek">
                  <p:cTn id="376" restart="whenNotActive" fill="hold" evtFilter="cancelBubble" nodeType="interactiveSeq">
                    <p:stCondLst>
                      <p:cond evt="onMediaBookmark" delay="0">
                        <p:tgtEl>
                          <p14:bmkTgt spid="2" bmkName="SM_Mov400:02:52.9"/>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42"/>
                                            </p:tgtEl>
                                          </p:cBhvr>
                                        </p:animEffect>
                                        <p:set>
                                          <p:cBhvr>
                                            <p:cTn id="381"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2" bmkName="SM_Mov400:02:52.9"/>
                      </p:tgtEl>
                    </p:cond>
                  </p:nextCondLst>
                </p:seq>
                <p:seq concurrent="1" nextAc="seek">
                  <p:cTn id="382" restart="whenNotActive" fill="hold" evtFilter="cancelBubble" nodeType="interactiveSeq">
                    <p:stCondLst>
                      <p:cond evt="onMediaBookmark" delay="0">
                        <p:tgtEl>
                          <p14:bmkTgt spid="2" bmkName="SM_Mov400:02:53.0"/>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43"/>
                                            </p:tgtEl>
                                            <p:attrNameLst>
                                              <p:attrName>style.visibility</p:attrName>
                                            </p:attrNameLst>
                                          </p:cBhvr>
                                          <p:to>
                                            <p:strVal val="visible"/>
                                          </p:to>
                                        </p:set>
                                        <p:animEffect transition="in" filter="fade">
                                          <p:cBhvr>
                                            <p:cTn id="387" dur="200"/>
                                            <p:tgtEl>
                                              <p:spTgt spid="43"/>
                                            </p:tgtEl>
                                          </p:cBhvr>
                                        </p:animEffect>
                                      </p:childTnLst>
                                    </p:cTn>
                                  </p:par>
                                </p:childTnLst>
                              </p:cTn>
                            </p:par>
                          </p:childTnLst>
                        </p:cTn>
                      </p:par>
                    </p:childTnLst>
                  </p:cTn>
                  <p:nextCondLst>
                    <p:cond evt="onMediaBookmark" delay="0">
                      <p:tgtEl>
                        <p14:bmkTgt spid="2" bmkName="SM_Mov400:02:53.0"/>
                      </p:tgtEl>
                    </p:cond>
                  </p:nextCondLst>
                </p:seq>
                <p:seq concurrent="1" nextAc="seek">
                  <p:cTn id="388" restart="whenNotActive" fill="hold" evtFilter="cancelBubble" nodeType="interactiveSeq">
                    <p:stCondLst>
                      <p:cond evt="onMediaBookmark" delay="0">
                        <p:tgtEl>
                          <p14:bmkTgt spid="2" bmkName="SM_Mov400:02:57.6"/>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43"/>
                                            </p:tgtEl>
                                          </p:cBhvr>
                                        </p:animEffect>
                                        <p:set>
                                          <p:cBhvr>
                                            <p:cTn id="393"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SM_Mov400:02:57.6"/>
                      </p:tgtEl>
                    </p:cond>
                  </p:nextCondLst>
                </p:seq>
                <p:seq concurrent="1" nextAc="seek">
                  <p:cTn id="394" restart="whenNotActive" fill="hold" evtFilter="cancelBubble" nodeType="interactiveSeq">
                    <p:stCondLst>
                      <p:cond evt="onMediaBookmark" delay="0">
                        <p:tgtEl>
                          <p14:bmkTgt spid="2" bmkName="SM_Mov400:02:57.7"/>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44"/>
                                            </p:tgtEl>
                                            <p:attrNameLst>
                                              <p:attrName>style.visibility</p:attrName>
                                            </p:attrNameLst>
                                          </p:cBhvr>
                                          <p:to>
                                            <p:strVal val="visible"/>
                                          </p:to>
                                        </p:set>
                                        <p:animEffect transition="in" filter="fade">
                                          <p:cBhvr>
                                            <p:cTn id="399" dur="200"/>
                                            <p:tgtEl>
                                              <p:spTgt spid="44"/>
                                            </p:tgtEl>
                                          </p:cBhvr>
                                        </p:animEffect>
                                      </p:childTnLst>
                                    </p:cTn>
                                  </p:par>
                                </p:childTnLst>
                              </p:cTn>
                            </p:par>
                          </p:childTnLst>
                        </p:cTn>
                      </p:par>
                    </p:childTnLst>
                  </p:cTn>
                  <p:nextCondLst>
                    <p:cond evt="onMediaBookmark" delay="0">
                      <p:tgtEl>
                        <p14:bmkTgt spid="2" bmkName="SM_Mov400:02:57.7"/>
                      </p:tgtEl>
                    </p:cond>
                  </p:nextCondLst>
                </p:seq>
                <p:seq concurrent="1" nextAc="seek">
                  <p:cTn id="400" restart="whenNotActive" fill="hold" evtFilter="cancelBubble" nodeType="interactiveSeq">
                    <p:stCondLst>
                      <p:cond evt="onMediaBookmark" delay="0">
                        <p:tgtEl>
                          <p14:bmkTgt spid="2" bmkName="SM_Mov400:03:02.1"/>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44"/>
                                            </p:tgtEl>
                                          </p:cBhvr>
                                        </p:animEffect>
                                        <p:set>
                                          <p:cBhvr>
                                            <p:cTn id="405"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SM_Mov400:03:02.1"/>
                      </p:tgtEl>
                    </p:cond>
                  </p:nextCondLst>
                </p:seq>
                <p:seq concurrent="1" nextAc="seek">
                  <p:cTn id="406" restart="whenNotActive" fill="hold" evtFilter="cancelBubble" nodeType="interactiveSeq">
                    <p:stCondLst>
                      <p:cond evt="onMediaBookmark" delay="0">
                        <p:tgtEl>
                          <p14:bmkTgt spid="2" bmkName="SM_Mov400:03:02.2"/>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46"/>
                                            </p:tgtEl>
                                            <p:attrNameLst>
                                              <p:attrName>style.visibility</p:attrName>
                                            </p:attrNameLst>
                                          </p:cBhvr>
                                          <p:to>
                                            <p:strVal val="visible"/>
                                          </p:to>
                                        </p:set>
                                        <p:animEffect transition="in" filter="fade">
                                          <p:cBhvr>
                                            <p:cTn id="411" dur="200"/>
                                            <p:tgtEl>
                                              <p:spTgt spid="46"/>
                                            </p:tgtEl>
                                          </p:cBhvr>
                                        </p:animEffect>
                                      </p:childTnLst>
                                    </p:cTn>
                                  </p:par>
                                </p:childTnLst>
                              </p:cTn>
                            </p:par>
                          </p:childTnLst>
                        </p:cTn>
                      </p:par>
                    </p:childTnLst>
                  </p:cTn>
                  <p:nextCondLst>
                    <p:cond evt="onMediaBookmark" delay="0">
                      <p:tgtEl>
                        <p14:bmkTgt spid="2" bmkName="SM_Mov400:03:02.2"/>
                      </p:tgtEl>
                    </p:cond>
                  </p:nextCondLst>
                </p:seq>
                <p:seq concurrent="1" nextAc="seek">
                  <p:cTn id="412" restart="whenNotActive" fill="hold" evtFilter="cancelBubble" nodeType="interactiveSeq">
                    <p:stCondLst>
                      <p:cond evt="onMediaBookmark" delay="0">
                        <p:tgtEl>
                          <p14:bmkTgt spid="2" bmkName="SM_Mov400:03:06.3"/>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46"/>
                                            </p:tgtEl>
                                          </p:cBhvr>
                                        </p:animEffect>
                                        <p:set>
                                          <p:cBhvr>
                                            <p:cTn id="417" dur="1" fill="hold">
                                              <p:stCondLst>
                                                <p:cond delay="1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2" bmkName="SM_Mov400:03:06.3"/>
                      </p:tgtEl>
                    </p:cond>
                  </p:nextCondLst>
                </p:seq>
                <p:seq concurrent="1" nextAc="seek">
                  <p:cTn id="418" restart="whenNotActive" fill="hold" evtFilter="cancelBubble" nodeType="interactiveSeq">
                    <p:stCondLst>
                      <p:cond evt="onMediaBookmark" delay="0">
                        <p:tgtEl>
                          <p14:bmkTgt spid="2" bmkName="SM_Mov400:03:06.4"/>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57"/>
                                            </p:tgtEl>
                                            <p:attrNameLst>
                                              <p:attrName>style.visibility</p:attrName>
                                            </p:attrNameLst>
                                          </p:cBhvr>
                                          <p:to>
                                            <p:strVal val="visible"/>
                                          </p:to>
                                        </p:set>
                                        <p:animEffect transition="in" filter="fade">
                                          <p:cBhvr>
                                            <p:cTn id="423" dur="200"/>
                                            <p:tgtEl>
                                              <p:spTgt spid="57"/>
                                            </p:tgtEl>
                                          </p:cBhvr>
                                        </p:animEffect>
                                      </p:childTnLst>
                                    </p:cTn>
                                  </p:par>
                                </p:childTnLst>
                              </p:cTn>
                            </p:par>
                          </p:childTnLst>
                        </p:cTn>
                      </p:par>
                    </p:childTnLst>
                  </p:cTn>
                  <p:nextCondLst>
                    <p:cond evt="onMediaBookmark" delay="0">
                      <p:tgtEl>
                        <p14:bmkTgt spid="2" bmkName="SM_Mov400:03:06.4"/>
                      </p:tgtEl>
                    </p:cond>
                  </p:nextCondLst>
                </p:seq>
                <p:seq concurrent="1" nextAc="seek">
                  <p:cTn id="424" restart="whenNotActive" fill="hold" evtFilter="cancelBubble" nodeType="interactiveSeq">
                    <p:stCondLst>
                      <p:cond evt="onMediaBookmark" delay="0">
                        <p:tgtEl>
                          <p14:bmkTgt spid="2" bmkName="SM_Mov400:03:10.5"/>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57"/>
                                            </p:tgtEl>
                                          </p:cBhvr>
                                        </p:animEffect>
                                        <p:set>
                                          <p:cBhvr>
                                            <p:cTn id="429"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SM_Mov400:03:10.5"/>
                      </p:tgtEl>
                    </p:cond>
                  </p:nextCondLst>
                </p:seq>
                <p:seq concurrent="1" nextAc="seek">
                  <p:cTn id="430" restart="whenNotActive" fill="hold" evtFilter="cancelBubble" nodeType="interactiveSeq">
                    <p:stCondLst>
                      <p:cond evt="onMediaBookmark" delay="0">
                        <p:tgtEl>
                          <p14:bmkTgt spid="2" bmkName="SM_Mov400:03:10.6"/>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64"/>
                                            </p:tgtEl>
                                            <p:attrNameLst>
                                              <p:attrName>style.visibility</p:attrName>
                                            </p:attrNameLst>
                                          </p:cBhvr>
                                          <p:to>
                                            <p:strVal val="visible"/>
                                          </p:to>
                                        </p:set>
                                        <p:animEffect transition="in" filter="fade">
                                          <p:cBhvr>
                                            <p:cTn id="435" dur="200"/>
                                            <p:tgtEl>
                                              <p:spTgt spid="64"/>
                                            </p:tgtEl>
                                          </p:cBhvr>
                                        </p:animEffect>
                                      </p:childTnLst>
                                    </p:cTn>
                                  </p:par>
                                </p:childTnLst>
                              </p:cTn>
                            </p:par>
                          </p:childTnLst>
                        </p:cTn>
                      </p:par>
                    </p:childTnLst>
                  </p:cTn>
                  <p:nextCondLst>
                    <p:cond evt="onMediaBookmark" delay="0">
                      <p:tgtEl>
                        <p14:bmkTgt spid="2" bmkName="SM_Mov400:03:10.6"/>
                      </p:tgtEl>
                    </p:cond>
                  </p:nextCondLst>
                </p:seq>
                <p:seq concurrent="1" nextAc="seek">
                  <p:cTn id="436" restart="whenNotActive" fill="hold" evtFilter="cancelBubble" nodeType="interactiveSeq">
                    <p:stCondLst>
                      <p:cond evt="onMediaBookmark" delay="0">
                        <p:tgtEl>
                          <p14:bmkTgt spid="2" bmkName="SM_Mov400:03:16.4"/>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64"/>
                                            </p:tgtEl>
                                          </p:cBhvr>
                                        </p:animEffect>
                                        <p:set>
                                          <p:cBhvr>
                                            <p:cTn id="441"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SM_Mov400:03:16.4"/>
                      </p:tgtEl>
                    </p:cond>
                  </p:nextCondLst>
                </p:seq>
                <p:seq concurrent="1" nextAc="seek">
                  <p:cTn id="442" restart="whenNotActive" fill="hold" evtFilter="cancelBubble" nodeType="interactiveSeq">
                    <p:stCondLst>
                      <p:cond evt="onMediaBookmark" delay="0">
                        <p:tgtEl>
                          <p14:bmkTgt spid="2" bmkName="SM_Mov400:03:16.5"/>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65"/>
                                            </p:tgtEl>
                                            <p:attrNameLst>
                                              <p:attrName>style.visibility</p:attrName>
                                            </p:attrNameLst>
                                          </p:cBhvr>
                                          <p:to>
                                            <p:strVal val="visible"/>
                                          </p:to>
                                        </p:set>
                                        <p:animEffect transition="in" filter="fade">
                                          <p:cBhvr>
                                            <p:cTn id="447" dur="200"/>
                                            <p:tgtEl>
                                              <p:spTgt spid="65"/>
                                            </p:tgtEl>
                                          </p:cBhvr>
                                        </p:animEffect>
                                      </p:childTnLst>
                                    </p:cTn>
                                  </p:par>
                                </p:childTnLst>
                              </p:cTn>
                            </p:par>
                          </p:childTnLst>
                        </p:cTn>
                      </p:par>
                    </p:childTnLst>
                  </p:cTn>
                  <p:nextCondLst>
                    <p:cond evt="onMediaBookmark" delay="0">
                      <p:tgtEl>
                        <p14:bmkTgt spid="2" bmkName="SM_Mov400:03:16.5"/>
                      </p:tgtEl>
                    </p:cond>
                  </p:nextCondLst>
                </p:seq>
                <p:seq concurrent="1" nextAc="seek">
                  <p:cTn id="448" restart="whenNotActive" fill="hold" evtFilter="cancelBubble" nodeType="interactiveSeq">
                    <p:stCondLst>
                      <p:cond evt="onMediaBookmark" delay="0">
                        <p:tgtEl>
                          <p14:bmkTgt spid="2" bmkName="SM_Mov400:03:23.0"/>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65"/>
                                            </p:tgtEl>
                                          </p:cBhvr>
                                        </p:animEffect>
                                        <p:set>
                                          <p:cBhvr>
                                            <p:cTn id="453"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SM_Mov400:03:23.0"/>
                      </p:tgtEl>
                    </p:cond>
                  </p:nextCondLst>
                </p:seq>
                <p:seq concurrent="1" nextAc="seek">
                  <p:cTn id="454" restart="whenNotActive" fill="hold" evtFilter="cancelBubble" nodeType="interactiveSeq">
                    <p:stCondLst>
                      <p:cond evt="onMediaBookmark" delay="0">
                        <p:tgtEl>
                          <p14:bmkTgt spid="2" bmkName="SM_Mov400:03:23.1"/>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66"/>
                                            </p:tgtEl>
                                            <p:attrNameLst>
                                              <p:attrName>style.visibility</p:attrName>
                                            </p:attrNameLst>
                                          </p:cBhvr>
                                          <p:to>
                                            <p:strVal val="visible"/>
                                          </p:to>
                                        </p:set>
                                        <p:animEffect transition="in" filter="fade">
                                          <p:cBhvr>
                                            <p:cTn id="459" dur="200"/>
                                            <p:tgtEl>
                                              <p:spTgt spid="66"/>
                                            </p:tgtEl>
                                          </p:cBhvr>
                                        </p:animEffect>
                                      </p:childTnLst>
                                    </p:cTn>
                                  </p:par>
                                </p:childTnLst>
                              </p:cTn>
                            </p:par>
                          </p:childTnLst>
                        </p:cTn>
                      </p:par>
                    </p:childTnLst>
                  </p:cTn>
                  <p:nextCondLst>
                    <p:cond evt="onMediaBookmark" delay="0">
                      <p:tgtEl>
                        <p14:bmkTgt spid="2" bmkName="SM_Mov400:03:23.1"/>
                      </p:tgtEl>
                    </p:cond>
                  </p:nextCondLst>
                </p:seq>
                <p:seq concurrent="1" nextAc="seek">
                  <p:cTn id="460" restart="whenNotActive" fill="hold" evtFilter="cancelBubble" nodeType="interactiveSeq">
                    <p:stCondLst>
                      <p:cond evt="onMediaBookmark" delay="0">
                        <p:tgtEl>
                          <p14:bmkTgt spid="2" bmkName="SM_Mov400:03:25.0"/>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66"/>
                                            </p:tgtEl>
                                          </p:cBhvr>
                                        </p:animEffect>
                                        <p:set>
                                          <p:cBhvr>
                                            <p:cTn id="465"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SM_Mov400:03:25.0"/>
                      </p:tgtEl>
                    </p:cond>
                  </p:nextCondLst>
                </p:seq>
                <p:seq concurrent="1" nextAc="seek">
                  <p:cTn id="466" restart="whenNotActive" fill="hold" evtFilter="cancelBubble" nodeType="interactiveSeq">
                    <p:stCondLst>
                      <p:cond evt="onMediaBookmark" delay="0">
                        <p:tgtEl>
                          <p14:bmkTgt spid="2" bmkName="SM_Mov400:03:25.1"/>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67"/>
                                            </p:tgtEl>
                                            <p:attrNameLst>
                                              <p:attrName>style.visibility</p:attrName>
                                            </p:attrNameLst>
                                          </p:cBhvr>
                                          <p:to>
                                            <p:strVal val="visible"/>
                                          </p:to>
                                        </p:set>
                                        <p:animEffect transition="in" filter="fade">
                                          <p:cBhvr>
                                            <p:cTn id="471" dur="200"/>
                                            <p:tgtEl>
                                              <p:spTgt spid="67"/>
                                            </p:tgtEl>
                                          </p:cBhvr>
                                        </p:animEffect>
                                      </p:childTnLst>
                                    </p:cTn>
                                  </p:par>
                                </p:childTnLst>
                              </p:cTn>
                            </p:par>
                          </p:childTnLst>
                        </p:cTn>
                      </p:par>
                    </p:childTnLst>
                  </p:cTn>
                  <p:nextCondLst>
                    <p:cond evt="onMediaBookmark" delay="0">
                      <p:tgtEl>
                        <p14:bmkTgt spid="2" bmkName="SM_Mov400:03:25.1"/>
                      </p:tgtEl>
                    </p:cond>
                  </p:nextCondLst>
                </p:seq>
                <p:seq concurrent="1" nextAc="seek">
                  <p:cTn id="472" restart="whenNotActive" fill="hold" evtFilter="cancelBubble" nodeType="interactiveSeq">
                    <p:stCondLst>
                      <p:cond evt="onMediaBookmark" delay="0">
                        <p:tgtEl>
                          <p14:bmkTgt spid="2" bmkName="SM_Mov400:03:34.1"/>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67"/>
                                            </p:tgtEl>
                                          </p:cBhvr>
                                        </p:animEffect>
                                        <p:set>
                                          <p:cBhvr>
                                            <p:cTn id="477"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SM_Mov400:03:34.1"/>
                      </p:tgtEl>
                    </p:cond>
                  </p:nextCondLst>
                </p:seq>
                <p:seq concurrent="1" nextAc="seek">
                  <p:cTn id="478" restart="whenNotActive" fill="hold" evtFilter="cancelBubble" nodeType="interactiveSeq">
                    <p:stCondLst>
                      <p:cond evt="onMediaBookmark" delay="0">
                        <p:tgtEl>
                          <p14:bmkTgt spid="2" bmkName="SM_Mov400:03:34.2"/>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68"/>
                                            </p:tgtEl>
                                            <p:attrNameLst>
                                              <p:attrName>style.visibility</p:attrName>
                                            </p:attrNameLst>
                                          </p:cBhvr>
                                          <p:to>
                                            <p:strVal val="visible"/>
                                          </p:to>
                                        </p:set>
                                        <p:animEffect transition="in" filter="fade">
                                          <p:cBhvr>
                                            <p:cTn id="483" dur="200"/>
                                            <p:tgtEl>
                                              <p:spTgt spid="68"/>
                                            </p:tgtEl>
                                          </p:cBhvr>
                                        </p:animEffect>
                                      </p:childTnLst>
                                    </p:cTn>
                                  </p:par>
                                </p:childTnLst>
                              </p:cTn>
                            </p:par>
                          </p:childTnLst>
                        </p:cTn>
                      </p:par>
                    </p:childTnLst>
                  </p:cTn>
                  <p:nextCondLst>
                    <p:cond evt="onMediaBookmark" delay="0">
                      <p:tgtEl>
                        <p14:bmkTgt spid="2" bmkName="SM_Mov400:03:34.2"/>
                      </p:tgtEl>
                    </p:cond>
                  </p:nextCondLst>
                </p:seq>
                <p:seq concurrent="1" nextAc="seek">
                  <p:cTn id="484" restart="whenNotActive" fill="hold" evtFilter="cancelBubble" nodeType="interactiveSeq">
                    <p:stCondLst>
                      <p:cond evt="onMediaBookmark" delay="0">
                        <p:tgtEl>
                          <p14:bmkTgt spid="2" bmkName="SM_Mov400:03:43.7"/>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68"/>
                                            </p:tgtEl>
                                          </p:cBhvr>
                                        </p:animEffect>
                                        <p:set>
                                          <p:cBhvr>
                                            <p:cTn id="489"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SM_Mov400:03:43.7"/>
                      </p:tgtEl>
                    </p:cond>
                  </p:nextCondLst>
                </p:seq>
                <p:seq concurrent="1" nextAc="seek">
                  <p:cTn id="490" restart="whenNotActive" fill="hold" evtFilter="cancelBubble" nodeType="interactiveSeq">
                    <p:stCondLst>
                      <p:cond evt="onMediaBookmark" delay="0">
                        <p:tgtEl>
                          <p14:bmkTgt spid="2" bmkName="SM_Mov400:03:43.8"/>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69"/>
                                            </p:tgtEl>
                                            <p:attrNameLst>
                                              <p:attrName>style.visibility</p:attrName>
                                            </p:attrNameLst>
                                          </p:cBhvr>
                                          <p:to>
                                            <p:strVal val="visible"/>
                                          </p:to>
                                        </p:set>
                                        <p:animEffect transition="in" filter="fade">
                                          <p:cBhvr>
                                            <p:cTn id="495" dur="200"/>
                                            <p:tgtEl>
                                              <p:spTgt spid="69"/>
                                            </p:tgtEl>
                                          </p:cBhvr>
                                        </p:animEffect>
                                      </p:childTnLst>
                                    </p:cTn>
                                  </p:par>
                                </p:childTnLst>
                              </p:cTn>
                            </p:par>
                          </p:childTnLst>
                        </p:cTn>
                      </p:par>
                    </p:childTnLst>
                  </p:cTn>
                  <p:nextCondLst>
                    <p:cond evt="onMediaBookmark" delay="0">
                      <p:tgtEl>
                        <p14:bmkTgt spid="2" bmkName="SM_Mov400:03:43.8"/>
                      </p:tgtEl>
                    </p:cond>
                  </p:nextCondLst>
                </p:seq>
                <p:seq concurrent="1" nextAc="seek">
                  <p:cTn id="496" restart="whenNotActive" fill="hold" evtFilter="cancelBubble" nodeType="interactiveSeq">
                    <p:stCondLst>
                      <p:cond evt="onMediaBookmark" delay="0">
                        <p:tgtEl>
                          <p14:bmkTgt spid="2" bmkName="SM_Mov400:03:51.5"/>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69"/>
                                            </p:tgtEl>
                                          </p:cBhvr>
                                        </p:animEffect>
                                        <p:set>
                                          <p:cBhvr>
                                            <p:cTn id="501"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SM_Mov400:03:51.5"/>
                      </p:tgtEl>
                    </p:cond>
                  </p:nextCondLst>
                </p:seq>
                <p:seq concurrent="1" nextAc="seek">
                  <p:cTn id="502" restart="whenNotActive" fill="hold" evtFilter="cancelBubble" nodeType="interactiveSeq">
                    <p:stCondLst>
                      <p:cond evt="onMediaBookmark" delay="0">
                        <p:tgtEl>
                          <p14:bmkTgt spid="2" bmkName="SM_Mov400:03:51.6"/>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70"/>
                                            </p:tgtEl>
                                            <p:attrNameLst>
                                              <p:attrName>style.visibility</p:attrName>
                                            </p:attrNameLst>
                                          </p:cBhvr>
                                          <p:to>
                                            <p:strVal val="visible"/>
                                          </p:to>
                                        </p:set>
                                        <p:animEffect transition="in" filter="fade">
                                          <p:cBhvr>
                                            <p:cTn id="507" dur="200"/>
                                            <p:tgtEl>
                                              <p:spTgt spid="70"/>
                                            </p:tgtEl>
                                          </p:cBhvr>
                                        </p:animEffect>
                                      </p:childTnLst>
                                    </p:cTn>
                                  </p:par>
                                </p:childTnLst>
                              </p:cTn>
                            </p:par>
                          </p:childTnLst>
                        </p:cTn>
                      </p:par>
                    </p:childTnLst>
                  </p:cTn>
                  <p:nextCondLst>
                    <p:cond evt="onMediaBookmark" delay="0">
                      <p:tgtEl>
                        <p14:bmkTgt spid="2" bmkName="SM_Mov400:03:51.6"/>
                      </p:tgtEl>
                    </p:cond>
                  </p:nextCondLst>
                </p:seq>
                <p:seq concurrent="1" nextAc="seek">
                  <p:cTn id="508" restart="whenNotActive" fill="hold" evtFilter="cancelBubble" nodeType="interactiveSeq">
                    <p:stCondLst>
                      <p:cond evt="onMediaBookmark" delay="0">
                        <p:tgtEl>
                          <p14:bmkTgt spid="2" bmkName="SM_Mov400:04:01.1"/>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70"/>
                                            </p:tgtEl>
                                          </p:cBhvr>
                                        </p:animEffect>
                                        <p:set>
                                          <p:cBhvr>
                                            <p:cTn id="513"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SM_Mov400:04:01.1"/>
                      </p:tgtEl>
                    </p:cond>
                  </p:nextCondLst>
                </p:seq>
                <p:seq concurrent="1" nextAc="seek">
                  <p:cTn id="514" restart="whenNotActive" fill="hold" evtFilter="cancelBubble" nodeType="interactiveSeq">
                    <p:stCondLst>
                      <p:cond evt="onMediaBookmark" delay="0">
                        <p:tgtEl>
                          <p14:bmkTgt spid="2" bmkName="SM_Mov400:04:01.2"/>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71"/>
                                            </p:tgtEl>
                                            <p:attrNameLst>
                                              <p:attrName>style.visibility</p:attrName>
                                            </p:attrNameLst>
                                          </p:cBhvr>
                                          <p:to>
                                            <p:strVal val="visible"/>
                                          </p:to>
                                        </p:set>
                                        <p:animEffect transition="in" filter="fade">
                                          <p:cBhvr>
                                            <p:cTn id="519" dur="200"/>
                                            <p:tgtEl>
                                              <p:spTgt spid="71"/>
                                            </p:tgtEl>
                                          </p:cBhvr>
                                        </p:animEffect>
                                      </p:childTnLst>
                                    </p:cTn>
                                  </p:par>
                                </p:childTnLst>
                              </p:cTn>
                            </p:par>
                          </p:childTnLst>
                        </p:cTn>
                      </p:par>
                    </p:childTnLst>
                  </p:cTn>
                  <p:nextCondLst>
                    <p:cond evt="onMediaBookmark" delay="0">
                      <p:tgtEl>
                        <p14:bmkTgt spid="2" bmkName="SM_Mov400:04:01.2"/>
                      </p:tgtEl>
                    </p:cond>
                  </p:nextCondLst>
                </p:seq>
                <p:seq concurrent="1" nextAc="seek">
                  <p:cTn id="520" restart="whenNotActive" fill="hold" evtFilter="cancelBubble" nodeType="interactiveSeq">
                    <p:stCondLst>
                      <p:cond evt="onMediaBookmark" delay="0">
                        <p:tgtEl>
                          <p14:bmkTgt spid="2" bmkName="SM_Mov400:04:07.3"/>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71"/>
                                            </p:tgtEl>
                                          </p:cBhvr>
                                        </p:animEffect>
                                        <p:set>
                                          <p:cBhvr>
                                            <p:cTn id="525"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SM_Mov400:04:07.3"/>
                      </p:tgtEl>
                    </p:cond>
                  </p:nextCondLst>
                </p:seq>
                <p:seq concurrent="1" nextAc="seek">
                  <p:cTn id="526" restart="whenNotActive" fill="hold" evtFilter="cancelBubble" nodeType="interactiveSeq">
                    <p:stCondLst>
                      <p:cond evt="onMediaBookmark" delay="0">
                        <p:tgtEl>
                          <p14:bmkTgt spid="2" bmkName="SM_Mov400:04:07.4"/>
                        </p:tgtEl>
                      </p:cond>
                    </p:stCondLst>
                    <p:endSync evt="end" delay="0">
                      <p:rtn val="all"/>
                    </p:endSync>
                    <p:childTnLst>
                      <p:par>
                        <p:cTn id="527" fill="hold">
                          <p:stCondLst>
                            <p:cond delay="0"/>
                          </p:stCondLst>
                          <p:childTnLst>
                            <p:par>
                              <p:cTn id="528" fill="hold">
                                <p:stCondLst>
                                  <p:cond delay="0"/>
                                </p:stCondLst>
                                <p:childTnLst>
                                  <p:par>
                                    <p:cTn id="529" presetID="10" presetClass="entr" presetSubtype="0" fill="hold" grpId="0" nodeType="withEffect">
                                      <p:stCondLst>
                                        <p:cond delay="0"/>
                                      </p:stCondLst>
                                      <p:childTnLst>
                                        <p:set>
                                          <p:cBhvr>
                                            <p:cTn id="530" dur="1" fill="hold">
                                              <p:stCondLst>
                                                <p:cond delay="0"/>
                                              </p:stCondLst>
                                            </p:cTn>
                                            <p:tgtEl>
                                              <p:spTgt spid="72"/>
                                            </p:tgtEl>
                                            <p:attrNameLst>
                                              <p:attrName>style.visibility</p:attrName>
                                            </p:attrNameLst>
                                          </p:cBhvr>
                                          <p:to>
                                            <p:strVal val="visible"/>
                                          </p:to>
                                        </p:set>
                                        <p:animEffect transition="in" filter="fade">
                                          <p:cBhvr>
                                            <p:cTn id="531" dur="200"/>
                                            <p:tgtEl>
                                              <p:spTgt spid="72"/>
                                            </p:tgtEl>
                                          </p:cBhvr>
                                        </p:animEffect>
                                      </p:childTnLst>
                                    </p:cTn>
                                  </p:par>
                                </p:childTnLst>
                              </p:cTn>
                            </p:par>
                          </p:childTnLst>
                        </p:cTn>
                      </p:par>
                    </p:childTnLst>
                  </p:cTn>
                  <p:nextCondLst>
                    <p:cond evt="onMediaBookmark" delay="0">
                      <p:tgtEl>
                        <p14:bmkTgt spid="2" bmkName="SM_Mov400:04:07.4"/>
                      </p:tgtEl>
                    </p:cond>
                  </p:nextCondLst>
                </p:seq>
                <p:seq concurrent="1" nextAc="seek">
                  <p:cTn id="532" restart="whenNotActive" fill="hold" evtFilter="cancelBubble" nodeType="interactiveSeq">
                    <p:stCondLst>
                      <p:cond evt="onMediaBookmark" delay="0">
                        <p:tgtEl>
                          <p14:bmkTgt spid="2" bmkName="SM_Mov400:04:10.9"/>
                        </p:tgtEl>
                      </p:cond>
                    </p:stCondLst>
                    <p:endSync evt="end" delay="0">
                      <p:rtn val="all"/>
                    </p:endSync>
                    <p:childTnLst>
                      <p:par>
                        <p:cTn id="533" fill="hold">
                          <p:stCondLst>
                            <p:cond delay="0"/>
                          </p:stCondLst>
                          <p:childTnLst>
                            <p:par>
                              <p:cTn id="534" fill="hold">
                                <p:stCondLst>
                                  <p:cond delay="0"/>
                                </p:stCondLst>
                                <p:childTnLst>
                                  <p:par>
                                    <p:cTn id="535" presetID="10" presetClass="exit" presetSubtype="0" fill="hold" grpId="1" nodeType="withEffect">
                                      <p:stCondLst>
                                        <p:cond delay="0"/>
                                      </p:stCondLst>
                                      <p:childTnLst>
                                        <p:animEffect transition="out" filter="fade">
                                          <p:cBhvr>
                                            <p:cTn id="536" dur="200"/>
                                            <p:tgtEl>
                                              <p:spTgt spid="72"/>
                                            </p:tgtEl>
                                          </p:cBhvr>
                                        </p:animEffect>
                                        <p:set>
                                          <p:cBhvr>
                                            <p:cTn id="537"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SM_Mov400:04:10.9"/>
                      </p:tgtEl>
                    </p:cond>
                  </p:nextCondLst>
                </p:seq>
                <p:seq concurrent="1" nextAc="seek">
                  <p:cTn id="538" restart="whenNotActive" fill="hold" evtFilter="cancelBubble" nodeType="interactiveSeq">
                    <p:stCondLst>
                      <p:cond evt="onMediaBookmark" delay="0">
                        <p:tgtEl>
                          <p14:bmkTgt spid="2" bmkName="SM_Mov400:04:11.0"/>
                        </p:tgtEl>
                      </p:cond>
                    </p:stCondLst>
                    <p:endSync evt="end" delay="0">
                      <p:rtn val="all"/>
                    </p:endSync>
                    <p:childTnLst>
                      <p:par>
                        <p:cTn id="539" fill="hold">
                          <p:stCondLst>
                            <p:cond delay="0"/>
                          </p:stCondLst>
                          <p:childTnLst>
                            <p:par>
                              <p:cTn id="540" fill="hold">
                                <p:stCondLst>
                                  <p:cond delay="0"/>
                                </p:stCondLst>
                                <p:childTnLst>
                                  <p:par>
                                    <p:cTn id="541" presetID="10" presetClass="entr" presetSubtype="0" fill="hold" grpId="0" nodeType="withEffect">
                                      <p:stCondLst>
                                        <p:cond delay="0"/>
                                      </p:stCondLst>
                                      <p:childTnLst>
                                        <p:set>
                                          <p:cBhvr>
                                            <p:cTn id="542" dur="1" fill="hold">
                                              <p:stCondLst>
                                                <p:cond delay="0"/>
                                              </p:stCondLst>
                                            </p:cTn>
                                            <p:tgtEl>
                                              <p:spTgt spid="73"/>
                                            </p:tgtEl>
                                            <p:attrNameLst>
                                              <p:attrName>style.visibility</p:attrName>
                                            </p:attrNameLst>
                                          </p:cBhvr>
                                          <p:to>
                                            <p:strVal val="visible"/>
                                          </p:to>
                                        </p:set>
                                        <p:animEffect transition="in" filter="fade">
                                          <p:cBhvr>
                                            <p:cTn id="543" dur="200"/>
                                            <p:tgtEl>
                                              <p:spTgt spid="73"/>
                                            </p:tgtEl>
                                          </p:cBhvr>
                                        </p:animEffect>
                                      </p:childTnLst>
                                    </p:cTn>
                                  </p:par>
                                </p:childTnLst>
                              </p:cTn>
                            </p:par>
                          </p:childTnLst>
                        </p:cTn>
                      </p:par>
                    </p:childTnLst>
                  </p:cTn>
                  <p:nextCondLst>
                    <p:cond evt="onMediaBookmark" delay="0">
                      <p:tgtEl>
                        <p14:bmkTgt spid="2" bmkName="SM_Mov400:04:11.0"/>
                      </p:tgtEl>
                    </p:cond>
                  </p:nextCondLst>
                </p:seq>
                <p:seq concurrent="1" nextAc="seek">
                  <p:cTn id="544" restart="whenNotActive" fill="hold" evtFilter="cancelBubble" nodeType="interactiveSeq">
                    <p:stCondLst>
                      <p:cond evt="onMediaBookmark" delay="0">
                        <p:tgtEl>
                          <p14:bmkTgt spid="2" bmkName="SM_Mov400:04:17.4"/>
                        </p:tgtEl>
                      </p:cond>
                    </p:stCondLst>
                    <p:endSync evt="end" delay="0">
                      <p:rtn val="all"/>
                    </p:endSync>
                    <p:childTnLst>
                      <p:par>
                        <p:cTn id="545" fill="hold">
                          <p:stCondLst>
                            <p:cond delay="0"/>
                          </p:stCondLst>
                          <p:childTnLst>
                            <p:par>
                              <p:cTn id="546" fill="hold">
                                <p:stCondLst>
                                  <p:cond delay="0"/>
                                </p:stCondLst>
                                <p:childTnLst>
                                  <p:par>
                                    <p:cTn id="547" presetID="10" presetClass="exit" presetSubtype="0" fill="hold" grpId="1" nodeType="withEffect">
                                      <p:stCondLst>
                                        <p:cond delay="0"/>
                                      </p:stCondLst>
                                      <p:childTnLst>
                                        <p:animEffect transition="out" filter="fade">
                                          <p:cBhvr>
                                            <p:cTn id="548" dur="200"/>
                                            <p:tgtEl>
                                              <p:spTgt spid="73"/>
                                            </p:tgtEl>
                                          </p:cBhvr>
                                        </p:animEffect>
                                        <p:set>
                                          <p:cBhvr>
                                            <p:cTn id="549"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SM_Mov400:04:17.4"/>
                      </p:tgtEl>
                    </p:cond>
                  </p:nextCondLst>
                </p:seq>
                <p:seq concurrent="1" nextAc="seek">
                  <p:cTn id="550" restart="whenNotActive" fill="hold" evtFilter="cancelBubble" nodeType="interactiveSeq">
                    <p:stCondLst>
                      <p:cond evt="onMediaBookmark" delay="0">
                        <p:tgtEl>
                          <p14:bmkTgt spid="2" bmkName="SM_Mov400:04:17.5"/>
                        </p:tgtEl>
                      </p:cond>
                    </p:stCondLst>
                    <p:endSync evt="end" delay="0">
                      <p:rtn val="all"/>
                    </p:endSync>
                    <p:childTnLst>
                      <p:par>
                        <p:cTn id="551" fill="hold">
                          <p:stCondLst>
                            <p:cond delay="0"/>
                          </p:stCondLst>
                          <p:childTnLst>
                            <p:par>
                              <p:cTn id="552" fill="hold">
                                <p:stCondLst>
                                  <p:cond delay="0"/>
                                </p:stCondLst>
                                <p:childTnLst>
                                  <p:par>
                                    <p:cTn id="553" presetID="10" presetClass="entr" presetSubtype="0" fill="hold" grpId="0" nodeType="withEffect">
                                      <p:stCondLst>
                                        <p:cond delay="0"/>
                                      </p:stCondLst>
                                      <p:childTnLst>
                                        <p:set>
                                          <p:cBhvr>
                                            <p:cTn id="554" dur="1" fill="hold">
                                              <p:stCondLst>
                                                <p:cond delay="0"/>
                                              </p:stCondLst>
                                            </p:cTn>
                                            <p:tgtEl>
                                              <p:spTgt spid="80"/>
                                            </p:tgtEl>
                                            <p:attrNameLst>
                                              <p:attrName>style.visibility</p:attrName>
                                            </p:attrNameLst>
                                          </p:cBhvr>
                                          <p:to>
                                            <p:strVal val="visible"/>
                                          </p:to>
                                        </p:set>
                                        <p:animEffect transition="in" filter="fade">
                                          <p:cBhvr>
                                            <p:cTn id="555" dur="200"/>
                                            <p:tgtEl>
                                              <p:spTgt spid="80"/>
                                            </p:tgtEl>
                                          </p:cBhvr>
                                        </p:animEffect>
                                      </p:childTnLst>
                                    </p:cTn>
                                  </p:par>
                                </p:childTnLst>
                              </p:cTn>
                            </p:par>
                          </p:childTnLst>
                        </p:cTn>
                      </p:par>
                    </p:childTnLst>
                  </p:cTn>
                  <p:nextCondLst>
                    <p:cond evt="onMediaBookmark" delay="0">
                      <p:tgtEl>
                        <p14:bmkTgt spid="2" bmkName="SM_Mov400:04:17.5"/>
                      </p:tgtEl>
                    </p:cond>
                  </p:nextCondLst>
                </p:seq>
                <p:seq concurrent="1" nextAc="seek">
                  <p:cTn id="556" restart="whenNotActive" fill="hold" evtFilter="cancelBubble" nodeType="interactiveSeq">
                    <p:stCondLst>
                      <p:cond evt="onMediaBookmark" delay="0">
                        <p:tgtEl>
                          <p14:bmkTgt spid="2" bmkName="SM_Mov400:04:21.7"/>
                        </p:tgtEl>
                      </p:cond>
                    </p:stCondLst>
                    <p:endSync evt="end" delay="0">
                      <p:rtn val="all"/>
                    </p:endSync>
                    <p:childTnLst>
                      <p:par>
                        <p:cTn id="557" fill="hold">
                          <p:stCondLst>
                            <p:cond delay="0"/>
                          </p:stCondLst>
                          <p:childTnLst>
                            <p:par>
                              <p:cTn id="558" fill="hold">
                                <p:stCondLst>
                                  <p:cond delay="0"/>
                                </p:stCondLst>
                                <p:childTnLst>
                                  <p:par>
                                    <p:cTn id="559" presetID="10" presetClass="exit" presetSubtype="0" fill="hold" grpId="1" nodeType="withEffect">
                                      <p:stCondLst>
                                        <p:cond delay="0"/>
                                      </p:stCondLst>
                                      <p:childTnLst>
                                        <p:animEffect transition="out" filter="fade">
                                          <p:cBhvr>
                                            <p:cTn id="560" dur="200"/>
                                            <p:tgtEl>
                                              <p:spTgt spid="80"/>
                                            </p:tgtEl>
                                          </p:cBhvr>
                                        </p:animEffect>
                                        <p:set>
                                          <p:cBhvr>
                                            <p:cTn id="561"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SM_Mov400:04:21.7"/>
                      </p:tgtEl>
                    </p:cond>
                  </p:nextCondLst>
                </p:seq>
                <p:seq concurrent="1" nextAc="seek">
                  <p:cTn id="562" restart="whenNotActive" fill="hold" evtFilter="cancelBubble" nodeType="interactiveSeq">
                    <p:stCondLst>
                      <p:cond evt="onMediaBookmark" delay="0">
                        <p:tgtEl>
                          <p14:bmkTgt spid="2" bmkName="SM_Mov400:04:21.8"/>
                        </p:tgtEl>
                      </p:cond>
                    </p:stCondLst>
                    <p:endSync evt="end" delay="0">
                      <p:rtn val="all"/>
                    </p:endSync>
                    <p:childTnLst>
                      <p:par>
                        <p:cTn id="563" fill="hold">
                          <p:stCondLst>
                            <p:cond delay="0"/>
                          </p:stCondLst>
                          <p:childTnLst>
                            <p:par>
                              <p:cTn id="564" fill="hold">
                                <p:stCondLst>
                                  <p:cond delay="0"/>
                                </p:stCondLst>
                                <p:childTnLst>
                                  <p:par>
                                    <p:cTn id="565" presetID="10" presetClass="entr" presetSubtype="0" fill="hold" grpId="0" nodeType="withEffect">
                                      <p:stCondLst>
                                        <p:cond delay="0"/>
                                      </p:stCondLst>
                                      <p:childTnLst>
                                        <p:set>
                                          <p:cBhvr>
                                            <p:cTn id="566" dur="1" fill="hold">
                                              <p:stCondLst>
                                                <p:cond delay="0"/>
                                              </p:stCondLst>
                                            </p:cTn>
                                            <p:tgtEl>
                                              <p:spTgt spid="81"/>
                                            </p:tgtEl>
                                            <p:attrNameLst>
                                              <p:attrName>style.visibility</p:attrName>
                                            </p:attrNameLst>
                                          </p:cBhvr>
                                          <p:to>
                                            <p:strVal val="visible"/>
                                          </p:to>
                                        </p:set>
                                        <p:animEffect transition="in" filter="fade">
                                          <p:cBhvr>
                                            <p:cTn id="567" dur="200"/>
                                            <p:tgtEl>
                                              <p:spTgt spid="81"/>
                                            </p:tgtEl>
                                          </p:cBhvr>
                                        </p:animEffect>
                                      </p:childTnLst>
                                    </p:cTn>
                                  </p:par>
                                </p:childTnLst>
                              </p:cTn>
                            </p:par>
                          </p:childTnLst>
                        </p:cTn>
                      </p:par>
                    </p:childTnLst>
                  </p:cTn>
                  <p:nextCondLst>
                    <p:cond evt="onMediaBookmark" delay="0">
                      <p:tgtEl>
                        <p14:bmkTgt spid="2" bmkName="SM_Mov400:04:21.8"/>
                      </p:tgtEl>
                    </p:cond>
                  </p:nextCondLst>
                </p:seq>
                <p:seq concurrent="1" nextAc="seek">
                  <p:cTn id="568" restart="whenNotActive" fill="hold" evtFilter="cancelBubble" nodeType="interactiveSeq">
                    <p:stCondLst>
                      <p:cond evt="onMediaBookmark" delay="0">
                        <p:tgtEl>
                          <p14:bmkTgt spid="2" bmkName="SM_Mov400:04:33.3"/>
                        </p:tgtEl>
                      </p:cond>
                    </p:stCondLst>
                    <p:endSync evt="end" delay="0">
                      <p:rtn val="all"/>
                    </p:endSync>
                    <p:childTnLst>
                      <p:par>
                        <p:cTn id="569" fill="hold">
                          <p:stCondLst>
                            <p:cond delay="0"/>
                          </p:stCondLst>
                          <p:childTnLst>
                            <p:par>
                              <p:cTn id="570" fill="hold">
                                <p:stCondLst>
                                  <p:cond delay="0"/>
                                </p:stCondLst>
                                <p:childTnLst>
                                  <p:par>
                                    <p:cTn id="571" presetID="10" presetClass="exit" presetSubtype="0" fill="hold" grpId="1" nodeType="withEffect">
                                      <p:stCondLst>
                                        <p:cond delay="0"/>
                                      </p:stCondLst>
                                      <p:childTnLst>
                                        <p:animEffect transition="out" filter="fade">
                                          <p:cBhvr>
                                            <p:cTn id="572" dur="200"/>
                                            <p:tgtEl>
                                              <p:spTgt spid="81"/>
                                            </p:tgtEl>
                                          </p:cBhvr>
                                        </p:animEffect>
                                        <p:set>
                                          <p:cBhvr>
                                            <p:cTn id="573"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SM_Mov400:04:33.3"/>
                      </p:tgtEl>
                    </p:cond>
                  </p:nextCondLst>
                </p:seq>
                <p:seq concurrent="1" nextAc="seek">
                  <p:cTn id="574" restart="whenNotActive" fill="hold" evtFilter="cancelBubble" nodeType="interactiveSeq">
                    <p:stCondLst>
                      <p:cond evt="onMediaBookmark" delay="0">
                        <p:tgtEl>
                          <p14:bmkTgt spid="2" bmkName="SM_Mov400:04:33.4"/>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withEffect">
                                      <p:stCondLst>
                                        <p:cond delay="0"/>
                                      </p:stCondLst>
                                      <p:childTnLst>
                                        <p:set>
                                          <p:cBhvr>
                                            <p:cTn id="578" dur="1" fill="hold">
                                              <p:stCondLst>
                                                <p:cond delay="0"/>
                                              </p:stCondLst>
                                            </p:cTn>
                                            <p:tgtEl>
                                              <p:spTgt spid="82"/>
                                            </p:tgtEl>
                                            <p:attrNameLst>
                                              <p:attrName>style.visibility</p:attrName>
                                            </p:attrNameLst>
                                          </p:cBhvr>
                                          <p:to>
                                            <p:strVal val="visible"/>
                                          </p:to>
                                        </p:set>
                                        <p:animEffect transition="in" filter="fade">
                                          <p:cBhvr>
                                            <p:cTn id="579" dur="200"/>
                                            <p:tgtEl>
                                              <p:spTgt spid="82"/>
                                            </p:tgtEl>
                                          </p:cBhvr>
                                        </p:animEffect>
                                      </p:childTnLst>
                                    </p:cTn>
                                  </p:par>
                                </p:childTnLst>
                              </p:cTn>
                            </p:par>
                          </p:childTnLst>
                        </p:cTn>
                      </p:par>
                    </p:childTnLst>
                  </p:cTn>
                  <p:nextCondLst>
                    <p:cond evt="onMediaBookmark" delay="0">
                      <p:tgtEl>
                        <p14:bmkTgt spid="2" bmkName="SM_Mov400:04:33.4"/>
                      </p:tgtEl>
                    </p:cond>
                  </p:nextCondLst>
                </p:seq>
                <p:seq concurrent="1" nextAc="seek">
                  <p:cTn id="580" restart="whenNotActive" fill="hold" evtFilter="cancelBubble" nodeType="interactiveSeq">
                    <p:stCondLst>
                      <p:cond evt="onMediaBookmark" delay="0">
                        <p:tgtEl>
                          <p14:bmkTgt spid="2" bmkName="SM_Mov400:04:38.7"/>
                        </p:tgtEl>
                      </p:cond>
                    </p:stCondLst>
                    <p:endSync evt="end" delay="0">
                      <p:rtn val="all"/>
                    </p:endSync>
                    <p:childTnLst>
                      <p:par>
                        <p:cTn id="581" fill="hold">
                          <p:stCondLst>
                            <p:cond delay="0"/>
                          </p:stCondLst>
                          <p:childTnLst>
                            <p:par>
                              <p:cTn id="582" fill="hold">
                                <p:stCondLst>
                                  <p:cond delay="0"/>
                                </p:stCondLst>
                                <p:childTnLst>
                                  <p:par>
                                    <p:cTn id="583" presetID="10" presetClass="exit" presetSubtype="0" fill="hold" grpId="1" nodeType="withEffect">
                                      <p:stCondLst>
                                        <p:cond delay="0"/>
                                      </p:stCondLst>
                                      <p:childTnLst>
                                        <p:animEffect transition="out" filter="fade">
                                          <p:cBhvr>
                                            <p:cTn id="584" dur="200"/>
                                            <p:tgtEl>
                                              <p:spTgt spid="82"/>
                                            </p:tgtEl>
                                          </p:cBhvr>
                                        </p:animEffect>
                                        <p:set>
                                          <p:cBhvr>
                                            <p:cTn id="585"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2" bmkName="SM_Mov400:04:38.7"/>
                      </p:tgtEl>
                    </p:cond>
                  </p:nextCondLst>
                </p:seq>
                <p:seq concurrent="1" nextAc="seek">
                  <p:cTn id="586" restart="whenNotActive" fill="hold" evtFilter="cancelBubble" nodeType="interactiveSeq">
                    <p:stCondLst>
                      <p:cond evt="onMediaBookmark" delay="0">
                        <p:tgtEl>
                          <p14:bmkTgt spid="2" bmkName="SM_Mov400:04:38.8"/>
                        </p:tgtEl>
                      </p:cond>
                    </p:stCondLst>
                    <p:endSync evt="end" delay="0">
                      <p:rtn val="all"/>
                    </p:endSync>
                    <p:childTnLst>
                      <p:par>
                        <p:cTn id="587" fill="hold">
                          <p:stCondLst>
                            <p:cond delay="0"/>
                          </p:stCondLst>
                          <p:childTnLst>
                            <p:par>
                              <p:cTn id="588" fill="hold">
                                <p:stCondLst>
                                  <p:cond delay="0"/>
                                </p:stCondLst>
                                <p:childTnLst>
                                  <p:par>
                                    <p:cTn id="589" presetID="10" presetClass="entr" presetSubtype="0" fill="hold" grpId="0" nodeType="withEffect">
                                      <p:stCondLst>
                                        <p:cond delay="0"/>
                                      </p:stCondLst>
                                      <p:childTnLst>
                                        <p:set>
                                          <p:cBhvr>
                                            <p:cTn id="590" dur="1" fill="hold">
                                              <p:stCondLst>
                                                <p:cond delay="0"/>
                                              </p:stCondLst>
                                            </p:cTn>
                                            <p:tgtEl>
                                              <p:spTgt spid="83"/>
                                            </p:tgtEl>
                                            <p:attrNameLst>
                                              <p:attrName>style.visibility</p:attrName>
                                            </p:attrNameLst>
                                          </p:cBhvr>
                                          <p:to>
                                            <p:strVal val="visible"/>
                                          </p:to>
                                        </p:set>
                                        <p:animEffect transition="in" filter="fade">
                                          <p:cBhvr>
                                            <p:cTn id="591" dur="200"/>
                                            <p:tgtEl>
                                              <p:spTgt spid="83"/>
                                            </p:tgtEl>
                                          </p:cBhvr>
                                        </p:animEffect>
                                      </p:childTnLst>
                                    </p:cTn>
                                  </p:par>
                                </p:childTnLst>
                              </p:cTn>
                            </p:par>
                          </p:childTnLst>
                        </p:cTn>
                      </p:par>
                    </p:childTnLst>
                  </p:cTn>
                  <p:nextCondLst>
                    <p:cond evt="onMediaBookmark" delay="0">
                      <p:tgtEl>
                        <p14:bmkTgt spid="2" bmkName="SM_Mov400:04:38.8"/>
                      </p:tgtEl>
                    </p:cond>
                  </p:nextCondLst>
                </p:seq>
                <p:seq concurrent="1" nextAc="seek">
                  <p:cTn id="592" restart="whenNotActive" fill="hold" evtFilter="cancelBubble" nodeType="interactiveSeq">
                    <p:stCondLst>
                      <p:cond evt="onMediaBookmark" delay="0">
                        <p:tgtEl>
                          <p14:bmkTgt spid="2" bmkName="SM_Mov400:04:42.9"/>
                        </p:tgtEl>
                      </p:cond>
                    </p:stCondLst>
                    <p:endSync evt="end" delay="0">
                      <p:rtn val="all"/>
                    </p:endSync>
                    <p:childTnLst>
                      <p:par>
                        <p:cTn id="593" fill="hold">
                          <p:stCondLst>
                            <p:cond delay="0"/>
                          </p:stCondLst>
                          <p:childTnLst>
                            <p:par>
                              <p:cTn id="594" fill="hold">
                                <p:stCondLst>
                                  <p:cond delay="0"/>
                                </p:stCondLst>
                                <p:childTnLst>
                                  <p:par>
                                    <p:cTn id="595" presetID="10" presetClass="exit" presetSubtype="0" fill="hold" grpId="1" nodeType="withEffect">
                                      <p:stCondLst>
                                        <p:cond delay="0"/>
                                      </p:stCondLst>
                                      <p:childTnLst>
                                        <p:animEffect transition="out" filter="fade">
                                          <p:cBhvr>
                                            <p:cTn id="596" dur="200"/>
                                            <p:tgtEl>
                                              <p:spTgt spid="83"/>
                                            </p:tgtEl>
                                          </p:cBhvr>
                                        </p:animEffect>
                                        <p:set>
                                          <p:cBhvr>
                                            <p:cTn id="597"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2" bmkName="SM_Mov400:04:42.9"/>
                      </p:tgtEl>
                    </p:cond>
                  </p:nextCondLst>
                </p:seq>
                <p:seq concurrent="1" nextAc="seek">
                  <p:cTn id="598" restart="whenNotActive" fill="hold" evtFilter="cancelBubble" nodeType="interactiveSeq">
                    <p:stCondLst>
                      <p:cond evt="onMediaBookmark" delay="0">
                        <p:tgtEl>
                          <p14:bmkTgt spid="2" bmkName="SM_Mov400:04:43.0"/>
                        </p:tgtEl>
                      </p:cond>
                    </p:stCondLst>
                    <p:endSync evt="end" delay="0">
                      <p:rtn val="all"/>
                    </p:endSync>
                    <p:childTnLst>
                      <p:par>
                        <p:cTn id="599" fill="hold">
                          <p:stCondLst>
                            <p:cond delay="0"/>
                          </p:stCondLst>
                          <p:childTnLst>
                            <p:par>
                              <p:cTn id="600" fill="hold">
                                <p:stCondLst>
                                  <p:cond delay="0"/>
                                </p:stCondLst>
                                <p:childTnLst>
                                  <p:par>
                                    <p:cTn id="601" presetID="10" presetClass="entr" presetSubtype="0" fill="hold" grpId="0" nodeType="withEffect">
                                      <p:stCondLst>
                                        <p:cond delay="0"/>
                                      </p:stCondLst>
                                      <p:childTnLst>
                                        <p:set>
                                          <p:cBhvr>
                                            <p:cTn id="602" dur="1" fill="hold">
                                              <p:stCondLst>
                                                <p:cond delay="0"/>
                                              </p:stCondLst>
                                            </p:cTn>
                                            <p:tgtEl>
                                              <p:spTgt spid="97"/>
                                            </p:tgtEl>
                                            <p:attrNameLst>
                                              <p:attrName>style.visibility</p:attrName>
                                            </p:attrNameLst>
                                          </p:cBhvr>
                                          <p:to>
                                            <p:strVal val="visible"/>
                                          </p:to>
                                        </p:set>
                                        <p:animEffect transition="in" filter="fade">
                                          <p:cBhvr>
                                            <p:cTn id="603" dur="200"/>
                                            <p:tgtEl>
                                              <p:spTgt spid="97"/>
                                            </p:tgtEl>
                                          </p:cBhvr>
                                        </p:animEffect>
                                      </p:childTnLst>
                                    </p:cTn>
                                  </p:par>
                                </p:childTnLst>
                              </p:cTn>
                            </p:par>
                          </p:childTnLst>
                        </p:cTn>
                      </p:par>
                    </p:childTnLst>
                  </p:cTn>
                  <p:nextCondLst>
                    <p:cond evt="onMediaBookmark" delay="0">
                      <p:tgtEl>
                        <p14:bmkTgt spid="2" bmkName="SM_Mov400:04:43.0"/>
                      </p:tgtEl>
                    </p:cond>
                  </p:nextCondLst>
                </p:seq>
                <p:seq concurrent="1" nextAc="seek">
                  <p:cTn id="604" restart="whenNotActive" fill="hold" evtFilter="cancelBubble" nodeType="interactiveSeq">
                    <p:stCondLst>
                      <p:cond evt="onMediaBookmark" delay="0">
                        <p:tgtEl>
                          <p14:bmkTgt spid="2" bmkName="SM_Mov400:04:47.8"/>
                        </p:tgtEl>
                      </p:cond>
                    </p:stCondLst>
                    <p:endSync evt="end" delay="0">
                      <p:rtn val="all"/>
                    </p:endSync>
                    <p:childTnLst>
                      <p:par>
                        <p:cTn id="605" fill="hold">
                          <p:stCondLst>
                            <p:cond delay="0"/>
                          </p:stCondLst>
                          <p:childTnLst>
                            <p:par>
                              <p:cTn id="606" fill="hold">
                                <p:stCondLst>
                                  <p:cond delay="0"/>
                                </p:stCondLst>
                                <p:childTnLst>
                                  <p:par>
                                    <p:cTn id="607" presetID="10" presetClass="exit" presetSubtype="0" fill="hold" grpId="1" nodeType="withEffect">
                                      <p:stCondLst>
                                        <p:cond delay="0"/>
                                      </p:stCondLst>
                                      <p:childTnLst>
                                        <p:animEffect transition="out" filter="fade">
                                          <p:cBhvr>
                                            <p:cTn id="608" dur="200"/>
                                            <p:tgtEl>
                                              <p:spTgt spid="97"/>
                                            </p:tgtEl>
                                          </p:cBhvr>
                                        </p:animEffect>
                                        <p:set>
                                          <p:cBhvr>
                                            <p:cTn id="609" dur="1" fill="hold">
                                              <p:stCondLst>
                                                <p:cond delay="199"/>
                                              </p:stCondLst>
                                            </p:cTn>
                                            <p:tgtEl>
                                              <p:spTgt spid="97"/>
                                            </p:tgtEl>
                                            <p:attrNameLst>
                                              <p:attrName>style.visibility</p:attrName>
                                            </p:attrNameLst>
                                          </p:cBhvr>
                                          <p:to>
                                            <p:strVal val="hidden"/>
                                          </p:to>
                                        </p:set>
                                      </p:childTnLst>
                                    </p:cTn>
                                  </p:par>
                                </p:childTnLst>
                              </p:cTn>
                            </p:par>
                          </p:childTnLst>
                        </p:cTn>
                      </p:par>
                    </p:childTnLst>
                  </p:cTn>
                  <p:nextCondLst>
                    <p:cond evt="onMediaBookmark" delay="0">
                      <p:tgtEl>
                        <p14:bmkTgt spid="2" bmkName="SM_Mov400:04:47.8"/>
                      </p:tgtEl>
                    </p:cond>
                  </p:nextCondLst>
                </p:seq>
                <p:seq concurrent="1" nextAc="seek">
                  <p:cTn id="610" restart="whenNotActive" fill="hold" evtFilter="cancelBubble" nodeType="interactiveSeq">
                    <p:stCondLst>
                      <p:cond evt="onMediaBookmark" delay="0">
                        <p:tgtEl>
                          <p14:bmkTgt spid="2" bmkName="SM_Mov400:04:47.9"/>
                        </p:tgtEl>
                      </p:cond>
                    </p:stCondLst>
                    <p:endSync evt="end" delay="0">
                      <p:rtn val="all"/>
                    </p:endSync>
                    <p:childTnLst>
                      <p:par>
                        <p:cTn id="611" fill="hold">
                          <p:stCondLst>
                            <p:cond delay="0"/>
                          </p:stCondLst>
                          <p:childTnLst>
                            <p:par>
                              <p:cTn id="612" fill="hold">
                                <p:stCondLst>
                                  <p:cond delay="0"/>
                                </p:stCondLst>
                                <p:childTnLst>
                                  <p:par>
                                    <p:cTn id="613" presetID="10" presetClass="entr" presetSubtype="0" fill="hold" grpId="0" nodeType="withEffect">
                                      <p:stCondLst>
                                        <p:cond delay="0"/>
                                      </p:stCondLst>
                                      <p:childTnLst>
                                        <p:set>
                                          <p:cBhvr>
                                            <p:cTn id="614" dur="1" fill="hold">
                                              <p:stCondLst>
                                                <p:cond delay="0"/>
                                              </p:stCondLst>
                                            </p:cTn>
                                            <p:tgtEl>
                                              <p:spTgt spid="98"/>
                                            </p:tgtEl>
                                            <p:attrNameLst>
                                              <p:attrName>style.visibility</p:attrName>
                                            </p:attrNameLst>
                                          </p:cBhvr>
                                          <p:to>
                                            <p:strVal val="visible"/>
                                          </p:to>
                                        </p:set>
                                        <p:animEffect transition="in" filter="fade">
                                          <p:cBhvr>
                                            <p:cTn id="615" dur="200"/>
                                            <p:tgtEl>
                                              <p:spTgt spid="98"/>
                                            </p:tgtEl>
                                          </p:cBhvr>
                                        </p:animEffect>
                                      </p:childTnLst>
                                    </p:cTn>
                                  </p:par>
                                </p:childTnLst>
                              </p:cTn>
                            </p:par>
                          </p:childTnLst>
                        </p:cTn>
                      </p:par>
                    </p:childTnLst>
                  </p:cTn>
                  <p:nextCondLst>
                    <p:cond evt="onMediaBookmark" delay="0">
                      <p:tgtEl>
                        <p14:bmkTgt spid="2" bmkName="SM_Mov400:04:47.9"/>
                      </p:tgtEl>
                    </p:cond>
                  </p:nextCondLst>
                </p:seq>
                <p:seq concurrent="1" nextAc="seek">
                  <p:cTn id="616" restart="whenNotActive" fill="hold" evtFilter="cancelBubble" nodeType="interactiveSeq">
                    <p:stCondLst>
                      <p:cond evt="onMediaBookmark" delay="0">
                        <p:tgtEl>
                          <p14:bmkTgt spid="2" bmkName="SM_Mov400:04:57.1"/>
                        </p:tgtEl>
                      </p:cond>
                    </p:stCondLst>
                    <p:endSync evt="end" delay="0">
                      <p:rtn val="all"/>
                    </p:endSync>
                    <p:childTnLst>
                      <p:par>
                        <p:cTn id="617" fill="hold">
                          <p:stCondLst>
                            <p:cond delay="0"/>
                          </p:stCondLst>
                          <p:childTnLst>
                            <p:par>
                              <p:cTn id="618" fill="hold">
                                <p:stCondLst>
                                  <p:cond delay="0"/>
                                </p:stCondLst>
                                <p:childTnLst>
                                  <p:par>
                                    <p:cTn id="619" presetID="10" presetClass="exit" presetSubtype="0" fill="hold" grpId="1" nodeType="withEffect">
                                      <p:stCondLst>
                                        <p:cond delay="0"/>
                                      </p:stCondLst>
                                      <p:childTnLst>
                                        <p:animEffect transition="out" filter="fade">
                                          <p:cBhvr>
                                            <p:cTn id="620" dur="200"/>
                                            <p:tgtEl>
                                              <p:spTgt spid="98"/>
                                            </p:tgtEl>
                                          </p:cBhvr>
                                        </p:animEffect>
                                        <p:set>
                                          <p:cBhvr>
                                            <p:cTn id="621" dur="1" fill="hold">
                                              <p:stCondLst>
                                                <p:cond delay="199"/>
                                              </p:stCondLst>
                                            </p:cTn>
                                            <p:tgtEl>
                                              <p:spTgt spid="98"/>
                                            </p:tgtEl>
                                            <p:attrNameLst>
                                              <p:attrName>style.visibility</p:attrName>
                                            </p:attrNameLst>
                                          </p:cBhvr>
                                          <p:to>
                                            <p:strVal val="hidden"/>
                                          </p:to>
                                        </p:set>
                                      </p:childTnLst>
                                    </p:cTn>
                                  </p:par>
                                </p:childTnLst>
                              </p:cTn>
                            </p:par>
                          </p:childTnLst>
                        </p:cTn>
                      </p:par>
                    </p:childTnLst>
                  </p:cTn>
                  <p:nextCondLst>
                    <p:cond evt="onMediaBookmark" delay="0">
                      <p:tgtEl>
                        <p14:bmkTgt spid="2" bmkName="SM_Mov400:04:57.1"/>
                      </p:tgtEl>
                    </p:cond>
                  </p:nextCondLst>
                </p:seq>
                <p:seq concurrent="1" nextAc="seek">
                  <p:cTn id="622" restart="whenNotActive" fill="hold" evtFilter="cancelBubble" nodeType="interactiveSeq">
                    <p:stCondLst>
                      <p:cond evt="onMediaBookmark" delay="0">
                        <p:tgtEl>
                          <p14:bmkTgt spid="2" bmkName="SM_Mov400:04:57.2"/>
                        </p:tgtEl>
                      </p:cond>
                    </p:stCondLst>
                    <p:endSync evt="end" delay="0">
                      <p:rtn val="all"/>
                    </p:endSync>
                    <p:childTnLst>
                      <p:par>
                        <p:cTn id="623" fill="hold">
                          <p:stCondLst>
                            <p:cond delay="0"/>
                          </p:stCondLst>
                          <p:childTnLst>
                            <p:par>
                              <p:cTn id="624" fill="hold">
                                <p:stCondLst>
                                  <p:cond delay="0"/>
                                </p:stCondLst>
                                <p:childTnLst>
                                  <p:par>
                                    <p:cTn id="625" presetID="10" presetClass="entr" presetSubtype="0" fill="hold" grpId="0" nodeType="withEffect">
                                      <p:stCondLst>
                                        <p:cond delay="0"/>
                                      </p:stCondLst>
                                      <p:childTnLst>
                                        <p:set>
                                          <p:cBhvr>
                                            <p:cTn id="626" dur="1" fill="hold">
                                              <p:stCondLst>
                                                <p:cond delay="0"/>
                                              </p:stCondLst>
                                            </p:cTn>
                                            <p:tgtEl>
                                              <p:spTgt spid="99"/>
                                            </p:tgtEl>
                                            <p:attrNameLst>
                                              <p:attrName>style.visibility</p:attrName>
                                            </p:attrNameLst>
                                          </p:cBhvr>
                                          <p:to>
                                            <p:strVal val="visible"/>
                                          </p:to>
                                        </p:set>
                                        <p:animEffect transition="in" filter="fade">
                                          <p:cBhvr>
                                            <p:cTn id="627" dur="200"/>
                                            <p:tgtEl>
                                              <p:spTgt spid="99"/>
                                            </p:tgtEl>
                                          </p:cBhvr>
                                        </p:animEffect>
                                      </p:childTnLst>
                                    </p:cTn>
                                  </p:par>
                                </p:childTnLst>
                              </p:cTn>
                            </p:par>
                          </p:childTnLst>
                        </p:cTn>
                      </p:par>
                    </p:childTnLst>
                  </p:cTn>
                  <p:nextCondLst>
                    <p:cond evt="onMediaBookmark" delay="0">
                      <p:tgtEl>
                        <p14:bmkTgt spid="2" bmkName="SM_Mov400:04:57.2"/>
                      </p:tgtEl>
                    </p:cond>
                  </p:nextCondLst>
                </p:seq>
                <p:seq concurrent="1" nextAc="seek">
                  <p:cTn id="628" restart="whenNotActive" fill="hold" evtFilter="cancelBubble" nodeType="interactiveSeq">
                    <p:stCondLst>
                      <p:cond evt="onMediaBookmark" delay="0">
                        <p:tgtEl>
                          <p14:bmkTgt spid="2" bmkName="SM_Mov400:05:01.9"/>
                        </p:tgtEl>
                      </p:cond>
                    </p:stCondLst>
                    <p:endSync evt="end" delay="0">
                      <p:rtn val="all"/>
                    </p:endSync>
                    <p:childTnLst>
                      <p:par>
                        <p:cTn id="629" fill="hold">
                          <p:stCondLst>
                            <p:cond delay="0"/>
                          </p:stCondLst>
                          <p:childTnLst>
                            <p:par>
                              <p:cTn id="630" fill="hold">
                                <p:stCondLst>
                                  <p:cond delay="0"/>
                                </p:stCondLst>
                                <p:childTnLst>
                                  <p:par>
                                    <p:cTn id="631" presetID="10" presetClass="exit" presetSubtype="0" fill="hold" grpId="1" nodeType="withEffect">
                                      <p:stCondLst>
                                        <p:cond delay="0"/>
                                      </p:stCondLst>
                                      <p:childTnLst>
                                        <p:animEffect transition="out" filter="fade">
                                          <p:cBhvr>
                                            <p:cTn id="632" dur="200"/>
                                            <p:tgtEl>
                                              <p:spTgt spid="99"/>
                                            </p:tgtEl>
                                          </p:cBhvr>
                                        </p:animEffect>
                                        <p:set>
                                          <p:cBhvr>
                                            <p:cTn id="633" dur="1" fill="hold">
                                              <p:stCondLst>
                                                <p:cond delay="199"/>
                                              </p:stCondLst>
                                            </p:cTn>
                                            <p:tgtEl>
                                              <p:spTgt spid="99"/>
                                            </p:tgtEl>
                                            <p:attrNameLst>
                                              <p:attrName>style.visibility</p:attrName>
                                            </p:attrNameLst>
                                          </p:cBhvr>
                                          <p:to>
                                            <p:strVal val="hidden"/>
                                          </p:to>
                                        </p:set>
                                      </p:childTnLst>
                                    </p:cTn>
                                  </p:par>
                                </p:childTnLst>
                              </p:cTn>
                            </p:par>
                          </p:childTnLst>
                        </p:cTn>
                      </p:par>
                    </p:childTnLst>
                  </p:cTn>
                  <p:nextCondLst>
                    <p:cond evt="onMediaBookmark" delay="0">
                      <p:tgtEl>
                        <p14:bmkTgt spid="2" bmkName="SM_Mov400:05:01.9"/>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6" grpId="0" animBg="1"/>
          <p:bldP spid="46" grpId="1" animBg="1"/>
          <p:bldP spid="57" grpId="0" animBg="1"/>
          <p:bldP spid="57"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80" grpId="0" animBg="1"/>
          <p:bldP spid="80" grpId="1" animBg="1"/>
          <p:bldP spid="81" grpId="0" animBg="1"/>
          <p:bldP spid="81" grpId="1" animBg="1"/>
          <p:bldP spid="82" grpId="0" animBg="1"/>
          <p:bldP spid="82" grpId="1" animBg="1"/>
          <p:bldP spid="83" grpId="0" animBg="1"/>
          <p:bldP spid="83" grpId="1" animBg="1"/>
          <p:bldP spid="97" grpId="0" animBg="1"/>
          <p:bldP spid="97" grpId="1" animBg="1"/>
          <p:bldP spid="98" grpId="0" animBg="1"/>
          <p:bldP spid="98" grpId="1" animBg="1"/>
          <p:bldP spid="99" grpId="0" animBg="1"/>
          <p:bldP spid="99"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821508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summary—Use slide masters to customize a presentation </a:t>
            </a:r>
            <a:endParaRPr lang="en-US" sz="2100" dirty="0">
              <a:solidFill>
                <a:prstClr val="white"/>
              </a:solidFill>
              <a:latin typeface="Segoe UI Light" pitchFamily="34" charset="0"/>
            </a:endParaRPr>
          </a:p>
        </p:txBody>
      </p:sp>
      <p:sp>
        <p:nvSpPr>
          <p:cNvPr id="58"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87"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88"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89" name="Media Placeholder 8">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3199081" y="8495913"/>
            <a:ext cx="1115568" cy="630936"/>
          </a:xfrm>
          <a:prstGeom prst="rect">
            <a:avLst/>
          </a:prstGeom>
        </p:spPr>
      </p:pic>
      <p:pic>
        <p:nvPicPr>
          <p:cNvPr id="90" name="Media Placeholder 7">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4564062" y="8496209"/>
            <a:ext cx="1115568" cy="630936"/>
          </a:xfrm>
          <a:prstGeom prst="rect">
            <a:avLst/>
          </a:prstGeom>
        </p:spPr>
      </p:pic>
      <p:pic>
        <p:nvPicPr>
          <p:cNvPr id="91" name="Media Placeholder 6">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92" name="Media Placeholder 5">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7309118" y="8495913"/>
            <a:ext cx="1115568" cy="630936"/>
          </a:xfrm>
          <a:prstGeom prst="rect">
            <a:avLst/>
          </a:prstGeom>
        </p:spPr>
      </p:pic>
      <p:pic>
        <p:nvPicPr>
          <p:cNvPr id="93" name="Media Placeholder 3">
            <a:hlinkClick r:id="rId13" action="ppaction://hlinksldjump"/>
          </p:cNvPr>
          <p:cNvPicPr>
            <a:picLocks/>
          </p:cNvPicPr>
          <p:nvPr/>
        </p:nvPicPr>
        <p:blipFill>
          <a:blip r:embed="rId14">
            <a:extLst>
              <a:ext uri="{28A0092B-C50C-407E-A947-70E740481C1C}">
                <a14:useLocalDpi xmlns:a14="http://schemas.microsoft.com/office/drawing/2010/main" val="0"/>
              </a:ext>
            </a:extLst>
          </a:blip>
          <a:stretch>
            <a:fillRect/>
          </a:stretch>
        </p:blipFill>
        <p:spPr>
          <a:xfrm>
            <a:off x="8672512" y="8496209"/>
            <a:ext cx="1115568" cy="630936"/>
          </a:xfrm>
          <a:prstGeom prst="rect">
            <a:avLst/>
          </a:prstGeom>
        </p:spPr>
      </p:pic>
      <p:pic>
        <p:nvPicPr>
          <p:cNvPr id="94" name="Media Placeholder 2">
            <a:hlinkClick r:id="rId2"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95" name="Media Placeholder 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081" y="8495913"/>
            <a:ext cx="1115476" cy="627836"/>
          </a:xfrm>
          <a:prstGeom prst="rect">
            <a:avLst/>
          </a:prstGeom>
        </p:spPr>
      </p:pic>
      <p:pic>
        <p:nvPicPr>
          <p:cNvPr id="96" name="Media Placeholder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4063" y="8496209"/>
            <a:ext cx="1114425" cy="627244"/>
          </a:xfrm>
          <a:prstGeom prst="rect">
            <a:avLst/>
          </a:prstGeom>
        </p:spPr>
      </p:pic>
      <p:pic>
        <p:nvPicPr>
          <p:cNvPr id="97" name="Media Placeholder 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98" name="Media Placeholder 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99" name="Media Placeholder 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100" name="Rectangle 99">
            <a:hlinkClick r:id="rId7" action="ppaction://hlinksldjump"/>
          </p:cNvPr>
          <p:cNvSpPr/>
          <p:nvPr/>
        </p:nvSpPr>
        <p:spPr>
          <a:xfrm>
            <a:off x="4555481"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5" action="ppaction://hlinksldjump"/>
          </p:cNvPr>
          <p:cNvSpPr/>
          <p:nvPr/>
        </p:nvSpPr>
        <p:spPr>
          <a:xfrm>
            <a:off x="3184287" y="8490889"/>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Box 101"/>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103" name="TextBox 102"/>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104" name="TextBox 103"/>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105" name="TextBox 104"/>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106" name="TextBox 105"/>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107" name="TextBox 106"/>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108" name="TextBox 107"/>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9" name="Rectangle 108">
            <a:hlinkClick r:id="rId9" action="ppaction://hlinksldjump"/>
          </p:cNvPr>
          <p:cNvSpPr/>
          <p:nvPr/>
        </p:nvSpPr>
        <p:spPr>
          <a:xfrm>
            <a:off x="5927934"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3" name="Picture 42">
            <a:hlinkClick r:id="" action="ppaction://hlinkshowjump?jump=nextslide"/>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4" name="Media Placeholder 7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5" name="Rectangle 44">
            <a:hlinkClick r:id="rId18" action="ppaction://hlinksldjump"/>
          </p:cNvPr>
          <p:cNvSpPr/>
          <p:nvPr/>
        </p:nvSpPr>
        <p:spPr>
          <a:xfrm>
            <a:off x="1812557" y="84804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Slide masters</a:t>
            </a:r>
          </a:p>
        </p:txBody>
      </p:sp>
      <p:sp>
        <p:nvSpPr>
          <p:cNvPr id="47" name="Text Placeholder 6"/>
          <p:cNvSpPr txBox="1">
            <a:spLocks/>
          </p:cNvSpPr>
          <p:nvPr/>
        </p:nvSpPr>
        <p:spPr>
          <a:xfrm>
            <a:off x="3196992" y="9220768"/>
            <a:ext cx="1323413"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Customize masters</a:t>
            </a:r>
          </a:p>
        </p:txBody>
      </p:sp>
      <p:sp>
        <p:nvSpPr>
          <p:cNvPr id="48" name="Text Placeholder 6"/>
          <p:cNvSpPr txBox="1">
            <a:spLocks/>
          </p:cNvSpPr>
          <p:nvPr/>
        </p:nvSpPr>
        <p:spPr>
          <a:xfrm>
            <a:off x="4569756" y="9220768"/>
            <a:ext cx="1246050"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Customize layouts</a:t>
            </a:r>
          </a:p>
        </p:txBody>
      </p:sp>
      <p:sp>
        <p:nvSpPr>
          <p:cNvPr id="49"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Create new</a:t>
            </a:r>
          </a:p>
        </p:txBody>
      </p:sp>
      <p:sp>
        <p:nvSpPr>
          <p:cNvPr id="50" name="TextBox 49"/>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5:01</a:t>
            </a:r>
          </a:p>
        </p:txBody>
      </p:sp>
      <p:sp>
        <p:nvSpPr>
          <p:cNvPr id="51" name="TextBox 50"/>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5:03</a:t>
            </a:r>
          </a:p>
        </p:txBody>
      </p:sp>
      <p:sp>
        <p:nvSpPr>
          <p:cNvPr id="52" name="TextBox 51"/>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3:07</a:t>
            </a:r>
          </a:p>
        </p:txBody>
      </p:sp>
      <p:sp>
        <p:nvSpPr>
          <p:cNvPr id="53" name="TextBox 52"/>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4:40</a:t>
            </a:r>
          </a:p>
        </p:txBody>
      </p:sp>
      <p:sp>
        <p:nvSpPr>
          <p:cNvPr id="54"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Make changes to the slide </a:t>
            </a:r>
            <a:r>
              <a:rPr lang="en-US" sz="2400" b="1" dirty="0" smtClean="0">
                <a:solidFill>
                  <a:srgbClr val="C00000"/>
                </a:solidFill>
                <a:latin typeface="Segoe UI Light" pitchFamily="34" charset="0"/>
                <a:ea typeface="Segoe UI" pitchFamily="34" charset="0"/>
                <a:cs typeface="Segoe UI" pitchFamily="34" charset="0"/>
              </a:rPr>
              <a:t>master</a:t>
            </a:r>
          </a:p>
          <a:p>
            <a:pPr marL="0" indent="0">
              <a:spcBef>
                <a:spcPts val="400"/>
              </a:spcBef>
              <a:buNone/>
            </a:pPr>
            <a:r>
              <a:rPr lang="en-US" sz="1400" dirty="0">
                <a:latin typeface="Segoe UI Light" pitchFamily="34" charset="0"/>
                <a:ea typeface="Segoe UI" pitchFamily="34" charset="0"/>
                <a:cs typeface="Segoe UI" pitchFamily="34" charset="0"/>
              </a:rPr>
              <a:t>Every PowerPoint presentation contains a slide master with related slide layouts and a theme. You can make changes to the slide master and also to the related layouts to make them work with the text and other objects that you want to put on your slides. </a:t>
            </a:r>
          </a:p>
          <a:p>
            <a:pPr marL="342900" indent="-342900">
              <a:spcBef>
                <a:spcPts val="400"/>
              </a:spcBef>
              <a:buFont typeface="+mj-lt"/>
              <a:buAutoNum type="arabicPeriod"/>
            </a:pPr>
            <a:r>
              <a:rPr lang="en-US" sz="1400" dirty="0">
                <a:latin typeface="Segoe UI Light" pitchFamily="34" charset="0"/>
                <a:ea typeface="Segoe UI" pitchFamily="34" charset="0"/>
                <a:cs typeface="Segoe UI" pitchFamily="34" charset="0"/>
              </a:rPr>
              <a:t>Click </a:t>
            </a:r>
            <a:r>
              <a:rPr lang="en-US" sz="1400" b="1" dirty="0">
                <a:latin typeface="Segoe UI Light" pitchFamily="34" charset="0"/>
                <a:ea typeface="Segoe UI" pitchFamily="34" charset="0"/>
                <a:cs typeface="Segoe UI" pitchFamily="34" charset="0"/>
              </a:rPr>
              <a:t>View</a:t>
            </a:r>
            <a:r>
              <a:rPr lang="en-US" sz="1400" dirty="0">
                <a:latin typeface="Segoe UI Light" pitchFamily="34" charset="0"/>
                <a:ea typeface="Segoe UI" pitchFamily="34" charset="0"/>
                <a:cs typeface="Segoe UI" pitchFamily="34" charset="0"/>
              </a:rPr>
              <a:t> &gt; </a:t>
            </a:r>
            <a:r>
              <a:rPr lang="en-US" sz="1400" b="1" dirty="0">
                <a:latin typeface="Segoe UI Light" pitchFamily="34" charset="0"/>
                <a:ea typeface="Segoe UI" pitchFamily="34" charset="0"/>
                <a:cs typeface="Segoe UI" pitchFamily="34" charset="0"/>
              </a:rPr>
              <a:t>Slide Master</a:t>
            </a:r>
            <a:r>
              <a:rPr lang="en-US" sz="1400" dirty="0">
                <a:latin typeface="Segoe UI Light" pitchFamily="34" charset="0"/>
                <a:ea typeface="Segoe UI" pitchFamily="34" charset="0"/>
                <a:cs typeface="Segoe UI" pitchFamily="34" charset="0"/>
              </a:rPr>
              <a:t>.</a:t>
            </a:r>
          </a:p>
          <a:p>
            <a:pPr marL="342900" indent="-342900">
              <a:spcBef>
                <a:spcPts val="400"/>
              </a:spcBef>
              <a:buFont typeface="+mj-lt"/>
              <a:buAutoNum type="arabicPeriod"/>
            </a:pPr>
            <a:r>
              <a:rPr lang="en-US" sz="1400" dirty="0">
                <a:latin typeface="Segoe UI Light" pitchFamily="34" charset="0"/>
                <a:ea typeface="Segoe UI" pitchFamily="34" charset="0"/>
                <a:cs typeface="Segoe UI" pitchFamily="34" charset="0"/>
              </a:rPr>
              <a:t>In Slide Master view, the slide master appears at the top of the thumbnail pane with related layouts beneath it.</a:t>
            </a:r>
          </a:p>
          <a:p>
            <a:pPr marL="342900" indent="-342900">
              <a:spcBef>
                <a:spcPts val="400"/>
              </a:spcBef>
              <a:buFont typeface="+mj-lt"/>
              <a:buAutoNum type="arabicPeriod"/>
            </a:pPr>
            <a:r>
              <a:rPr lang="en-US" sz="1400" dirty="0">
                <a:latin typeface="Segoe UI Light" pitchFamily="34" charset="0"/>
                <a:ea typeface="Segoe UI" pitchFamily="34" charset="0"/>
                <a:cs typeface="Segoe UI" pitchFamily="34" charset="0"/>
              </a:rPr>
              <a:t>Click to select the master slide, and then on the </a:t>
            </a:r>
            <a:r>
              <a:rPr lang="en-US" sz="1400" b="1" dirty="0">
                <a:latin typeface="Segoe UI Light" pitchFamily="34" charset="0"/>
                <a:ea typeface="Segoe UI" pitchFamily="34" charset="0"/>
                <a:cs typeface="Segoe UI" pitchFamily="34" charset="0"/>
              </a:rPr>
              <a:t>Slide Master </a:t>
            </a:r>
            <a:r>
              <a:rPr lang="en-US" sz="1400" dirty="0">
                <a:latin typeface="Segoe UI Light" pitchFamily="34" charset="0"/>
                <a:ea typeface="Segoe UI" pitchFamily="34" charset="0"/>
                <a:cs typeface="Segoe UI" pitchFamily="34" charset="0"/>
              </a:rPr>
              <a:t>tab, click </a:t>
            </a:r>
            <a:r>
              <a:rPr lang="en-US" sz="1400" b="1" dirty="0">
                <a:latin typeface="Segoe UI Light" pitchFamily="34" charset="0"/>
                <a:ea typeface="Segoe UI" pitchFamily="34" charset="0"/>
                <a:cs typeface="Segoe UI" pitchFamily="34" charset="0"/>
              </a:rPr>
              <a:t>Master Layout</a:t>
            </a:r>
            <a:r>
              <a:rPr lang="en-US" sz="1400" dirty="0">
                <a:latin typeface="Segoe UI Light" pitchFamily="34" charset="0"/>
                <a:ea typeface="Segoe UI" pitchFamily="34" charset="0"/>
                <a:cs typeface="Segoe UI" pitchFamily="34" charset="0"/>
              </a:rPr>
              <a:t>.</a:t>
            </a:r>
          </a:p>
          <a:p>
            <a:pPr marL="342900" indent="-342900">
              <a:spcBef>
                <a:spcPts val="400"/>
              </a:spcBef>
              <a:buFont typeface="+mj-lt"/>
              <a:buAutoNum type="arabicPeriod"/>
            </a:pPr>
            <a:r>
              <a:rPr lang="en-US" sz="1400" dirty="0">
                <a:latin typeface="Segoe UI Light" pitchFamily="34" charset="0"/>
                <a:ea typeface="Segoe UI" pitchFamily="34" charset="0"/>
                <a:cs typeface="Segoe UI" pitchFamily="34" charset="0"/>
              </a:rPr>
              <a:t>To show or hide the title, text, date, slide numbers, or footer placeholders on the slide master, check the boxes to show, or uncheck the boxes to hide the placeholders.</a:t>
            </a:r>
          </a:p>
          <a:p>
            <a:pPr marL="342900" indent="-342900">
              <a:spcBef>
                <a:spcPts val="400"/>
              </a:spcBef>
              <a:buFont typeface="+mj-lt"/>
              <a:buAutoNum type="arabicPeriod"/>
            </a:pPr>
            <a:r>
              <a:rPr lang="en-US" sz="1400" dirty="0">
                <a:latin typeface="Segoe UI Light" pitchFamily="34" charset="0"/>
                <a:ea typeface="Segoe UI" pitchFamily="34" charset="0"/>
                <a:cs typeface="Segoe UI" pitchFamily="34" charset="0"/>
              </a:rPr>
              <a:t>To change the background style, on the </a:t>
            </a:r>
            <a:r>
              <a:rPr lang="en-US" sz="1400" b="1" dirty="0">
                <a:latin typeface="Segoe UI Light" pitchFamily="34" charset="0"/>
                <a:ea typeface="Segoe UI" pitchFamily="34" charset="0"/>
                <a:cs typeface="Segoe UI" pitchFamily="34" charset="0"/>
              </a:rPr>
              <a:t>Slide Master </a:t>
            </a:r>
            <a:r>
              <a:rPr lang="en-US" sz="1400" dirty="0">
                <a:latin typeface="Segoe UI Light" pitchFamily="34" charset="0"/>
                <a:ea typeface="Segoe UI" pitchFamily="34" charset="0"/>
                <a:cs typeface="Segoe UI" pitchFamily="34" charset="0"/>
              </a:rPr>
              <a:t>tab, click </a:t>
            </a:r>
            <a:r>
              <a:rPr lang="en-US" sz="1400" b="1" dirty="0">
                <a:latin typeface="Segoe UI Light" pitchFamily="34" charset="0"/>
                <a:ea typeface="Segoe UI" pitchFamily="34" charset="0"/>
                <a:cs typeface="Segoe UI" pitchFamily="34" charset="0"/>
              </a:rPr>
              <a:t>Background Styles</a:t>
            </a:r>
            <a:r>
              <a:rPr lang="en-US" sz="1400" dirty="0">
                <a:latin typeface="Segoe UI Light" pitchFamily="34" charset="0"/>
                <a:ea typeface="Segoe UI" pitchFamily="34" charset="0"/>
                <a:cs typeface="Segoe UI" pitchFamily="34" charset="0"/>
              </a:rPr>
              <a:t>, and then choose a background style.</a:t>
            </a:r>
          </a:p>
          <a:p>
            <a:pPr marL="0" indent="0">
              <a:buFont typeface="Wingdings" pitchFamily="2" charset="2"/>
              <a:buNone/>
            </a:pPr>
            <a:r>
              <a:rPr lang="en-US" sz="2400" b="1" dirty="0" smtClean="0">
                <a:solidFill>
                  <a:srgbClr val="C00000"/>
                </a:solidFill>
                <a:latin typeface="Segoe UI Light" pitchFamily="34" charset="0"/>
                <a:ea typeface="Segoe UI" pitchFamily="34" charset="0"/>
                <a:cs typeface="Segoe UI" pitchFamily="34" charset="0"/>
              </a:rPr>
              <a:t>Delete </a:t>
            </a:r>
            <a:r>
              <a:rPr lang="en-US" sz="2400" b="1" dirty="0" smtClean="0">
                <a:solidFill>
                  <a:srgbClr val="C00000"/>
                </a:solidFill>
                <a:latin typeface="Segoe UI Light" pitchFamily="34" charset="0"/>
                <a:ea typeface="Segoe UI" pitchFamily="34" charset="0"/>
                <a:cs typeface="Segoe UI" pitchFamily="34" charset="0"/>
              </a:rPr>
              <a:t>a slide layout</a:t>
            </a:r>
            <a:r>
              <a:rPr lang="en-US" sz="1400" dirty="0" smtClean="0">
                <a:solidFill>
                  <a:srgbClr val="C00000"/>
                </a:solidFill>
                <a:latin typeface="Segoe UI Light" pitchFamily="34" charset="0"/>
                <a:ea typeface="Segoe UI" pitchFamily="34" charset="0"/>
                <a:cs typeface="Segoe UI" pitchFamily="34" charset="0"/>
              </a:rPr>
              <a:t>   </a:t>
            </a:r>
            <a:endParaRPr lang="en-US" sz="1500" dirty="0">
              <a:solidFill>
                <a:srgbClr val="C00000"/>
              </a:solidFill>
              <a:latin typeface="Segoe UI Light" pitchFamily="34" charset="0"/>
              <a:ea typeface="Segoe UI" pitchFamily="34" charset="0"/>
              <a:cs typeface="Segoe UI" pitchFamily="34" charset="0"/>
            </a:endParaRPr>
          </a:p>
          <a:p>
            <a:pPr marL="0" indent="0">
              <a:buNone/>
            </a:pPr>
            <a:r>
              <a:rPr lang="en-US" sz="1400" dirty="0">
                <a:latin typeface="Segoe UI Light" panose="020B0502040204020203" pitchFamily="34" charset="0"/>
                <a:cs typeface="Segoe UI Light" panose="020B0502040204020203" pitchFamily="34" charset="0"/>
              </a:rPr>
              <a:t>In the slide thumbnail pane, below the slide master, right-click each slide layout that you want to delete, and then click </a:t>
            </a:r>
            <a:r>
              <a:rPr lang="en-US" sz="1400" b="1" dirty="0">
                <a:latin typeface="Segoe UI Light" panose="020B0502040204020203" pitchFamily="34" charset="0"/>
                <a:cs typeface="Segoe UI Light" panose="020B0502040204020203" pitchFamily="34" charset="0"/>
              </a:rPr>
              <a:t>Delete Layout</a:t>
            </a:r>
            <a:r>
              <a:rPr lang="en-US" sz="1400" dirty="0">
                <a:latin typeface="Segoe UI Light" panose="020B0502040204020203" pitchFamily="34" charset="0"/>
                <a:cs typeface="Segoe UI Light" panose="020B0502040204020203" pitchFamily="34" charset="0"/>
              </a:rPr>
              <a:t> on the shortcut menu.</a:t>
            </a:r>
            <a:r>
              <a:rPr lang="en-US" sz="1400" dirty="0">
                <a:solidFill>
                  <a:prstClr val="black">
                    <a:lumMod val="75000"/>
                    <a:lumOff val="25000"/>
                  </a:prstClr>
                </a:solidFill>
                <a:latin typeface="Segoe UI Light" pitchFamily="34" charset="0"/>
                <a:ea typeface="Segoe UI" pitchFamily="34" charset="0"/>
                <a:cs typeface="Segoe UI Light" panose="020B0502040204020203" pitchFamily="34" charset="0"/>
              </a:rPr>
              <a:t> </a:t>
            </a:r>
            <a:endParaRPr lang="en-US" sz="1400" dirty="0">
              <a:solidFill>
                <a:prstClr val="black">
                  <a:lumMod val="75000"/>
                  <a:lumOff val="25000"/>
                </a:prstClr>
              </a:solidFill>
              <a:latin typeface="Segoe UI Light" pitchFamily="34" charset="0"/>
              <a:ea typeface="Segoe UI" pitchFamily="34" charset="0"/>
              <a:cs typeface="Segoe UI Light" panose="020B0502040204020203" pitchFamily="34" charset="0"/>
            </a:endParaRPr>
          </a:p>
        </p:txBody>
      </p:sp>
      <p:sp>
        <p:nvSpPr>
          <p:cNvPr id="55" name="Text Placeholder 6"/>
          <p:cNvSpPr txBox="1">
            <a:spLocks/>
          </p:cNvSpPr>
          <p:nvPr/>
        </p:nvSpPr>
        <p:spPr>
          <a:xfrm>
            <a:off x="6797261" y="1246342"/>
            <a:ext cx="4356070"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Add an additional slide master to a </a:t>
            </a:r>
            <a:r>
              <a:rPr lang="en-US" sz="2400" b="1" dirty="0" smtClean="0">
                <a:solidFill>
                  <a:srgbClr val="C00000"/>
                </a:solidFill>
                <a:latin typeface="Segoe UI Light" pitchFamily="34" charset="0"/>
                <a:ea typeface="Segoe UI" pitchFamily="34" charset="0"/>
                <a:cs typeface="Segoe UI" pitchFamily="34" charset="0"/>
              </a:rPr>
              <a:t>presentation</a:t>
            </a:r>
          </a:p>
          <a:p>
            <a:pPr marL="342900" indent="-342900">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View</a:t>
            </a:r>
            <a:r>
              <a:rPr lang="en-US" sz="1400" dirty="0" smtClean="0">
                <a:solidFill>
                  <a:prstClr val="black">
                    <a:lumMod val="75000"/>
                    <a:lumOff val="25000"/>
                  </a:prstClr>
                </a:solidFill>
                <a:latin typeface="Segoe UI Light" pitchFamily="34" charset="0"/>
                <a:ea typeface="Segoe UI" pitchFamily="34" charset="0"/>
                <a:cs typeface="Segoe UI" pitchFamily="34" charset="0"/>
              </a:rPr>
              <a:t> &gt; </a:t>
            </a:r>
            <a:r>
              <a:rPr lang="en-US" sz="1400" b="1" dirty="0">
                <a:solidFill>
                  <a:prstClr val="black">
                    <a:lumMod val="75000"/>
                    <a:lumOff val="25000"/>
                  </a:prstClr>
                </a:solidFill>
                <a:latin typeface="Segoe UI Light" pitchFamily="34" charset="0"/>
                <a:ea typeface="Segoe UI" pitchFamily="34" charset="0"/>
                <a:cs typeface="Segoe UI" pitchFamily="34" charset="0"/>
              </a:rPr>
              <a:t>Slide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Master.</a:t>
            </a:r>
          </a:p>
          <a:p>
            <a:pPr marL="342900" indent="-342900">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On </a:t>
            </a:r>
            <a:r>
              <a:rPr lang="en-US" sz="1400" dirty="0">
                <a:solidFill>
                  <a:prstClr val="black">
                    <a:lumMod val="75000"/>
                    <a:lumOff val="25000"/>
                  </a:prstClr>
                </a:solidFill>
                <a:latin typeface="Segoe UI Light" pitchFamily="34" charset="0"/>
                <a:ea typeface="Segoe UI" pitchFamily="34" charset="0"/>
                <a:cs typeface="Segoe UI" pitchFamily="34" charset="0"/>
              </a:rPr>
              <a:t>the </a:t>
            </a:r>
            <a:r>
              <a:rPr lang="en-US" sz="1400" b="1" dirty="0">
                <a:solidFill>
                  <a:prstClr val="black">
                    <a:lumMod val="75000"/>
                    <a:lumOff val="25000"/>
                  </a:prstClr>
                </a:solidFill>
                <a:latin typeface="Segoe UI Light" pitchFamily="34" charset="0"/>
                <a:ea typeface="Segoe UI" pitchFamily="34" charset="0"/>
                <a:cs typeface="Segoe UI" pitchFamily="34" charset="0"/>
              </a:rPr>
              <a:t>Slide Master </a:t>
            </a:r>
            <a:r>
              <a:rPr lang="en-US" sz="1400" dirty="0">
                <a:solidFill>
                  <a:prstClr val="black">
                    <a:lumMod val="75000"/>
                    <a:lumOff val="25000"/>
                  </a:prstClr>
                </a:solidFill>
                <a:latin typeface="Segoe UI Light" pitchFamily="34" charset="0"/>
                <a:ea typeface="Segoe UI" pitchFamily="34" charset="0"/>
                <a:cs typeface="Segoe UI" pitchFamily="34" charset="0"/>
              </a:rPr>
              <a:t>tab, do one of the </a:t>
            </a:r>
            <a:r>
              <a:rPr lang="en-US" sz="1400" dirty="0" smtClean="0">
                <a:solidFill>
                  <a:prstClr val="black">
                    <a:lumMod val="75000"/>
                    <a:lumOff val="25000"/>
                  </a:prstClr>
                </a:solidFill>
                <a:latin typeface="Segoe UI Light" pitchFamily="34" charset="0"/>
                <a:ea typeface="Segoe UI" pitchFamily="34" charset="0"/>
                <a:cs typeface="Segoe UI" pitchFamily="34" charset="0"/>
              </a:rPr>
              <a:t>following:</a:t>
            </a:r>
          </a:p>
          <a:p>
            <a:pPr marL="890889" lvl="1" indent="-342900">
              <a:buFont typeface="+mj-lt"/>
              <a:buAutoNum type="alphaL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In </a:t>
            </a:r>
            <a:r>
              <a:rPr lang="en-US" sz="1400" dirty="0">
                <a:solidFill>
                  <a:prstClr val="black">
                    <a:lumMod val="75000"/>
                    <a:lumOff val="25000"/>
                  </a:prstClr>
                </a:solidFill>
                <a:latin typeface="Segoe UI Light" pitchFamily="34" charset="0"/>
                <a:ea typeface="Segoe UI" pitchFamily="34" charset="0"/>
                <a:cs typeface="Segoe UI" pitchFamily="34" charset="0"/>
              </a:rPr>
              <a:t>the </a:t>
            </a:r>
            <a:r>
              <a:rPr lang="en-US" sz="1400" b="1" dirty="0">
                <a:solidFill>
                  <a:prstClr val="black">
                    <a:lumMod val="75000"/>
                    <a:lumOff val="25000"/>
                  </a:prstClr>
                </a:solidFill>
                <a:latin typeface="Segoe UI Light" pitchFamily="34" charset="0"/>
                <a:ea typeface="Segoe UI" pitchFamily="34" charset="0"/>
                <a:cs typeface="Segoe UI" pitchFamily="34" charset="0"/>
              </a:rPr>
              <a:t>Edit Theme </a:t>
            </a:r>
            <a:r>
              <a:rPr lang="en-US" sz="1400" dirty="0">
                <a:solidFill>
                  <a:prstClr val="black">
                    <a:lumMod val="75000"/>
                    <a:lumOff val="25000"/>
                  </a:prstClr>
                </a:solidFill>
                <a:latin typeface="Segoe UI Light" pitchFamily="34" charset="0"/>
                <a:ea typeface="Segoe UI" pitchFamily="34" charset="0"/>
                <a:cs typeface="Segoe UI" pitchFamily="34" charset="0"/>
              </a:rPr>
              <a:t>group, click </a:t>
            </a:r>
            <a:r>
              <a:rPr lang="en-US" sz="1400" b="1" dirty="0">
                <a:solidFill>
                  <a:prstClr val="black">
                    <a:lumMod val="75000"/>
                    <a:lumOff val="25000"/>
                  </a:prstClr>
                </a:solidFill>
                <a:latin typeface="Segoe UI Light" pitchFamily="34" charset="0"/>
                <a:ea typeface="Segoe UI" pitchFamily="34" charset="0"/>
                <a:cs typeface="Segoe UI" pitchFamily="34" charset="0"/>
              </a:rPr>
              <a:t>Themes</a:t>
            </a:r>
            <a:r>
              <a:rPr lang="en-US" sz="1400" dirty="0">
                <a:solidFill>
                  <a:prstClr val="black">
                    <a:lumMod val="75000"/>
                    <a:lumOff val="25000"/>
                  </a:prstClr>
                </a:solidFill>
                <a:latin typeface="Segoe UI Light" pitchFamily="34" charset="0"/>
                <a:ea typeface="Segoe UI" pitchFamily="34" charset="0"/>
                <a:cs typeface="Segoe UI" pitchFamily="34" charset="0"/>
              </a:rPr>
              <a:t>, and then under </a:t>
            </a:r>
            <a:r>
              <a:rPr lang="en-US" sz="1400" b="1" dirty="0">
                <a:solidFill>
                  <a:prstClr val="black">
                    <a:lumMod val="75000"/>
                    <a:lumOff val="25000"/>
                  </a:prstClr>
                </a:solidFill>
                <a:latin typeface="Segoe UI Light" pitchFamily="34" charset="0"/>
                <a:ea typeface="Segoe UI" pitchFamily="34" charset="0"/>
                <a:cs typeface="Segoe UI" pitchFamily="34" charset="0"/>
              </a:rPr>
              <a:t>Built-in</a:t>
            </a:r>
            <a:r>
              <a:rPr lang="en-US" sz="1400" dirty="0">
                <a:solidFill>
                  <a:prstClr val="black">
                    <a:lumMod val="75000"/>
                    <a:lumOff val="25000"/>
                  </a:prstClr>
                </a:solidFill>
                <a:latin typeface="Segoe UI Light" pitchFamily="34" charset="0"/>
                <a:ea typeface="Segoe UI" pitchFamily="34" charset="0"/>
                <a:cs typeface="Segoe UI" pitchFamily="34" charset="0"/>
              </a:rPr>
              <a:t>, select a theme that you want the additional Slide Master to adhere </a:t>
            </a:r>
            <a:r>
              <a:rPr lang="en-US" sz="1400" dirty="0" smtClean="0">
                <a:solidFill>
                  <a:prstClr val="black">
                    <a:lumMod val="75000"/>
                    <a:lumOff val="25000"/>
                  </a:prstClr>
                </a:solidFill>
                <a:latin typeface="Segoe UI Light" pitchFamily="34" charset="0"/>
                <a:ea typeface="Segoe UI" pitchFamily="34" charset="0"/>
                <a:cs typeface="Segoe UI" pitchFamily="34" charset="0"/>
              </a:rPr>
              <a:t>to.</a:t>
            </a:r>
          </a:p>
          <a:p>
            <a:pPr marL="890889" lvl="1" indent="-342900">
              <a:buFont typeface="+mj-lt"/>
              <a:buAutoNum type="alphaLcPeriod"/>
            </a:pPr>
            <a:r>
              <a:rPr lang="en-US" sz="1400" dirty="0">
                <a:solidFill>
                  <a:prstClr val="black">
                    <a:lumMod val="75000"/>
                    <a:lumOff val="25000"/>
                  </a:prstClr>
                </a:solidFill>
                <a:latin typeface="Segoe UI Light" pitchFamily="34" charset="0"/>
                <a:ea typeface="Segoe UI" pitchFamily="34" charset="0"/>
                <a:cs typeface="Segoe UI" pitchFamily="34" charset="0"/>
              </a:rPr>
              <a:t>In the </a:t>
            </a:r>
            <a:r>
              <a:rPr lang="en-US" sz="1400" b="1" dirty="0">
                <a:solidFill>
                  <a:prstClr val="black">
                    <a:lumMod val="75000"/>
                    <a:lumOff val="25000"/>
                  </a:prstClr>
                </a:solidFill>
                <a:latin typeface="Segoe UI Light" pitchFamily="34" charset="0"/>
                <a:ea typeface="Segoe UI" pitchFamily="34" charset="0"/>
                <a:cs typeface="Segoe UI" pitchFamily="34" charset="0"/>
              </a:rPr>
              <a:t>Edit Master </a:t>
            </a:r>
            <a:r>
              <a:rPr lang="en-US" sz="1400" dirty="0">
                <a:solidFill>
                  <a:prstClr val="black">
                    <a:lumMod val="75000"/>
                    <a:lumOff val="25000"/>
                  </a:prstClr>
                </a:solidFill>
                <a:latin typeface="Segoe UI Light" pitchFamily="34" charset="0"/>
                <a:ea typeface="Segoe UI" pitchFamily="34" charset="0"/>
                <a:cs typeface="Segoe UI" pitchFamily="34" charset="0"/>
              </a:rPr>
              <a:t>group, click </a:t>
            </a:r>
            <a:r>
              <a:rPr lang="en-US" sz="1400" b="1" dirty="0">
                <a:solidFill>
                  <a:prstClr val="black">
                    <a:lumMod val="75000"/>
                    <a:lumOff val="25000"/>
                  </a:prstClr>
                </a:solidFill>
                <a:latin typeface="Segoe UI Light" pitchFamily="34" charset="0"/>
                <a:ea typeface="Segoe UI" pitchFamily="34" charset="0"/>
                <a:cs typeface="Segoe UI" pitchFamily="34" charset="0"/>
              </a:rPr>
              <a:t>Insert Slide Master</a:t>
            </a:r>
            <a:r>
              <a:rPr lang="en-US" sz="1400" dirty="0">
                <a:solidFill>
                  <a:prstClr val="black">
                    <a:lumMod val="75000"/>
                    <a:lumOff val="25000"/>
                  </a:prstClr>
                </a:solidFill>
                <a:latin typeface="Segoe UI Light" pitchFamily="34" charset="0"/>
                <a:ea typeface="Segoe UI" pitchFamily="34" charset="0"/>
                <a:cs typeface="Segoe UI" pitchFamily="34" charset="0"/>
              </a:rPr>
              <a:t>. Note that, if you use this procedure, the slide master appears without theme color and effects.</a:t>
            </a:r>
          </a:p>
          <a:p>
            <a:pPr marL="0" indent="0">
              <a:buNone/>
            </a:pPr>
            <a:r>
              <a:rPr lang="en-US" sz="2400" b="1" dirty="0" smtClean="0">
                <a:solidFill>
                  <a:srgbClr val="C00000"/>
                </a:solidFill>
                <a:latin typeface="Segoe UI Light" pitchFamily="34" charset="0"/>
                <a:ea typeface="Segoe UI" pitchFamily="34" charset="0"/>
                <a:cs typeface="Segoe UI" pitchFamily="34" charset="0"/>
              </a:rPr>
              <a:t>See </a:t>
            </a:r>
            <a:r>
              <a:rPr lang="en-US" sz="2400" b="1" dirty="0">
                <a:solidFill>
                  <a:srgbClr val="C00000"/>
                </a:solidFill>
                <a:latin typeface="Segoe UI Light" pitchFamily="34" charset="0"/>
                <a:ea typeface="Segoe UI" pitchFamily="34" charset="0"/>
                <a:cs typeface="Segoe UI" pitchFamily="34" charset="0"/>
              </a:rPr>
              <a:t>also</a:t>
            </a:r>
          </a:p>
          <a:p>
            <a:pPr>
              <a:buFont typeface="Arial" pitchFamily="34" charset="0"/>
              <a:buChar char="•"/>
            </a:pPr>
            <a:r>
              <a:rPr lang="en-US" sz="1700" dirty="0">
                <a:latin typeface="Segoe UI Light" pitchFamily="34" charset="0"/>
                <a:ea typeface="Segoe UI" pitchFamily="34" charset="0"/>
                <a:cs typeface="Segoe UI" pitchFamily="34" charset="0"/>
                <a:hlinkClick r:id="rId20"/>
              </a:rPr>
              <a:t>What is a slide master?</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1"/>
              </a:rPr>
              <a:t>Make changes to the slide master</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2"/>
              </a:rPr>
              <a:t>Use multiple slide masters in one presentation</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3"/>
              </a:rPr>
              <a:t>Why aren’t slide master changes showing up in my slides?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4"/>
              </a:rPr>
              <a:t>More training courses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5"/>
              </a:rPr>
              <a:t>Office Compatibility </a:t>
            </a:r>
            <a:r>
              <a:rPr lang="en-US" sz="1700" dirty="0" smtClean="0">
                <a:latin typeface="Segoe UI Light" pitchFamily="34" charset="0"/>
                <a:ea typeface="Segoe UI" pitchFamily="34" charset="0"/>
                <a:cs typeface="Segoe UI" pitchFamily="34" charset="0"/>
                <a:hlinkClick r:id="rId25"/>
              </a:rPr>
              <a:t>Pack</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011095059"/>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sp>
        <p:nvSpPr>
          <p:cNvPr id="54"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5"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6"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7" name="Media Placeholder 2">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58" name="Media Placeholder 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59" name="Media Placeholder 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sp>
        <p:nvSpPr>
          <p:cNvPr id="76" name="TextBox 75"/>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7" name="TextBox 76"/>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78" name="TextBox 77"/>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79" name="TextBox 78"/>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0" name="TextBox 79"/>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1" name="TextBox 80"/>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2" name="TextBox 81"/>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3" name="Rectangle 82">
            <a:hlinkClick r:id="rId15" action="ppaction://hlinksldjump"/>
          </p:cNvPr>
          <p:cNvSpPr/>
          <p:nvPr/>
        </p:nvSpPr>
        <p:spPr>
          <a:xfrm>
            <a:off x="7299145" y="84945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hlinkClick r:id="rId13" action="ppaction://hlinksldjump"/>
          </p:cNvPr>
          <p:cNvSpPr/>
          <p:nvPr/>
        </p:nvSpPr>
        <p:spPr>
          <a:xfrm>
            <a:off x="5930392"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Media Placeholder 3">
            <a:hlinkClick r:id="rId3" action="ppaction://hlinksldjump"/>
          </p:cNvPr>
          <p:cNvPicPr>
            <a:picLocks/>
          </p:cNvPicPr>
          <p:nvPr/>
        </p:nvPicPr>
        <p:blipFill>
          <a:blip r:embed="rId17">
            <a:extLst>
              <a:ext uri="{28A0092B-C50C-407E-A947-70E740481C1C}">
                <a14:useLocalDpi xmlns:a14="http://schemas.microsoft.com/office/drawing/2010/main" val="0"/>
              </a:ext>
            </a:extLst>
          </a:blip>
          <a:stretch>
            <a:fillRect/>
          </a:stretch>
        </p:blipFill>
        <p:spPr>
          <a:xfrm>
            <a:off x="8672512" y="8496209"/>
            <a:ext cx="1115568" cy="630936"/>
          </a:xfrm>
          <a:prstGeom prst="rect">
            <a:avLst/>
          </a:prstGeom>
        </p:spPr>
      </p:pic>
      <p:pic>
        <p:nvPicPr>
          <p:cNvPr id="87" name="Media Placeholder 8">
            <a:hlinkClick r:id="rId18" action="ppaction://hlinksldjump"/>
          </p:cNvPr>
          <p:cNvPicPr>
            <a:picLocks/>
          </p:cNvPicPr>
          <p:nvPr/>
        </p:nvPicPr>
        <p:blipFill>
          <a:blip r:embed="rId19">
            <a:extLst>
              <a:ext uri="{28A0092B-C50C-407E-A947-70E740481C1C}">
                <a14:useLocalDpi xmlns:a14="http://schemas.microsoft.com/office/drawing/2010/main" val="0"/>
              </a:ext>
            </a:extLst>
          </a:blip>
          <a:stretch>
            <a:fillRect/>
          </a:stretch>
        </p:blipFill>
        <p:spPr>
          <a:xfrm>
            <a:off x="3199079" y="8494776"/>
            <a:ext cx="1115568" cy="630936"/>
          </a:xfrm>
          <a:prstGeom prst="rect">
            <a:avLst/>
          </a:prstGeom>
        </p:spPr>
      </p:pic>
      <p:pic>
        <p:nvPicPr>
          <p:cNvPr id="88" name="Media Placeholder 7">
            <a:hlinkClick r:id="rId20" action="ppaction://hlinksldjump"/>
          </p:cNvPr>
          <p:cNvPicPr>
            <a:picLocks/>
          </p:cNvPicPr>
          <p:nvPr/>
        </p:nvPicPr>
        <p:blipFill>
          <a:blip r:embed="rId21">
            <a:extLst>
              <a:ext uri="{28A0092B-C50C-407E-A947-70E740481C1C}">
                <a14:useLocalDpi xmlns:a14="http://schemas.microsoft.com/office/drawing/2010/main" val="0"/>
              </a:ext>
            </a:extLst>
          </a:blip>
          <a:stretch>
            <a:fillRect/>
          </a:stretch>
        </p:blipFill>
        <p:spPr>
          <a:xfrm>
            <a:off x="4564063" y="8494776"/>
            <a:ext cx="1115568" cy="630936"/>
          </a:xfrm>
          <a:prstGeom prst="rect">
            <a:avLst/>
          </a:prstGeom>
        </p:spPr>
      </p:pic>
      <p:sp>
        <p:nvSpPr>
          <p:cNvPr id="75" name="Rectangle 74">
            <a:hlinkClick r:id="rId18" action="ppaction://hlinksldjump"/>
          </p:cNvPr>
          <p:cNvSpPr/>
          <p:nvPr/>
        </p:nvSpPr>
        <p:spPr>
          <a:xfrm>
            <a:off x="3179489" y="8482947"/>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hlinkClick r:id="rId20" action="ppaction://hlinksldjump"/>
          </p:cNvPr>
          <p:cNvSpPr/>
          <p:nvPr/>
        </p:nvSpPr>
        <p:spPr>
          <a:xfrm>
            <a:off x="4555599" y="8482947"/>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6" name="Picture 45">
            <a:hlinkClick r:id="" action="ppaction://hlinkshowjump?jump=nextslide"/>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4" name="Media Placeholder 7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7" name="Rectangle 46">
            <a:hlinkClick r:id="rId24" action="ppaction://hlinksldjump"/>
          </p:cNvPr>
          <p:cNvSpPr/>
          <p:nvPr/>
        </p:nvSpPr>
        <p:spPr>
          <a:xfrm>
            <a:off x="1812557" y="84804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Slide masters</a:t>
            </a:r>
          </a:p>
        </p:txBody>
      </p:sp>
      <p:sp>
        <p:nvSpPr>
          <p:cNvPr id="49" name="Text Placeholder 6"/>
          <p:cNvSpPr txBox="1">
            <a:spLocks/>
          </p:cNvSpPr>
          <p:nvPr/>
        </p:nvSpPr>
        <p:spPr>
          <a:xfrm>
            <a:off x="3196992" y="9220768"/>
            <a:ext cx="1323413"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Customize masters</a:t>
            </a:r>
          </a:p>
        </p:txBody>
      </p:sp>
      <p:sp>
        <p:nvSpPr>
          <p:cNvPr id="50" name="Text Placeholder 6"/>
          <p:cNvSpPr txBox="1">
            <a:spLocks/>
          </p:cNvSpPr>
          <p:nvPr/>
        </p:nvSpPr>
        <p:spPr>
          <a:xfrm>
            <a:off x="4569756" y="9220768"/>
            <a:ext cx="1246050"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Customize layouts</a:t>
            </a:r>
          </a:p>
        </p:txBody>
      </p:sp>
      <p:sp>
        <p:nvSpPr>
          <p:cNvPr id="51"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Create new</a:t>
            </a:r>
          </a:p>
        </p:txBody>
      </p:sp>
      <p:sp>
        <p:nvSpPr>
          <p:cNvPr id="52" name="TextBox 51"/>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5:01</a:t>
            </a:r>
          </a:p>
        </p:txBody>
      </p:sp>
      <p:sp>
        <p:nvSpPr>
          <p:cNvPr id="53" name="TextBox 52"/>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5:03</a:t>
            </a:r>
          </a:p>
        </p:txBody>
      </p:sp>
      <p:sp>
        <p:nvSpPr>
          <p:cNvPr id="61" name="TextBox 60"/>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3:07</a:t>
            </a:r>
          </a:p>
        </p:txBody>
      </p:sp>
      <p:sp>
        <p:nvSpPr>
          <p:cNvPr id="62" name="TextBox 61"/>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4:40</a:t>
            </a:r>
          </a:p>
        </p:txBody>
      </p:sp>
    </p:spTree>
    <p:extLst>
      <p:ext uri="{BB962C8B-B14F-4D97-AF65-F5344CB8AC3E}">
        <p14:creationId xmlns:p14="http://schemas.microsoft.com/office/powerpoint/2010/main" val="1338456341"/>
      </p:ext>
    </p:extLst>
  </p:cSld>
  <p:clrMapOvr>
    <a:masterClrMapping/>
  </p:clrMapOvr>
  <p:transition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sp>
        <p:nvSpPr>
          <p:cNvPr id="50"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1"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2"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3" name="Media Placeholder 2">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54" name="Media Placeholder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55" name="Media Placeholder 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56" name="Media Placeholder 3">
            <a:hlinkClick r:id="rId2"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64" name="TextBox 63"/>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5" name="TextBox 64"/>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66" name="TextBox 65"/>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7" name="TextBox 66"/>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8" name="TextBox 67"/>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9" name="TextBox 68"/>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0" name="TextBox 69"/>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71" name="Rectangle 70">
            <a:hlinkClick r:id="rId9" action="ppaction://hlinksldjump"/>
          </p:cNvPr>
          <p:cNvSpPr/>
          <p:nvPr/>
        </p:nvSpPr>
        <p:spPr>
          <a:xfrm>
            <a:off x="7301603" y="84945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hlinkClick r:id="rId2" action="ppaction://hlinksldjump"/>
          </p:cNvPr>
          <p:cNvSpPr/>
          <p:nvPr/>
        </p:nvSpPr>
        <p:spPr>
          <a:xfrm>
            <a:off x="8670560" y="848898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hlinkClick r:id="rId7" action="ppaction://hlinksldjump"/>
          </p:cNvPr>
          <p:cNvSpPr/>
          <p:nvPr/>
        </p:nvSpPr>
        <p:spPr>
          <a:xfrm>
            <a:off x="5932850"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Media Placeholder 8">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3199079" y="8494776"/>
            <a:ext cx="1115568" cy="630936"/>
          </a:xfrm>
          <a:prstGeom prst="rect">
            <a:avLst/>
          </a:prstGeom>
        </p:spPr>
      </p:pic>
      <p:pic>
        <p:nvPicPr>
          <p:cNvPr id="75" name="Media Placeholder 7">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4564063" y="8494776"/>
            <a:ext cx="1115568" cy="630936"/>
          </a:xfrm>
          <a:prstGeom prst="rect">
            <a:avLst/>
          </a:prstGeom>
        </p:spPr>
      </p:pic>
      <p:sp>
        <p:nvSpPr>
          <p:cNvPr id="57" name="Rectangle 56">
            <a:hlinkClick r:id="rId14" action="ppaction://hlinksldjump"/>
          </p:cNvPr>
          <p:cNvSpPr/>
          <p:nvPr/>
        </p:nvSpPr>
        <p:spPr>
          <a:xfrm>
            <a:off x="4557939"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hlinkClick r:id="rId12" action="ppaction://hlinksldjump"/>
          </p:cNvPr>
          <p:cNvSpPr/>
          <p:nvPr/>
        </p:nvSpPr>
        <p:spPr>
          <a:xfrm>
            <a:off x="3184287" y="8490889"/>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43"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4"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5"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0"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8"/>
              </a:rPr>
              <a:t>get the PowerPoint Viewer</a:t>
            </a:r>
            <a:r>
              <a:rPr lang="en-US" sz="1700" dirty="0" smtClean="0">
                <a:latin typeface="Segoe UI" pitchFamily="34" charset="0"/>
                <a:ea typeface="Segoe UI" pitchFamily="34" charset="0"/>
                <a:cs typeface="Segoe UI" pitchFamily="34" charset="0"/>
              </a:rPr>
              <a:t>.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the QuickTime player</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20"/>
              </a:rPr>
              <a:t>upgrade to PowerPoint 2013</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42" name="Picture 4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46" name="Media Placeholder 77">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8" name="Rectangle 47">
            <a:hlinkClick r:id="rId22" action="ppaction://hlinksldjump"/>
          </p:cNvPr>
          <p:cNvSpPr/>
          <p:nvPr/>
        </p:nvSpPr>
        <p:spPr>
          <a:xfrm>
            <a:off x="1812557" y="84804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Slide masters</a:t>
            </a:r>
          </a:p>
        </p:txBody>
      </p:sp>
      <p:sp>
        <p:nvSpPr>
          <p:cNvPr id="59" name="Text Placeholder 6"/>
          <p:cNvSpPr txBox="1">
            <a:spLocks/>
          </p:cNvSpPr>
          <p:nvPr/>
        </p:nvSpPr>
        <p:spPr>
          <a:xfrm>
            <a:off x="3196992" y="9220768"/>
            <a:ext cx="1323413"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Customize masters</a:t>
            </a:r>
          </a:p>
        </p:txBody>
      </p:sp>
      <p:sp>
        <p:nvSpPr>
          <p:cNvPr id="60" name="Text Placeholder 6"/>
          <p:cNvSpPr txBox="1">
            <a:spLocks/>
          </p:cNvSpPr>
          <p:nvPr/>
        </p:nvSpPr>
        <p:spPr>
          <a:xfrm>
            <a:off x="4569756" y="9220768"/>
            <a:ext cx="1246050"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Customize layouts</a:t>
            </a:r>
          </a:p>
        </p:txBody>
      </p:sp>
      <p:sp>
        <p:nvSpPr>
          <p:cNvPr id="61"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Create new</a:t>
            </a:r>
          </a:p>
        </p:txBody>
      </p:sp>
      <p:sp>
        <p:nvSpPr>
          <p:cNvPr id="76" name="TextBox 75"/>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5:01</a:t>
            </a:r>
          </a:p>
        </p:txBody>
      </p:sp>
      <p:sp>
        <p:nvSpPr>
          <p:cNvPr id="77" name="TextBox 76"/>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5:03</a:t>
            </a:r>
          </a:p>
        </p:txBody>
      </p:sp>
      <p:sp>
        <p:nvSpPr>
          <p:cNvPr id="78" name="TextBox 77"/>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3:07</a:t>
            </a:r>
          </a:p>
        </p:txBody>
      </p:sp>
      <p:sp>
        <p:nvSpPr>
          <p:cNvPr id="79" name="TextBox 78"/>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4:40</a:t>
            </a:r>
          </a:p>
        </p:txBody>
      </p:sp>
    </p:spTree>
    <p:extLst>
      <p:ext uri="{BB962C8B-B14F-4D97-AF65-F5344CB8AC3E}">
        <p14:creationId xmlns:p14="http://schemas.microsoft.com/office/powerpoint/2010/main" val="2848900326"/>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c9085b6b-3381-4347-af34-fc07b6a70fc1"/>
  <p:tag name="MEDIACAPTIONSPROMPTED" val="False"/>
  <p:tag name="TEMPPRESENTATIONFILE" val="C:\Users\Administrator\AppData\Local\Temp\tmp7201.tmp"/>
  <p:tag name="TEMPMEDIAFILENAME" val="C:\Users\Administrator\AppData\Local\Temp\tmp78A8_SM_Mov1.mp4"/>
  <p:tag name="MEDIAFADEDURATION" val="0.2"/>
  <p:tag name="MEDIATRANSPARENCY" val="0.3"/>
  <p:tag name="MEDIACAPTIONSHIDDEN" val="False"/>
  <p:tag name="CUSTOMXMLPARTID" val="{4CD101FA-E7B1-4595-8A4F-F4ABFEE03A42}"/>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e18941ab-ed25-4629-9bee-a8a0bc37db71"/>
  <p:tag name="CAPTIONITEMSYSNAME" val="SM_Mov1Theslidemaster00:00:48.2-00:00:51.7"/>
  <p:tag name="BOOKMARKENTRYNAME" val="SM_Mov100:00:48.2"/>
  <p:tag name="BOOKMARKEXITNAME" val="SM_Mov100:00:51.7"/>
</p:tagLst>
</file>

<file path=ppt/tags/tag100.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e4242084-b261-4fbe-9c5a-965f190a4470"/>
  <p:tag name="CAPTIONITEMSYSNAME" val="SM_Mov3So,I’llselect00:01:06.7-00:01:11.9"/>
  <p:tag name="BOOKMARKENTRYNAME" val="SM_Mov300:01:06.7"/>
  <p:tag name="BOOKMARKEXITNAME" val="SM_Mov300:01:11.9"/>
</p:tagLst>
</file>

<file path=ppt/tags/tag101.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8919f9b9-0789-4681-9348-2a14bc07c0c8"/>
  <p:tag name="CAPTIONITEMSYSNAME" val="SM_Mov3Pictureortexture00:01:12.0-00:01:21.5"/>
  <p:tag name="BOOKMARKENTRYNAME" val="SM_Mov300:01:12.0"/>
  <p:tag name="BOOKMARKEXITNAME" val="SM_Mov300:01:21.5"/>
</p:tagLst>
</file>

<file path=ppt/tags/tag102.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b4bfb7d2-46eb-4aa7-be40-5a95967daa33"/>
  <p:tag name="CAPTIONITEMSYSNAME" val="SM_Mov3Thisimageis00:01:21.6-00:01:25.8"/>
  <p:tag name="BOOKMARKENTRYNAME" val="SM_Mov300:01:21.6"/>
  <p:tag name="BOOKMARKEXITNAME" val="SM_Mov300:01:25.8"/>
</p:tagLst>
</file>

<file path=ppt/tags/tag103.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85d84be9-923a-45d7-92a5-918ea97fd370"/>
  <p:tag name="CAPTIONITEMSYSNAME" val="SM_Mov3andnowthe00:01:25.9-00:01:30.9"/>
  <p:tag name="BOOKMARKENTRYNAME" val="SM_Mov300:01:25.9"/>
  <p:tag name="BOOKMARKEXITNAME" val="SM_Mov300:01:30.9"/>
</p:tagLst>
</file>

<file path=ppt/tags/tag104.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25937722-db76-4fe4-aaf4-b3c7e395b283"/>
  <p:tag name="CAPTIONITEMSYSNAME" val="SM_Mov3FortheTitle00:01:31.0-00:01:35.5"/>
  <p:tag name="BOOKMARKENTRYNAME" val="SM_Mov300:01:31.0"/>
  <p:tag name="BOOKMARKEXITNAME" val="SM_Mov300:01:35.5"/>
</p:tagLst>
</file>

<file path=ppt/tags/tag105.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bacec05c-62c0-45bd-bf41-e8e0efb4be16"/>
  <p:tag name="CAPTIONITEMSYSNAME" val="SM_Mov3Withtheplaceholder00:01:35.6-00:01:41.7"/>
  <p:tag name="BOOKMARKENTRYNAME" val="SM_Mov300:01:35.6"/>
  <p:tag name="BOOKMARKEXITNAME" val="SM_Mov300:01:41.7"/>
</p:tagLst>
</file>

<file path=ppt/tags/tag106.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d753a2b2-3f52-4901-b23a-4aaab0ede715"/>
  <p:tag name="CAPTIONITEMSYSNAME" val="SM_Mov3AndI’dlike00:01:41.8-00:01:48.0"/>
  <p:tag name="BOOKMARKENTRYNAME" val="SM_Mov300:01:41.8"/>
  <p:tag name="BOOKMARKEXITNAME" val="SM_Mov300:01:48.0"/>
</p:tagLst>
</file>

<file path=ppt/tags/tag107.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35cbfaaa-0120-4baa-a3f7-96f42d1e3d59"/>
  <p:tag name="CAPTIONITEMSYSNAME" val="SM_Mov3FortheSection00:01:48.1-00:01:52.2"/>
  <p:tag name="BOOKMARKENTRYNAME" val="SM_Mov300:01:48.1"/>
  <p:tag name="BOOKMARKEXITNAME" val="SM_Mov300:01:52.2"/>
</p:tagLst>
</file>

<file path=ppt/tags/tag108.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ca40cdc6-0507-47bf-8191-3e35f745ac6d"/>
  <p:tag name="CAPTIONITEMSYSNAME" val="SM_Mov3butthesubtitle00:01:52.3-00:01:57.8"/>
  <p:tag name="BOOKMARKENTRYNAME" val="SM_Mov300:01:52.3"/>
  <p:tag name="BOOKMARKEXITNAME" val="SM_Mov300:01:57.8"/>
</p:tagLst>
</file>

<file path=ppt/tags/tag109.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b83a09f6-a829-4952-95d9-b004967bd228"/>
  <p:tag name="CAPTIONITEMSYSNAME" val="SM_Mov3AndI’llincrease00:01:57.9-00:02:02.8"/>
  <p:tag name="BOOKMARKENTRYNAME" val="SM_Mov300:01:57.9"/>
  <p:tag name="BOOKMARKEXITNAME" val="SM_Mov300:02:02.8"/>
</p:tagLst>
</file>

<file path=ppt/tags/tag11.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27a69ab8-fa8f-47fa-801d-83f441377e5c"/>
  <p:tag name="CAPTIONITEMSYSNAME" val="SM_Mov1includingthebackground00:00:51.8-00:00:56.0"/>
  <p:tag name="BOOKMARKENTRYNAME" val="SM_Mov100:00:51.8"/>
  <p:tag name="BOOKMARKEXITNAME" val="SM_Mov100:00:56.0"/>
</p:tagLst>
</file>

<file path=ppt/tags/tag110.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dfb875bc-42c2-4949-9609-0913838f9f1b"/>
  <p:tag name="CAPTIONITEMSYSNAME" val="SM_Mov3Let’sswitchto00:02:02.9-00:02:06.7"/>
  <p:tag name="BOOKMARKENTRYNAME" val="SM_Mov300:02:02.9"/>
  <p:tag name="BOOKMARKEXITNAME" val="SM_Mov300:02:06.7"/>
</p:tagLst>
</file>

<file path=ppt/tags/tag111.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9b07b39c-e294-4e14-a5c2-9645b66e07ec"/>
  <p:tag name="CAPTIONITEMSYSNAME" val="SM_Mov3They’vebeenapplied00:02:06.8-00:02:09.6"/>
  <p:tag name="BOOKMARKENTRYNAME" val="SM_Mov300:02:06.8"/>
  <p:tag name="BOOKMARKEXITNAME" val="SM_Mov300:02:09.6"/>
</p:tagLst>
</file>

<file path=ppt/tags/tag112.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d07a7dd4-1c92-4dd2-ab57-8f2caa39355d"/>
  <p:tag name="CAPTIONITEMSYSNAME" val="SM_Mov3Here’sthetitle00:02:09.7-00:02:17.4"/>
  <p:tag name="BOOKMARKENTRYNAME" val="SM_Mov300:02:09.7"/>
  <p:tag name="BOOKMARKEXITNAME" val="SM_Mov300:02:17.4"/>
</p:tagLst>
</file>

<file path=ppt/tags/tag113.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f491e197-5d96-44ed-8d98-56a4c1ef028a"/>
  <p:tag name="CAPTIONITEMSYSNAME" val="SM_Mov3Andhere’sthe00:02:17.5-00:02:23.5"/>
  <p:tag name="BOOKMARKENTRYNAME" val="SM_Mov300:02:17.5"/>
  <p:tag name="BOOKMARKEXITNAME" val="SM_Mov300:02:23.5"/>
</p:tagLst>
</file>

<file path=ppt/tags/tag114.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83e9ddbf-bc2e-478a-a56e-fafa622e1387"/>
  <p:tag name="CAPTIONITEMSYSNAME" val="SM_Mov3Keepinmind00:02:23.6-00:02:28.0"/>
  <p:tag name="BOOKMARKENTRYNAME" val="SM_Mov300:02:23.6"/>
  <p:tag name="BOOKMARKEXITNAME" val="SM_Mov300:02:28.0"/>
</p:tagLst>
</file>

<file path=ppt/tags/tag115.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7d204421-8c08-4743-8db4-73d5bb041a6f"/>
  <p:tag name="CAPTIONITEMSYSNAME" val="SM_Mov3andthenyou00:02:28.1-00:02:30.9"/>
  <p:tag name="BOOKMARKENTRYNAME" val="SM_Mov300:02:28.1"/>
  <p:tag name="BOOKMARKEXITNAME" val="SM_Mov300:02:30.9"/>
</p:tagLst>
</file>

<file path=ppt/tags/tag116.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0fbc69c2-b0c6-445c-b553-4287faa7143c"/>
  <p:tag name="CAPTIONITEMSYSNAME" val="SM_Mov3you’llneedto00:02:31.0-00:02:37.4"/>
  <p:tag name="BOOKMARKENTRYNAME" val="SM_Mov300:02:31.0"/>
  <p:tag name="BOOKMARKEXITNAME" val="SM_Mov300:02:37.4"/>
</p:tagLst>
</file>

<file path=ppt/tags/tag117.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5a5a0717-adbf-45e9-bcec-6209086e0c45"/>
  <p:tag name="CAPTIONITEMSYSNAME" val="SM_Mov3Turningbackto00:02:37.5-00:02:42.7"/>
  <p:tag name="BOOKMARKENTRYNAME" val="SM_Mov300:02:37.5"/>
  <p:tag name="BOOKMARKEXITNAME" val="SM_Mov300:02:42.7"/>
</p:tagLst>
</file>

<file path=ppt/tags/tag118.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43ec4255-d832-4ac6-8a6e-9a74139eef62"/>
  <p:tag name="CAPTIONITEMSYSNAME" val="SM_Mov3PressShiftas00:02:42.8-00:02:47.2"/>
  <p:tag name="BOOKMARKENTRYNAME" val="SM_Mov300:02:42.8"/>
  <p:tag name="BOOKMARKEXITNAME" val="SM_Mov300:02:47.2"/>
</p:tagLst>
</file>

<file path=ppt/tags/tag119.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7108f087-9aef-453b-8545-2ea5331e108c"/>
  <p:tag name="CAPTIONITEMSYSNAME" val="SM_Mov3Now,let’screate00:02:47.3-00:02:50.3"/>
  <p:tag name="BOOKMARKENTRYNAME" val="SM_Mov300:02:47.3"/>
  <p:tag name="BOOKMARKEXITNAME" val="SM_Mov300:02:50.3"/>
</p:tagLst>
</file>

<file path=ppt/tags/tag12.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8b42d360-a5dd-4dc0-b1f7-6d9bcb47a114"/>
  <p:tag name="CAPTIONITEMSYSNAME" val="SM_Mov1fontstyles,color00:00:56.1-00:01:04.2"/>
  <p:tag name="BOOKMARKENTRYNAME" val="SM_Mov100:00:56.1"/>
  <p:tag name="BOOKMARKEXITNAME" val="SM_Mov100:01:04.2"/>
</p:tagLst>
</file>

<file path=ppt/tags/tag120.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35f11555-b5a1-4097-b9cc-a3e543d0860c"/>
  <p:tag name="CAPTIONITEMSYSNAME" val="SM_Mov3There’stheoption00:02:50.4-00:02:57.3"/>
  <p:tag name="BOOKMARKENTRYNAME" val="SM_Mov300:02:50.4"/>
  <p:tag name="BOOKMARKEXITNAME" val="SM_Mov300:02:57.3"/>
</p:tagLst>
</file>

<file path=ppt/tags/tag121.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5d56d8f1-e2f2-48b6-952f-2c068aaa0312"/>
  <p:tag name="CAPTIONITEMSYSNAME" val="SM_Mov3Butthelayout00:02:57.4-00:03:04.3"/>
  <p:tag name="BOOKMARKENTRYNAME" val="SM_Mov300:02:57.4"/>
  <p:tag name="BOOKMARKEXITNAME" val="SM_Mov300:03:04.3"/>
</p:tagLst>
</file>

<file path=ppt/tags/tag122.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597faf73-89b0-42d7-9da3-ba7c0a604a1b"/>
  <p:tag name="CAPTIONITEMSYSNAME" val="SM_Mov3Withthatlayout00:03:04.4-00:03:13.3"/>
  <p:tag name="BOOKMARKENTRYNAME" val="SM_Mov300:03:04.4"/>
  <p:tag name="BOOKMARKEXITNAME" val="SM_Mov300:03:13.3"/>
</p:tagLst>
</file>

<file path=ppt/tags/tag123.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4725cb18-2d0e-4c6a-aa6e-ef29c23b8180"/>
  <p:tag name="CAPTIONITEMSYSNAME" val="SM_Mov3FirstIwant00:03:13.4-00:03:20.7"/>
  <p:tag name="BOOKMARKENTRYNAME" val="SM_Mov300:03:13.4"/>
  <p:tag name="BOOKMARKEXITNAME" val="SM_Mov300:03:20.7"/>
</p:tagLst>
</file>

<file path=ppt/tags/tag124.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bc26c1ff-edd7-4f86-8441-52d32cbe2e14"/>
  <p:tag name="CAPTIONITEMSYSNAME" val="SM_Mov3Thecontentfor00:03:20.8-00:03:23.3"/>
  <p:tag name="BOOKMARKENTRYNAME" val="SM_Mov300:03:20.8"/>
  <p:tag name="BOOKMARKEXITNAME" val="SM_Mov300:03:23.3"/>
</p:tagLst>
</file>

<file path=ppt/tags/tag125.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83b1cfbb-e84f-4b60-bf1a-e9c80a6e07c3"/>
  <p:tag name="CAPTIONITEMSYSNAME" val="SM_Mov3sowe’llchoose00:03:23.4-00:03:30.3"/>
  <p:tag name="BOOKMARKENTRYNAME" val="SM_Mov300:03:23.4"/>
  <p:tag name="BOOKMARKEXITNAME" val="SM_Mov300:03:30.3"/>
</p:tagLst>
</file>

<file path=ppt/tags/tag126.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ffc2d473-b4e0-42fd-95e4-45bf7980b231"/>
  <p:tag name="CAPTIONITEMSYSNAME" val="SM_Mov3Lookslikeit’s00:03:30.4-00:03:39.8"/>
  <p:tag name="BOOKMARKENTRYNAME" val="SM_Mov300:03:30.4"/>
  <p:tag name="BOOKMARKEXITNAME" val="SM_Mov300:03:39.8"/>
</p:tagLst>
</file>

<file path=ppt/tags/tag127.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f1396398-18e7-4e39-abfe-861dd177c939"/>
  <p:tag name="CAPTIONITEMSYSNAME" val="SM_Mov3Ialsowant00:03:39.9-00:03:51.7"/>
  <p:tag name="BOOKMARKENTRYNAME" val="SM_Mov300:03:39.9"/>
  <p:tag name="BOOKMARKEXITNAME" val="SM_Mov300:03:51.7"/>
</p:tagLst>
</file>

<file path=ppt/tags/tag128.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bbe9f8e8-3dd8-4220-8a5f-e876527e0178"/>
  <p:tag name="CAPTIONITEMSYSNAME" val="SM_Mov3Itshouldsay00:03:51.8-00:03:58.5"/>
  <p:tag name="BOOKMARKENTRYNAME" val="SM_Mov300:03:51.8"/>
  <p:tag name="BOOKMARKEXITNAME" val="SM_Mov300:03:58.5"/>
</p:tagLst>
</file>

<file path=ppt/tags/tag129.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ceb1b367-58eb-411f-8859-275a67f8b7c1"/>
  <p:tag name="CAPTIONITEMSYSNAME" val="SM_Mov3Togivethe00:03:58.6-00:04:09.3"/>
  <p:tag name="BOOKMARKENTRYNAME" val="SM_Mov300:03:58.6"/>
  <p:tag name="BOOKMARKEXITNAME" val="SM_Mov300:04:09.3"/>
</p:tagLst>
</file>

<file path=ppt/tags/tag13.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12fb7b75-c181-45bf-bdc0-7e1ca89359a6"/>
  <p:tag name="CAPTIONITEMSYSNAME" val="SM_Mov1Tomakea00:01:04.3-00:01:11.8"/>
  <p:tag name="BOOKMARKENTRYNAME" val="SM_Mov100:01:04.3"/>
  <p:tag name="BOOKMARKEXITNAME" val="SM_Mov100:01:11.8"/>
</p:tagLst>
</file>

<file path=ppt/tags/tag130.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86036975-524a-43ea-8125-5c4f1abf8c78"/>
  <p:tag name="CAPTIONITEMSYSNAME" val="SM_Mov3AndI’lldrag00:04:09.4-00:04:13.7"/>
  <p:tag name="BOOKMARKENTRYNAME" val="SM_Mov300:04:09.4"/>
  <p:tag name="BOOKMARKEXITNAME" val="SM_Mov300:04:13.7"/>
</p:tagLst>
</file>

<file path=ppt/tags/tag131.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07602575-d34b-4d60-afda-60947533cab3"/>
  <p:tag name="CAPTIONITEMSYSNAME" val="SM_Mov3Theblacktext00:04:13.8-00:04:16.7"/>
  <p:tag name="BOOKMARKENTRYNAME" val="SM_Mov300:04:13.8"/>
  <p:tag name="BOOKMARKEXITNAME" val="SM_Mov300:04:16.7"/>
</p:tagLst>
</file>

<file path=ppt/tags/tag132.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e1320c5d-9d9a-41e6-80ef-ba41b3c339e9"/>
  <p:tag name="CAPTIONITEMSYSNAME" val="SM_Mov3IntheFormat00:04:16.8-00:04:23.2"/>
  <p:tag name="BOOKMARKENTRYNAME" val="SM_Mov300:04:16.8"/>
  <p:tag name="BOOKMARKEXITNAME" val="SM_Mov300:04:23.2"/>
</p:tagLst>
</file>

<file path=ppt/tags/tag133.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c597a9d2-e2fe-49e0-94dc-71e39169875f"/>
  <p:tag name="CAPTIONITEMSYSNAME" val="SM_Mov3That’sbetter.00:04:23.3-00:04:26.2"/>
  <p:tag name="BOOKMARKENTRYNAME" val="SM_Mov300:04:23.3"/>
  <p:tag name="BOOKMARKEXITNAME" val="SM_Mov300:04:26.2"/>
</p:tagLst>
</file>

<file path=ppt/tags/tag134.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9a9096b8-7399-45b9-b424-d085c199d5a3"/>
  <p:tag name="CAPTIONITEMSYSNAME" val="SM_Mov3Tofinishthe00:04:26.3-00:04:34.9"/>
  <p:tag name="BOOKMARKENTRYNAME" val="SM_Mov300:04:26.3"/>
  <p:tag name="BOOKMARKEXITNAME" val="SM_Mov300:04:34.9"/>
</p:tagLst>
</file>

<file path=ppt/tags/tag135.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642e340e-bb4d-472e-9da2-342aa68795c8"/>
  <p:tag name="CAPTIONITEMSYSNAME" val="SM_Mov3Let’sapplythe00:04:35.0-00:04:38.4"/>
  <p:tag name="BOOKMARKENTRYNAME" val="SM_Mov300:04:35.0"/>
  <p:tag name="BOOKMARKEXITNAME" val="SM_Mov300:04:38.4"/>
</p:tagLst>
</file>

<file path=ppt/tags/tag136.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35c13ab3-357d-469e-9219-6a6c620d5fa7"/>
  <p:tag name="CAPTIONITEMSYSNAME" val="SM_Mov3We’llinserta00:04:38.5-00:04:47.5"/>
  <p:tag name="BOOKMARKENTRYNAME" val="SM_Mov300:04:38.5"/>
  <p:tag name="BOOKMARKEXITNAME" val="SM_Mov300:04:47.5"/>
</p:tagLst>
</file>

<file path=ppt/tags/tag137.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f64ec314-06ec-4e1d-8603-9e53ff91be1b"/>
  <p:tag name="CAPTIONITEMSYSNAME" val="SM_Mov3Thenewslide00:04:47.6-00:04:54.5"/>
  <p:tag name="BOOKMARKENTRYNAME" val="SM_Mov300:04:47.6"/>
  <p:tag name="BOOKMARKEXITNAME" val="SM_Mov300:04:54.5"/>
</p:tagLst>
</file>

<file path=ppt/tags/tag138.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ec9898e4-e828-4a57-98b8-e6ad30f68aac"/>
  <p:tag name="CAPTIONITEMSYSNAME" val="SM_Mov3Upnext:Create00:04:54.6-00:04:58.6"/>
  <p:tag name="BOOKMARKENTRYNAME" val="SM_Mov300:04:54.6"/>
  <p:tag name="BOOKMARKEXITNAME" val="SM_Mov300:04:58.6"/>
</p:tagLst>
</file>

<file path=ppt/tags/tag139.xml><?xml version="1.0" encoding="utf-8"?>
<p:tagLst xmlns:a="http://schemas.openxmlformats.org/drawingml/2006/main" xmlns:r="http://schemas.openxmlformats.org/officeDocument/2006/relationships" xmlns:p="http://schemas.openxmlformats.org/presentationml/2006/main">
  <p:tag name="CAPTIONID" val="5276346c-4515-430a-ae5e-bc010455d9c5"/>
  <p:tag name="MEDIACAPTIONSPROMPTED" val="False"/>
  <p:tag name="TEMPPRESENTATIONFILE" val="C:\Users\Administrator\AppData\Local\Temp\tmp5566.tmp"/>
  <p:tag name="TEMPMEDIAFILENAME" val="C:\Users\Administrator\AppData\Local\Temp\tmp5DB2_SM_Mov4.mp4"/>
  <p:tag name="MEDIAFADEDURATION" val="0.2"/>
  <p:tag name="MEDIATRANSPARENCY" val="0.3"/>
  <p:tag name="MEDIACAPTIONSHIDDEN" val="False"/>
  <p:tag name="CUSTOMXMLPARTID" val="{4122734F-BF24-4F1C-89FC-758DE3427576}"/>
  <p:tag name="MEDIACAPTIONCOUNT" val="True"/>
</p:tagLst>
</file>

<file path=ppt/tags/tag14.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ff63ea17-9149-4d28-a152-3f69452339d8"/>
  <p:tag name="CAPTIONITEMSYSNAME" val="SM_Mov1Let’smakeit00:01:11.9-00:01:15.2"/>
  <p:tag name="BOOKMARKENTRYNAME" val="SM_Mov100:01:11.9"/>
  <p:tag name="BOOKMARKEXITNAME" val="SM_Mov100:01:15.2"/>
</p:tagLst>
</file>

<file path=ppt/tags/tag140.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81e74591-53b1-4afe-8746-d9fc3369c245"/>
  <p:tag name="CAPTIONITEMSYSNAME" val="SM_Mov4Inthispresentation,00:00:00.0-00:00:06.1"/>
  <p:tag name="BOOKMARKENTRYNAME" val="SM_Mov400:00:00.0"/>
  <p:tag name="BOOKMARKEXITNAME" val="SM_Mov400:00:06.1"/>
</p:tagLst>
</file>

<file path=ppt/tags/tag141.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82d44fea-c389-4707-8a5b-08ad539e7948"/>
  <p:tag name="CAPTIONITEMSYSNAME" val="SM_Mov4andappliedthose00:00:06.2-00:00:09.2"/>
  <p:tag name="BOOKMARKENTRYNAME" val="SM_Mov400:00:06.2"/>
  <p:tag name="BOOKMARKEXITNAME" val="SM_Mov400:00:09.2"/>
</p:tagLst>
</file>

<file path=ppt/tags/tag142.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491027f2-4fd0-4ac4-827a-d54e42fdff4d"/>
  <p:tag name="CAPTIONITEMSYSNAME" val="SM_Mov4Butafterthinking00:00:09.3-00:00:10.6"/>
  <p:tag name="BOOKMARKENTRYNAME" val="SM_Mov400:00:09.3"/>
  <p:tag name="BOOKMARKEXITNAME" val="SM_Mov400:00:10.6"/>
</p:tagLst>
</file>

<file path=ppt/tags/tag143.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22f37037-8ac0-466c-a521-f9127151c702"/>
  <p:tag name="CAPTIONITEMSYSNAME" val="SM_Mov4I’dreallylike00:00:10.7-00:00:17.3"/>
  <p:tag name="BOOKMARKENTRYNAME" val="SM_Mov400:00:10.7"/>
  <p:tag name="BOOKMARKEXITNAME" val="SM_Mov400:00:17.3"/>
</p:tagLst>
</file>

<file path=ppt/tags/tag144.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03f9aa71-a32a-4a3d-aa1b-d6dea6769eb8"/>
  <p:tag name="CAPTIONITEMSYSNAME" val="SM_Mov4Mysolution?Create00:00:17.4-00:00:21.9"/>
  <p:tag name="BOOKMARKENTRYNAME" val="SM_Mov400:00:17.4"/>
  <p:tag name="BOOKMARKEXITNAME" val="SM_Mov400:00:21.9"/>
</p:tagLst>
</file>

<file path=ppt/tags/tag145.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8222a643-4f7b-4a82-8303-153395f53432"/>
  <p:tag name="CAPTIONITEMSYSNAME" val="SM_Mov4Let’sswitchto00:00:22.0-00:00:27.1"/>
  <p:tag name="BOOKMARKENTRYNAME" val="SM_Mov400:00:22.0"/>
  <p:tag name="BOOKMARKEXITNAME" val="SM_Mov400:00:27.1"/>
</p:tagLst>
</file>

<file path=ppt/tags/tag146.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f3af055c-de70-4485-9c78-61d6dc8cfaf9"/>
  <p:tag name="CAPTIONITEMSYSNAME" val="SM_Mov4Tokeepmany00:00:27.2-00:00:36.0"/>
  <p:tag name="BOOKMARKENTRYNAME" val="SM_Mov400:00:27.2"/>
  <p:tag name="BOOKMARKEXITNAME" val="SM_Mov400:00:36.0"/>
</p:tagLst>
</file>

<file path=ppt/tags/tag147.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7663388f-2b0c-4105-92ee-a9a3a97d613d"/>
  <p:tag name="CAPTIONITEMSYSNAME" val="SM_Mov4Thenewmaster00:00:36.1-00:00:40.3"/>
  <p:tag name="BOOKMARKENTRYNAME" val="SM_Mov400:00:36.1"/>
  <p:tag name="BOOKMARKEXITNAME" val="SM_Mov400:00:40.3"/>
</p:tagLst>
</file>

<file path=ppt/tags/tag148.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6c359df8-2416-4c0e-93f5-bc5ba2d74871"/>
  <p:tag name="CAPTIONITEMSYSNAME" val="SM_Mov4Ithasthe00:00:40.4-00:00:44.0"/>
  <p:tag name="BOOKMARKENTRYNAME" val="SM_Mov400:00:40.4"/>
  <p:tag name="BOOKMARKEXITNAME" val="SM_Mov400:00:44.0"/>
</p:tagLst>
</file>

<file path=ppt/tags/tag149.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2108a1e8-9892-4cdb-a8d8-2c5696f2d93a"/>
  <p:tag name="CAPTIONITEMSYSNAME" val="SM_Mov4butwitha00:00:44.1-00:00:49.8"/>
  <p:tag name="BOOKMARKENTRYNAME" val="SM_Mov400:00:44.1"/>
  <p:tag name="BOOKMARKEXITNAME" val="SM_Mov400:00:49.8"/>
</p:tagLst>
</file>

<file path=ppt/tags/tag15.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cbb02da7-9564-464f-8e0f-a955007304a3"/>
  <p:tag name="CAPTIONITEMSYSNAME" val="SM_Mov1Thechangeapplies00:01:15.3-00:01:20.6"/>
  <p:tag name="BOOKMARKENTRYNAME" val="SM_Mov100:01:15.3"/>
  <p:tag name="BOOKMARKEXITNAME" val="SM_Mov100:01:20.6"/>
</p:tagLst>
</file>

<file path=ppt/tags/tag150.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d35eef07-052a-49a6-a9d1-bfe4d9abd6a5"/>
  <p:tag name="CAPTIONITEMSYSNAME" val="SM_Mov4Now,let’srename00:00:49.9-00:00:57.8"/>
  <p:tag name="BOOKMARKENTRYNAME" val="SM_Mov400:00:49.9"/>
  <p:tag name="BOOKMARKEXITNAME" val="SM_Mov400:00:57.8"/>
</p:tagLst>
</file>

<file path=ppt/tags/tag151.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bf55b3a0-345d-44e0-8b96-7ceb73de1a0e"/>
  <p:tag name="CAPTIONITEMSYSNAME" val="SM_Mov4Andwe’llgive00:00:57.9-00:01:01.6"/>
  <p:tag name="BOOKMARKENTRYNAME" val="SM_Mov400:00:57.9"/>
  <p:tag name="BOOKMARKEXITNAME" val="SM_Mov400:01:01.6"/>
</p:tagLst>
</file>

<file path=ppt/tags/tag152.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057e167b-f52f-45cf-aa91-a208ef880050"/>
  <p:tag name="CAPTIONITEMSYSNAME" val="SM_Mov4Toremovethe00:01:01.7-00:01:08.0"/>
  <p:tag name="BOOKMARKENTRYNAME" val="SM_Mov400:01:01.7"/>
  <p:tag name="BOOKMARKEXITNAME" val="SM_Mov400:01:08.0"/>
</p:tagLst>
</file>

<file path=ppt/tags/tag153.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2897c4d8-5053-4d84-b6e8-97001bdd7939"/>
  <p:tag name="CAPTIONITEMSYSNAME" val="SM_Mov4Insteadofa00:01:08.1-00:01:15.8"/>
  <p:tag name="BOOKMARKENTRYNAME" val="SM_Mov400:01:08.1"/>
  <p:tag name="BOOKMARKEXITNAME" val="SM_Mov400:01:15.8"/>
</p:tagLst>
</file>

<file path=ppt/tags/tag154.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b2e33639-2628-448d-b018-3db3439c6be9"/>
  <p:tag name="CAPTIONITEMSYSNAME" val="SM_Mov4I’llmovethe00:01:15.9-00:01:24.2"/>
  <p:tag name="BOOKMARKENTRYNAME" val="SM_Mov400:01:15.9"/>
  <p:tag name="BOOKMARKEXITNAME" val="SM_Mov400:01:24.2"/>
</p:tagLst>
</file>

<file path=ppt/tags/tag155.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cd72e3ea-b79e-4d63-a20e-67931cba19e6"/>
  <p:tag name="CAPTIONITEMSYSNAME" val="SM_Mov4Sothismaster00:01:24.3-00:01:29.4"/>
  <p:tag name="BOOKMARKENTRYNAME" val="SM_Mov400:01:24.3"/>
  <p:tag name="BOOKMARKEXITNAME" val="SM_Mov400:01:29.4"/>
</p:tagLst>
</file>

<file path=ppt/tags/tag156.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79a28f61-a229-4d83-8da1-609f740aee2d"/>
  <p:tag name="CAPTIONITEMSYSNAME" val="SM_Mov4Tocustomizethe00:01:29.5-00:01:33.2"/>
  <p:tag name="BOOKMARKENTRYNAME" val="SM_Mov400:01:29.5"/>
  <p:tag name="BOOKMARKEXITNAME" val="SM_Mov400:01:33.2"/>
</p:tagLst>
</file>

<file path=ppt/tags/tag157.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9305a57a-843f-445d-ba76-2557f5222d66"/>
  <p:tag name="CAPTIONITEMSYSNAME" val="SM_Mov4Keepingonlythe00:01:33.3-00:01:39.0"/>
  <p:tag name="BOOKMARKENTRYNAME" val="SM_Mov400:01:33.3"/>
  <p:tag name="BOOKMARKEXITNAME" val="SM_Mov400:01:39.0"/>
</p:tagLst>
</file>

<file path=ppt/tags/tag158.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cef10b10-8b8d-4d49-91c7-16734d38a61a"/>
  <p:tag name="CAPTIONITEMSYSNAME" val="SM_Mov4Therearevarious00:01:39.1-00:01:42.1"/>
  <p:tag name="BOOKMARKENTRYNAME" val="SM_Mov400:01:39.1"/>
  <p:tag name="BOOKMARKEXITNAME" val="SM_Mov400:01:42.1"/>
</p:tagLst>
</file>

<file path=ppt/tags/tag159.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5ff1ee2d-8c71-4df6-9335-636ca2810c68"/>
  <p:tag name="CAPTIONITEMSYSNAME" val="SM_Mov4So,firstI’m00:01:42.2-00:01:49.9"/>
  <p:tag name="BOOKMARKENTRYNAME" val="SM_Mov400:01:42.2"/>
  <p:tag name="BOOKMARKEXITNAME" val="SM_Mov400:01:49.9"/>
</p:tagLst>
</file>

<file path=ppt/tags/tag16.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6fb2dd3f-6ccd-4c54-b7a9-441b93c4c0c5"/>
  <p:tag name="CAPTIONITEMSYSNAME" val="SM_Mov1Atthesame00:01:20.7-00:01:25.7"/>
  <p:tag name="BOOKMARKENTRYNAME" val="SM_Mov100:01:20.7"/>
  <p:tag name="BOOKMARKEXITNAME" val="SM_Mov100:01:25.7"/>
</p:tagLst>
</file>

<file path=ppt/tags/tag160.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22136a49-c832-44f3-b665-70ee8ad5a877"/>
  <p:tag name="CAPTIONITEMSYSNAME" val="SM_Mov4Andwe’llmake00:01:50.0-00:01:57.6"/>
  <p:tag name="BOOKMARKENTRYNAME" val="SM_Mov400:01:50.0"/>
  <p:tag name="BOOKMARKEXITNAME" val="SM_Mov400:01:57.6"/>
</p:tagLst>
</file>

<file path=ppt/tags/tag161.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ffd98638-42a7-4873-b8aa-9f4cdcccf459"/>
  <p:tag name="CAPTIONITEMSYSNAME" val="SM_Mov4Thesecondwill00:01:57.7-00:02:02.0"/>
  <p:tag name="BOOKMARKENTRYNAME" val="SM_Mov400:01:57.7"/>
  <p:tag name="BOOKMARKEXITNAME" val="SM_Mov400:02:02.0"/>
</p:tagLst>
</file>

<file path=ppt/tags/tag162.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72946a36-e17a-4acf-b6fc-3bff5c0f52ba"/>
  <p:tag name="CAPTIONITEMSYSNAME" val="SM_Mov4Andthethird00:02:02.1-00:02:06.0"/>
  <p:tag name="BOOKMARKENTRYNAME" val="SM_Mov400:02:02.1"/>
  <p:tag name="BOOKMARKEXITNAME" val="SM_Mov400:02:06.0"/>
</p:tagLst>
</file>

<file path=ppt/tags/tag163.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9d79a48e-9e1b-4f99-b291-d6bae67d28ec"/>
  <p:tag name="CAPTIONITEMSYSNAME" val="SM_Mov4Let’svarythe00:02:06.1-00:02:08.5"/>
  <p:tag name="BOOKMARKENTRYNAME" val="SM_Mov400:02:06.1"/>
  <p:tag name="BOOKMARKEXITNAME" val="SM_Mov400:02:08.5"/>
</p:tagLst>
</file>

<file path=ppt/tags/tag164.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07d2988f-4110-4d62-8cd4-be662996c96e"/>
  <p:tag name="CAPTIONITEMSYSNAME" val="SM_Mov4I’llright-clickthe00:02:08.6-00:02:17.6"/>
  <p:tag name="BOOKMARKENTRYNAME" val="SM_Mov400:02:08.6"/>
  <p:tag name="BOOKMARKEXITNAME" val="SM_Mov400:02:17.6"/>
</p:tagLst>
</file>

<file path=ppt/tags/tag165.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a7cd0fdf-56f6-4ea4-a4f6-acae51195cbf"/>
  <p:tag name="CAPTIONITEMSYSNAME" val="SM_Mov4Forthe“Nonprofit”00:02:17.7-00:02:25.4"/>
  <p:tag name="BOOKMARKENTRYNAME" val="SM_Mov400:02:17.7"/>
  <p:tag name="BOOKMARKEXITNAME" val="SM_Mov400:02:25.4"/>
</p:tagLst>
</file>

<file path=ppt/tags/tag166.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f64b0f33-da55-42c5-8660-d5514782cfb9"/>
  <p:tag name="CAPTIONITEMSYSNAME" val="SM_Mov4So,theseare00:02:25.5-00:02:30.3"/>
  <p:tag name="BOOKMARKENTRYNAME" val="SM_Mov400:02:25.5"/>
  <p:tag name="BOOKMARKEXITNAME" val="SM_Mov400:02:30.3"/>
</p:tagLst>
</file>

<file path=ppt/tags/tag167.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0f2e0b40-c7d4-4e9f-bd0c-76c75fedca5e"/>
  <p:tag name="CAPTIONITEMSYSNAME" val="SM_Mov4Nowwe’llrename00:02:30.4-00:02:40.4"/>
  <p:tag name="BOOKMARKENTRYNAME" val="SM_Mov400:02:30.4"/>
  <p:tag name="BOOKMARKEXITNAME" val="SM_Mov400:02:40.4"/>
</p:tagLst>
</file>

<file path=ppt/tags/tag168.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73e82ca7-4432-4f5a-86f3-c5558421dda5"/>
  <p:tag name="CAPTIONITEMSYSNAME" val="SM_Mov4Let’salsochange00:02:40.5-00:02:48.4"/>
  <p:tag name="BOOKMARKENTRYNAME" val="SM_Mov400:02:40.5"/>
  <p:tag name="BOOKMARKEXITNAME" val="SM_Mov400:02:48.4"/>
</p:tagLst>
</file>

<file path=ppt/tags/tag169.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f78aba41-dd05-4ab7-adf2-20ab9d0419d7"/>
  <p:tag name="CAPTIONITEMSYSNAME" val="SM_Mov4We’llswitchto00:02:48.5-00:02:52.9"/>
  <p:tag name="BOOKMARKENTRYNAME" val="SM_Mov400:02:48.5"/>
  <p:tag name="BOOKMARKEXITNAME" val="SM_Mov400:02:52.9"/>
</p:tagLst>
</file>

<file path=ppt/tags/tag17.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0e927118-b53f-47ba-a273-e6198a1895b2"/>
  <p:tag name="CAPTIONITEMSYSNAME" val="SM_Mov1Soforexample,00:01:25.8-00:01:30.3"/>
  <p:tag name="BOOKMARKENTRYNAME" val="SM_Mov100:01:25.8"/>
  <p:tag name="BOOKMARKEXITNAME" val="SM_Mov100:01:30.3"/>
</p:tagLst>
</file>

<file path=ppt/tags/tag170.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bce01460-979c-4fe5-9836-3892bf1414fd"/>
  <p:tag name="CAPTIONITEMSYSNAME" val="SM_Mov4The“Testimonials”section00:02:53.0-00:02:57.6"/>
  <p:tag name="BOOKMARKENTRYNAME" val="SM_Mov400:02:53.0"/>
  <p:tag name="BOOKMARKEXITNAME" val="SM_Mov400:02:57.6"/>
</p:tagLst>
</file>

<file path=ppt/tags/tag171.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d9716e9c-df84-401d-819a-72b3166929a1"/>
  <p:tag name="CAPTIONITEMSYSNAME" val="SM_Mov4So,I’llright-click00:02:57.7-00:03:02.1"/>
  <p:tag name="BOOKMARKENTRYNAME" val="SM_Mov400:02:57.7"/>
  <p:tag name="BOOKMARKEXITNAME" val="SM_Mov400:03:02.1"/>
</p:tagLst>
</file>

<file path=ppt/tags/tag172.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5009edff-9d9c-4d57-8f0a-3bf537d4f46c"/>
  <p:tag name="CAPTIONITEMSYSNAME" val="SM_Mov4They’regroupedunder00:03:02.2-00:03:06.3"/>
  <p:tag name="BOOKMARKENTRYNAME" val="SM_Mov400:03:02.2"/>
  <p:tag name="BOOKMARKEXITNAME" val="SM_Mov400:03:06.3"/>
</p:tagLst>
</file>

<file path=ppt/tags/tag173.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c7fadf18-f2e2-4b3d-b260-255f19d3ef2a"/>
  <p:tag name="CAPTIONITEMSYSNAME" val="SM_Mov4Iapplythe00:03:06.4-00:03:10.5"/>
  <p:tag name="BOOKMARKENTRYNAME" val="SM_Mov400:03:06.4"/>
  <p:tag name="BOOKMARKEXITNAME" val="SM_Mov400:03:10.5"/>
</p:tagLst>
</file>

<file path=ppt/tags/tag174.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eb04ef38-83ab-4e4a-8a6c-ba55de87945e"/>
  <p:tag name="CAPTIONITEMSYSNAME" val="SM_Mov4Next,thisTestimonials00:03:10.6-00:03:16.4"/>
  <p:tag name="BOOKMARKENTRYNAME" val="SM_Mov400:03:10.6"/>
  <p:tag name="BOOKMARKEXITNAME" val="SM_Mov400:03:16.4"/>
</p:tagLst>
</file>

<file path=ppt/tags/tag175.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6fa7df47-4a8c-4b2a-aa8b-e3e46ef727ca"/>
  <p:tag name="CAPTIONITEMSYSNAME" val="SM_Mov4So,I’llopen00:03:16.5-00:03:23.0"/>
  <p:tag name="BOOKMARKENTRYNAME" val="SM_Mov400:03:16.5"/>
  <p:tag name="BOOKMARKEXITNAME" val="SM_Mov400:03:23.0"/>
</p:tagLst>
</file>

<file path=ppt/tags/tag176.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23b988ad-9b67-4562-8b11-8e42223969f7"/>
  <p:tag name="CAPTIONITEMSYSNAME" val="SM_Mov4Formyother00:03:23.1-00:03:25.0"/>
  <p:tag name="BOOKMARKENTRYNAME" val="SM_Mov400:03:23.1"/>
  <p:tag name="BOOKMARKEXITNAME" val="SM_Mov400:03:25.0"/>
</p:tagLst>
</file>

<file path=ppt/tags/tag177.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c1d2be79-dd34-4fa8-a675-5f869a04f559"/>
  <p:tag name="CAPTIONITEMSYSNAME" val="SM_Mov4I’llinsertnew00:03:25.1-00:03:34.1"/>
  <p:tag name="BOOKMARKENTRYNAME" val="SM_Mov400:03:25.1"/>
  <p:tag name="BOOKMARKEXITNAME" val="SM_Mov400:03:34.1"/>
</p:tagLst>
</file>

<file path=ppt/tags/tag178.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f945e70a-2963-479c-993d-19090ed2ff2f"/>
  <p:tag name="CAPTIONITEMSYSNAME" val="SM_Mov4Thepresentationnow00:03:34.2-00:03:43.7"/>
  <p:tag name="BOOKMARKENTRYNAME" val="SM_Mov400:03:34.2"/>
  <p:tag name="BOOKMARKEXITNAME" val="SM_Mov400:03:43.7"/>
</p:tagLst>
</file>

<file path=ppt/tags/tag179.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56b86d1b-58df-46fa-98fc-ad7281031ecc"/>
  <p:tag name="CAPTIONITEMSYSNAME" val="SM_Mov4Topreservemy00:03:43.8-00:03:51.5"/>
  <p:tag name="BOOKMARKENTRYNAME" val="SM_Mov400:03:43.8"/>
  <p:tag name="BOOKMARKEXITNAME" val="SM_Mov400:03:51.5"/>
</p:tagLst>
</file>

<file path=ppt/tags/tag18.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08f2e06b-ea4f-45e2-95eb-ea99b476b001"/>
  <p:tag name="CAPTIONITEMSYSNAME" val="SM_Mov1suchasblue,00:01:30.4-00:01:36.3"/>
  <p:tag name="BOOKMARKENTRYNAME" val="SM_Mov100:01:30.4"/>
  <p:tag name="BOOKMARKEXITNAME" val="SM_Mov100:01:36.3"/>
</p:tagLst>
</file>

<file path=ppt/tags/tag180.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099ce1a1-11e5-4113-83be-5ea9ff57a5cb"/>
  <p:tag name="CAPTIONITEMSYSNAME" val="SM_Mov4Eachofmy00:03:51.6-00:04:01.1"/>
  <p:tag name="BOOKMARKENTRYNAME" val="SM_Mov400:03:51.6"/>
  <p:tag name="BOOKMARKEXITNAME" val="SM_Mov400:04:01.1"/>
</p:tagLst>
</file>

<file path=ppt/tags/tag181.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11032896-2557-4eb2-b3c0-78d066f763ea"/>
  <p:tag name="CAPTIONITEMSYSNAME" val="SM_Mov4Icanselect00:04:01.2-00:04:07.3"/>
  <p:tag name="BOOKMARKENTRYNAME" val="SM_Mov400:04:01.2"/>
  <p:tag name="BOOKMARKEXITNAME" val="SM_Mov400:04:07.3"/>
</p:tagLst>
</file>

<file path=ppt/tags/tag182.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598c896f-2cf3-42b3-bbdf-1e04adce6cf7"/>
  <p:tag name="CAPTIONITEMSYSNAME" val="SM_Mov4Thiswillsave00:04:07.4-00:04:10.9"/>
  <p:tag name="BOOKMARKENTRYNAME" val="SM_Mov400:04:07.4"/>
  <p:tag name="BOOKMARKEXITNAME" val="SM_Mov400:04:10.9"/>
</p:tagLst>
</file>

<file path=ppt/tags/tag183.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3a7e48e9-d766-48db-9451-fecf997342c4"/>
  <p:tag name="CAPTIONITEMSYSNAME" val="SM_Mov4and,for00:04:11.0-00:04:17.4"/>
  <p:tag name="BOOKMARKENTRYNAME" val="SM_Mov400:04:11.0"/>
  <p:tag name="BOOKMARKEXITNAME" val="SM_Mov400:04:17.4"/>
</p:tagLst>
</file>

<file path=ppt/tags/tag184.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ed0a6859-ea41-46d4-9728-4e2a1925e6ca"/>
  <p:tag name="CAPTIONITEMSYSNAME" val="SM_Mov4Anotheroptionis00:04:17.5-00:04:21.7"/>
  <p:tag name="BOOKMARKENTRYNAME" val="SM_Mov400:04:17.5"/>
  <p:tag name="BOOKMARKEXITNAME" val="SM_Mov400:04:21.7"/>
</p:tagLst>
</file>

<file path=ppt/tags/tag185.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275f9b56-316e-445f-ad47-ce4c244f0f6b"/>
  <p:tag name="CAPTIONITEMSYSNAME" val="SM_Mov4Todothis,00:04:21.8-00:04:33.3"/>
  <p:tag name="BOOKMARKENTRYNAME" val="SM_Mov400:04:21.8"/>
  <p:tag name="BOOKMARKEXITNAME" val="SM_Mov400:04:33.3"/>
</p:tagLst>
</file>

<file path=ppt/tags/tag186.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54b6fc76-6c22-4040-adc2-77295b409e30"/>
  <p:tag name="CAPTIONITEMSYSNAME" val="SM_Mov4Thismakesit00:04:33.4-00:04:38.7"/>
  <p:tag name="BOOKMARKENTRYNAME" val="SM_Mov400:04:33.4"/>
  <p:tag name="BOOKMARKEXITNAME" val="SM_Mov400:04:38.7"/>
</p:tagLst>
</file>

<file path=ppt/tags/tag187.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73209512-b8d7-42cc-863d-791b9db97786"/>
  <p:tag name="CAPTIONITEMSYSNAME" val="SM_Mov4Whenyouclick00:04:38.8-00:04:42.9"/>
  <p:tag name="BOOKMARKENTRYNAME" val="SM_Mov400:04:38.8"/>
  <p:tag name="BOOKMARKEXITNAME" val="SM_Mov400:04:42.9"/>
</p:tagLst>
</file>

<file path=ppt/tags/tag188.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fa0c8e9a-8667-4b17-a278-256626c04cb7"/>
  <p:tag name="CAPTIONITEMSYSNAME" val="SM_Mov4whichyoucan00:04:43.0-00:04:47.8"/>
  <p:tag name="BOOKMARKENTRYNAME" val="SM_Mov400:04:43.0"/>
  <p:tag name="BOOKMARKEXITNAME" val="SM_Mov400:04:47.8"/>
</p:tagLst>
</file>

<file path=ppt/tags/tag189.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2e08a03f-4bbe-44a1-ba5e-d98d687c4535"/>
  <p:tag name="CAPTIONITEMSYSNAME" val="SM_Mov4Bycustomizingslide00:04:47.9-00:04:57.1"/>
  <p:tag name="BOOKMARKENTRYNAME" val="SM_Mov400:04:47.9"/>
  <p:tag name="BOOKMARKEXITNAME" val="SM_Mov400:04:57.1"/>
</p:tagLst>
</file>

<file path=ppt/tags/tag19.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e8eb4dba-1fc2-41b6-8598-13fb2e20b710"/>
  <p:tag name="CAPTIONITEMSYSNAME" val="SM_Mov1SwitchingtoNormal00:01:36.4-00:01:45.6"/>
  <p:tag name="BOOKMARKENTRYNAME" val="SM_Mov100:01:36.4"/>
  <p:tag name="BOOKMARKEXITNAME" val="SM_Mov100:01:45.6"/>
</p:tagLst>
</file>

<file path=ppt/tags/tag190.xml><?xml version="1.0" encoding="utf-8"?>
<p:tagLst xmlns:a="http://schemas.openxmlformats.org/drawingml/2006/main" xmlns:r="http://schemas.openxmlformats.org/officeDocument/2006/relationships" xmlns:p="http://schemas.openxmlformats.org/presentationml/2006/main">
  <p:tag name="CAPTIONID" val="5276346c-4515-430a-ae5e-bc010455d9c5"/>
  <p:tag name="CAPTIONINTERNALID" val="6fa51dca-1617-44d7-b787-cbc5fe85cee2"/>
  <p:tag name="CAPTIONITEMSYSNAME" val="SM_Mov4Formoreinformation,00:04:57.2-00:05:01.9"/>
  <p:tag name="BOOKMARKENTRYNAME" val="SM_Mov400:04:57.2"/>
  <p:tag name="BOOKMARKEXITNAME" val="SM_Mov400:05:01.9"/>
</p:tagLst>
</file>

<file path=ppt/tags/tag2.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5022e056-7781-4603-8741-9a102c9fffa0"/>
  <p:tag name="CAPTIONITEMSYSNAME" val="SM_Mov1Whenyouwant00:00:00.0-00:00:03.4"/>
  <p:tag name="BOOKMARKENTRYNAME" val="SM_Mov100:00:00.0"/>
  <p:tag name="BOOKMARKEXITNAME" val="SM_Mov100:00:03.4"/>
</p:tagLst>
</file>

<file path=ppt/tags/tag20.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45ce0491-0393-4383-a788-74c75bedc06b"/>
  <p:tag name="CAPTIONITEMSYSNAME" val="SM_Mov1Sothemaster00:01:45.7-00:01:50.9"/>
  <p:tag name="BOOKMARKENTRYNAME" val="SM_Mov100:01:45.7"/>
  <p:tag name="BOOKMARKEXITNAME" val="SM_Mov100:01:50.9"/>
</p:tagLst>
</file>

<file path=ppt/tags/tag21.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692e8446-10ec-44f7-b005-688575e08069"/>
  <p:tag name="CAPTIONITEMSYSNAME" val="SM_Mov1Also,Ican00:01:51.0-00:01:54.6"/>
  <p:tag name="BOOKMARKENTRYNAME" val="SM_Mov100:01:51.0"/>
  <p:tag name="BOOKMARKEXITNAME" val="SM_Mov100:01:54.6"/>
</p:tagLst>
</file>

<file path=ppt/tags/tag22.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9e40481e-9bb8-46f6-aae3-78b03a202e98"/>
  <p:tag name="CAPTIONITEMSYSNAME" val="SM_Mov1InSlideMaster00:01:54.7-00:02:00.8"/>
  <p:tag name="BOOKMARKENTRYNAME" val="SM_Mov100:01:54.7"/>
  <p:tag name="BOOKMARKEXITNAME" val="SM_Mov100:02:00.8"/>
</p:tagLst>
</file>

<file path=ppt/tags/tag23.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d10088ab-6c5a-467c-ae3f-85e9472eca45"/>
  <p:tag name="CAPTIONITEMSYSNAME" val="SM_Mov1ThenIuse00:02:00.9-00:02:07.7"/>
  <p:tag name="BOOKMARKENTRYNAME" val="SM_Mov100:02:00.9"/>
  <p:tag name="BOOKMARKEXITNAME" val="SM_Mov100:02:07.7"/>
</p:tagLst>
</file>

<file path=ppt/tags/tag24.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52456120-fae3-464f-aae5-a55d60901af7"/>
  <p:tag name="CAPTIONITEMSYSNAME" val="SM_Mov1UsingRenameLayout,00:02:07.8-00:02:16.4"/>
  <p:tag name="BOOKMARKENTRYNAME" val="SM_Mov100:02:07.8"/>
  <p:tag name="BOOKMARKEXITNAME" val="SM_Mov100:02:16.4"/>
</p:tagLst>
</file>

<file path=ppt/tags/tag25.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1b73d525-258b-4f40-9890-3f8e497acbf0"/>
  <p:tag name="CAPTIONITEMSYSNAME" val="SM_Mov1InNormalview,00:02:16.5-00:02:24.1"/>
  <p:tag name="BOOKMARKENTRYNAME" val="SM_Mov100:02:16.5"/>
  <p:tag name="BOOKMARKEXITNAME" val="SM_Mov100:02:24.1"/>
</p:tagLst>
</file>

<file path=ppt/tags/tag26.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b0b2e0b6-ad34-461d-b533-8d4e94ff769d"/>
  <p:tag name="CAPTIONITEMSYSNAME" val="SM_Mov1BackinSlide00:02:24.2-00:02:33.4"/>
  <p:tag name="BOOKMARKENTRYNAME" val="SM_Mov100:02:24.2"/>
  <p:tag name="BOOKMARKEXITNAME" val="SM_Mov100:02:33.4"/>
</p:tagLst>
</file>

<file path=ppt/tags/tag27.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1586ba8c-60e2-4aa3-bf1b-396d84320ec1"/>
  <p:tag name="CAPTIONITEMSYSNAME" val="SM_Mov1WhenI’mediting,00:02:33.5-00:02:40.8"/>
  <p:tag name="BOOKMARKENTRYNAME" val="SM_Mov100:02:33.5"/>
  <p:tag name="BOOKMARKEXITNAME" val="SM_Mov100:02:40.8"/>
</p:tagLst>
</file>

<file path=ppt/tags/tag28.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b60a6337-2b35-4834-bb8a-486bbe7223e4"/>
  <p:tag name="CAPTIONITEMSYSNAME" val="SM_Mov1IfIsave00:02:40.9-00:02:47.1"/>
  <p:tag name="BOOKMARKENTRYNAME" val="SM_Mov100:02:40.9"/>
  <p:tag name="BOOKMARKEXITNAME" val="SM_Mov100:02:47.1"/>
</p:tagLst>
</file>

<file path=ppt/tags/tag29.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ac52aa05-072a-4864-93df-820fa1ad4661"/>
  <p:tag name="CAPTIONITEMSYSNAME" val="SM_Mov1Slidemasterslet00:02:47.2-00:02:49.3"/>
  <p:tag name="BOOKMARKENTRYNAME" val="SM_Mov100:02:47.2"/>
  <p:tag name="BOOKMARKEXITNAME" val="SM_Mov100:02:49.3"/>
</p:tagLst>
</file>

<file path=ppt/tags/tag3.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afce5148-88fb-42ca-a42d-180c941e5305"/>
  <p:tag name="CAPTIONITEMSYSNAME" val="SM_Mov1usingnotonly00:00:03.5-00:00:09.0"/>
  <p:tag name="BOOKMARKENTRYNAME" val="SM_Mov100:00:03.5"/>
  <p:tag name="BOOKMARKEXITNAME" val="SM_Mov100:00:09.0"/>
</p:tagLst>
</file>

<file path=ppt/tags/tag30.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8d7d8f47-462c-4c8d-ad59-ab9575e76e3f"/>
  <p:tag name="CAPTIONITEMSYSNAME" val="SM_Mov1IfIneed00:02:49.4-00:02:55.9"/>
  <p:tag name="BOOKMARKENTRYNAME" val="SM_Mov100:02:49.4"/>
  <p:tag name="BOOKMARKEXITNAME" val="SM_Mov100:02:55.9"/>
</p:tagLst>
</file>

<file path=ppt/tags/tag31.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51ee88ad-8935-42f5-8d59-e70133294ed4"/>
  <p:tag name="CAPTIONITEMSYSNAME" val="SM_Mov1andthencustomize00:02:56.0-00:03:02.3"/>
  <p:tag name="BOOKMARKENTRYNAME" val="SM_Mov100:02:56.0"/>
  <p:tag name="BOOKMARKEXITNAME" val="SM_Mov100:03:02.3"/>
</p:tagLst>
</file>

<file path=ppt/tags/tag32.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c4407bba-f796-4543-abf0-03f35be68beb"/>
  <p:tag name="CAPTIONITEMSYSNAME" val="SM_Mov1Upnext:Customize00:03:02.4-00:03:06.0"/>
  <p:tag name="BOOKMARKENTRYNAME" val="SM_Mov100:03:02.4"/>
  <p:tag name="BOOKMARKEXITNAME" val="SM_Mov100:03:06.0"/>
</p:tagLst>
</file>

<file path=ppt/tags/tag33.xml><?xml version="1.0" encoding="utf-8"?>
<p:tagLst xmlns:a="http://schemas.openxmlformats.org/drawingml/2006/main" xmlns:r="http://schemas.openxmlformats.org/officeDocument/2006/relationships" xmlns:p="http://schemas.openxmlformats.org/presentationml/2006/main">
  <p:tag name="CAPTIONID" val="87c30fdf-b875-4897-bc85-6ccb3610b8a3"/>
  <p:tag name="MEDIACAPTIONSPROMPTED" val="False"/>
  <p:tag name="TEMPPRESENTATIONFILE" val="C:\Users\Administrator\AppData\Local\Temp\tmp1564.tmp"/>
  <p:tag name="TEMPMEDIAFILENAME" val="C:\Users\Administrator\AppData\Local\Temp\tmp190E_SM_Mov2.mp4"/>
  <p:tag name="MEDIAFADEDURATION" val="0.2"/>
  <p:tag name="MEDIATRANSPARENCY" val="0.3"/>
  <p:tag name="MEDIACAPTIONSHIDDEN" val="False"/>
  <p:tag name="CUSTOMXMLPARTID" val="{223DDCE3-4790-445A-A12A-C81587F0B881}"/>
  <p:tag name="MEDIACAPTIONCOUNT" val="True"/>
</p:tagLst>
</file>

<file path=ppt/tags/tag34.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3470c2cc-e8e0-4ed9-8c50-34854fb7931d"/>
  <p:tag name="CAPTIONITEMSYSNAME" val="SM_Mov2ThoughI’veadded00:00:00.0-00:00:04.5"/>
  <p:tag name="BOOKMARKENTRYNAME" val="SM_Mov200:00:00.0"/>
  <p:tag name="BOOKMARKEXITNAME" val="SM_Mov200:00:04.5"/>
</p:tagLst>
</file>

<file path=ppt/tags/tag35.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8a7d50ec-b265-4771-922d-f90f3db21833"/>
  <p:tag name="CAPTIONITEMSYSNAME" val="SM_Mov2it’sreallyideal00:00:04.6-00:00:07.5"/>
  <p:tag name="BOOKMARKENTRYNAME" val="SM_Mov200:00:04.6"/>
  <p:tag name="BOOKMARKEXITNAME" val="SM_Mov200:00:07.5"/>
</p:tagLst>
</file>

<file path=ppt/tags/tag36.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ebcc1d04-9aee-4060-a8c7-95a88fac0785"/>
  <p:tag name="CAPTIONITEMSYSNAME" val="SM_Mov2andgetall00:00:07.6-00:00:12.7"/>
  <p:tag name="BOOKMARKENTRYNAME" val="SM_Mov200:00:07.6"/>
  <p:tag name="BOOKMARKEXITNAME" val="SM_Mov200:00:12.7"/>
</p:tagLst>
</file>

<file path=ppt/tags/tag37.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96a6b720-f8d4-4ad8-ab2c-cfa09b2dc309"/>
  <p:tag name="CAPTIONITEMSYSNAME" val="SM_Mov2Youcouldstart00:00:12.8-00:00:17.0"/>
  <p:tag name="BOOKMARKENTRYNAME" val="SM_Mov200:00:12.8"/>
  <p:tag name="BOOKMARKEXITNAME" val="SM_Mov200:00:17.0"/>
</p:tagLst>
</file>

<file path=ppt/tags/tag38.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815ca74c-7eae-401f-8dad-3ef236fc0527"/>
  <p:tag name="CAPTIONITEMSYSNAME" val="SM_Mov2butIlike00:00:17.1-00:00:21.6"/>
  <p:tag name="BOOKMARKENTRYNAME" val="SM_Mov200:00:17.1"/>
  <p:tag name="BOOKMARKEXITNAME" val="SM_Mov200:00:21.6"/>
</p:tagLst>
</file>

<file path=ppt/tags/tag39.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297d7106-4600-4acf-8108-db9251d88323"/>
  <p:tag name="CAPTIONITEMSYSNAME" val="SM_Mov2That’swhatPowerPoint00:00:21.7-00:00:25.2"/>
  <p:tag name="BOOKMARKENTRYNAME" val="SM_Mov200:00:21.7"/>
  <p:tag name="BOOKMARKEXITNAME" val="SM_Mov200:00:25.2"/>
</p:tagLst>
</file>

<file path=ppt/tags/tag4.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c6bbe934-d76b-4717-9034-7ccb7c2610e4"/>
  <p:tag name="CAPTIONITEMSYSNAME" val="SM_Mov1picturebullets,varied00:00:09.1-00:00:17.4"/>
  <p:tag name="BOOKMARKENTRYNAME" val="SM_Mov100:00:09.1"/>
  <p:tag name="BOOKMARKEXITNAME" val="SM_Mov100:00:17.4"/>
</p:tagLst>
</file>

<file path=ppt/tags/tag40.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663894cd-c81e-4dad-96c3-6a78352e6311"/>
  <p:tag name="CAPTIONITEMSYSNAME" val="SM_Mov2Let’sopenthe00:00:25.3-00:00:30.9"/>
  <p:tag name="BOOKMARKENTRYNAME" val="SM_Mov200:00:25.3"/>
  <p:tag name="BOOKMARKEXITNAME" val="SM_Mov200:00:30.9"/>
</p:tagLst>
</file>

<file path=ppt/tags/tag41.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b73ca00a-d190-4214-9b05-5619a64c9bda"/>
  <p:tag name="CAPTIONITEMSYSNAME" val="SM_Mov2Here’stheslide00:00:31.0-00:00:37.8"/>
  <p:tag name="BOOKMARKENTRYNAME" val="SM_Mov200:00:31.0"/>
  <p:tag name="BOOKMARKEXITNAME" val="SM_Mov200:00:37.8"/>
</p:tagLst>
</file>

<file path=ppt/tags/tag42.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83c68349-781c-43c2-bd7d-783ce54535b9"/>
  <p:tag name="CAPTIONITEMSYSNAME" val="SM_Mov2Afeatureof00:00:37.9-00:00:45.3"/>
  <p:tag name="BOOKMARKENTRYNAME" val="SM_Mov200:00:37.9"/>
  <p:tag name="BOOKMARKEXITNAME" val="SM_Mov200:00:45.3"/>
</p:tagLst>
</file>

<file path=ppt/tags/tag43.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bb7f3d11-7337-4830-928a-b369ffcda34b"/>
  <p:tag name="CAPTIONITEMSYSNAME" val="SM_Mov2Ontheslide00:00:45.4-00:00:49.4"/>
  <p:tag name="BOOKMARKENTRYNAME" val="SM_Mov200:00:45.4"/>
  <p:tag name="BOOKMARKEXITNAME" val="SM_Mov200:00:49.4"/>
</p:tagLst>
</file>

<file path=ppt/tags/tag44.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8615dbfa-bc2a-4d7d-affb-3f5e3c23e0c1"/>
  <p:tag name="CAPTIONITEMSYSNAME" val="SM_Mov2here,it’sthe00:00:49.5-00:00:53.9"/>
  <p:tag name="BOOKMARKENTRYNAME" val="SM_Mov200:00:49.5"/>
  <p:tag name="BOOKMARKEXITNAME" val="SM_Mov200:00:53.9"/>
</p:tagLst>
</file>

<file path=ppt/tags/tag45.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3a0919ce-6f4c-4715-b6f6-cd0a59201985"/>
  <p:tag name="CAPTIONITEMSYSNAME" val="SM_Mov2Sincethisis00:00:54.0-00:00:59.7"/>
  <p:tag name="BOOKMARKENTRYNAME" val="SM_Mov200:00:54.0"/>
  <p:tag name="BOOKMARKEXITNAME" val="SM_Mov200:00:59.7"/>
</p:tagLst>
</file>

<file path=ppt/tags/tag46.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a8288c9f-9936-4ee7-85d9-b6733a3a7725"/>
  <p:tag name="CAPTIONITEMSYSNAME" val="SM_Mov2Oneachlayout,00:00:59.8-00:01:02.1"/>
  <p:tag name="BOOKMARKENTRYNAME" val="SM_Mov200:00:59.8"/>
  <p:tag name="BOOKMARKEXITNAME" val="SM_Mov200:01:02.1"/>
</p:tagLst>
</file>

<file path=ppt/tags/tag47.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0ec5bfed-c4bb-4c18-a56b-bd4420b4388f"/>
  <p:tag name="CAPTIONITEMSYSNAME" val="SM_Mov2thenameof00:01:02.2-00:01:07.8"/>
  <p:tag name="BOOKMARKENTRYNAME" val="SM_Mov200:01:02.2"/>
  <p:tag name="BOOKMARKEXITNAME" val="SM_Mov200:01:07.8"/>
</p:tagLst>
</file>

<file path=ppt/tags/tag48.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649588c2-3ef8-49bc-9fbb-ece87d67d296"/>
  <p:tag name="CAPTIONITEMSYSNAME" val="SM_Mov2Tocustomizethe00:01:07.9-00:01:11.9"/>
  <p:tag name="BOOKMARKENTRYNAME" val="SM_Mov200:01:07.9"/>
  <p:tag name="BOOKMARKEXITNAME" val="SM_Mov200:01:11.9"/>
</p:tagLst>
</file>

<file path=ppt/tags/tag49.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df080220-4a9a-4e6f-a939-10197b652281"/>
  <p:tag name="CAPTIONITEMSYSNAME" val="SM_Mov2ThechangesI00:01:12.0-00:01:15.4"/>
  <p:tag name="BOOKMARKENTRYNAME" val="SM_Mov200:01:12.0"/>
  <p:tag name="BOOKMARKEXITNAME" val="SM_Mov200:01:15.4"/>
</p:tagLst>
</file>

<file path=ppt/tags/tag5.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763e0d61-a2b4-4f8a-a3df-e77a65ca8237"/>
  <p:tag name="CAPTIONITEMSYSNAME" val="SM_Mov1Usetheslide00:00:17.5-00:00:25.0"/>
  <p:tag name="BOOKMARKENTRYNAME" val="SM_Mov100:00:17.5"/>
  <p:tag name="BOOKMARKEXITNAME" val="SM_Mov100:00:25.0"/>
</p:tagLst>
</file>

<file path=ppt/tags/tag50.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7f3d87de-cff0-48ad-9164-9c75f86b138f"/>
  <p:tag name="CAPTIONITEMSYSNAME" val="SM_Mov2I’llstartwith00:01:15.5-00:01:23.0"/>
  <p:tag name="BOOKMARKENTRYNAME" val="SM_Mov200:01:15.5"/>
  <p:tag name="BOOKMARKEXITNAME" val="SM_Mov200:01:23.0"/>
</p:tagLst>
</file>

<file path=ppt/tags/tag51.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fd64322f-c2ae-4051-b1c0-eaf2c2dcc0e7"/>
  <p:tag name="CAPTIONITEMSYSNAME" val="SM_Mov2There’sapicture00:01:23.1-00:01:33.7"/>
  <p:tag name="BOOKMARKENTRYNAME" val="SM_Mov200:01:23.1"/>
  <p:tag name="BOOKMARKEXITNAME" val="SM_Mov200:01:33.7"/>
</p:tagLst>
</file>

<file path=ppt/tags/tag52.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ec2aa904-3ff5-45d2-a534-0cc984cb0663"/>
  <p:tag name="CAPTIONITEMSYSNAME" val="SM_Mov2Thebackgroundgets00:01:33.8-00:01:39.1"/>
  <p:tag name="BOOKMARKENTRYNAME" val="SM_Mov200:01:33.8"/>
  <p:tag name="BOOKMARKEXITNAME" val="SM_Mov200:01:39.1"/>
</p:tagLst>
</file>

<file path=ppt/tags/tag53.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4a13df90-528f-448f-ae4c-8361e4593637"/>
  <p:tag name="CAPTIONITEMSYSNAME" val="SM_Mov2Nowlet’sfind00:01:39.2-00:01:47.6"/>
  <p:tag name="BOOKMARKENTRYNAME" val="SM_Mov200:01:39.2"/>
  <p:tag name="BOOKMARKEXITNAME" val="SM_Mov200:01:47.6"/>
</p:tagLst>
</file>

<file path=ppt/tags/tag54.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03dbb77a-e7bd-45f9-980d-591100efa310"/>
  <p:tag name="CAPTIONITEMSYSNAME" val="SM_Mov2TheOfficetheme00:01:47.7-00:01:51.1"/>
  <p:tag name="BOOKMARKENTRYNAME" val="SM_Mov200:01:47.7"/>
  <p:tag name="BOOKMARKEXITNAME" val="SM_Mov200:01:51.1"/>
</p:tagLst>
</file>

<file path=ppt/tags/tag55.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dc5b5d0f-dd29-4d64-bdcd-63a186783854"/>
  <p:tag name="CAPTIONITEMSYSNAME" val="SM_Mov2Lookingfora00:01:51.2-00:01:57.1"/>
  <p:tag name="BOOKMARKENTRYNAME" val="SM_Mov200:01:51.2"/>
  <p:tag name="BOOKMARKEXITNAME" val="SM_Mov200:01:57.1"/>
</p:tagLst>
</file>

<file path=ppt/tags/tag56.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6ccbe41a-90be-484c-9fa1-5da99efc0a7f"/>
  <p:tag name="CAPTIONITEMSYSNAME" val="SM_Mov2I’llusethis00:01:57.2-00:02:01.4"/>
  <p:tag name="BOOKMARKENTRYNAME" val="SM_Mov200:01:57.2"/>
  <p:tag name="BOOKMARKEXITNAME" val="SM_Mov200:02:01.4"/>
</p:tagLst>
</file>

<file path=ppt/tags/tag57.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33e35e17-6edf-4a08-86a6-d6730964dc64"/>
  <p:tag name="CAPTIONITEMSYSNAME" val="SM_Mov2Ontheslide00:02:01.5-00:02:06.0"/>
  <p:tag name="BOOKMARKENTRYNAME" val="SM_Mov200:02:01.5"/>
  <p:tag name="BOOKMARKEXITNAME" val="SM_Mov200:02:06.0"/>
</p:tagLst>
</file>

<file path=ppt/tags/tag58.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ce902548-8cce-4dcb-a2b8-8137f9310206"/>
  <p:tag name="CAPTIONITEMSYSNAME" val="SM_Mov2ThenFontColor,00:02:06.1-00:02:13.2"/>
  <p:tag name="BOOKMARKENTRYNAME" val="SM_Mov200:02:06.1"/>
  <p:tag name="BOOKMARKEXITNAME" val="SM_Mov200:02:13.2"/>
</p:tagLst>
</file>

<file path=ppt/tags/tag59.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46cffbc6-abdf-4bb2-94a6-178ab380f054"/>
  <p:tag name="CAPTIONITEMSYSNAME" val="SM_Mov2Thatonechange00:02:13.3-00:02:18.3"/>
  <p:tag name="BOOKMARKENTRYNAME" val="SM_Mov200:02:13.3"/>
  <p:tag name="BOOKMARKEXITNAME" val="SM_Mov200:02:18.3"/>
</p:tagLst>
</file>

<file path=ppt/tags/tag6.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cba5f052-e2a3-4cbc-a634-e2887cfa532b"/>
  <p:tag name="CAPTIONITEMSYSNAME" val="SM_Mov1Toworkon00:00:25.1-00:00:29.4"/>
  <p:tag name="BOOKMARKENTRYNAME" val="SM_Mov100:00:25.1"/>
  <p:tag name="BOOKMARKEXITNAME" val="SM_Mov100:00:29.4"/>
</p:tagLst>
</file>

<file path=ppt/tags/tag60.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d5dd81e8-3ab4-4342-9a22-1b51d5a7223a"/>
  <p:tag name="CAPTIONITEMSYSNAME" val="SM_Mov2Nowlet’schange00:02:18.4-00:02:20.8"/>
  <p:tag name="BOOKMARKENTRYNAME" val="SM_Mov200:02:18.4"/>
  <p:tag name="BOOKMARKEXITNAME" val="SM_Mov200:02:20.8"/>
</p:tagLst>
</file>

<file path=ppt/tags/tag61.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79b2d911-fffe-4e70-8c01-613c33b76ea4"/>
  <p:tag name="CAPTIONITEMSYSNAME" val="SM_Mov2Ontheslide00:02:20.9-00:02:29.5"/>
  <p:tag name="BOOKMARKENTRYNAME" val="SM_Mov200:02:20.9"/>
  <p:tag name="BOOKMARKEXITNAME" val="SM_Mov200:02:29.5"/>
</p:tagLst>
</file>

<file path=ppt/tags/tag62.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d72ec8bc-1458-4c61-bd2f-b5ecbe1670a6"/>
  <p:tag name="CAPTIONITEMSYSNAME" val="SM_Mov2Thatappliesto00:02:29.6-00:02:36.0"/>
  <p:tag name="BOOKMARKENTRYNAME" val="SM_Mov200:02:29.6"/>
  <p:tag name="BOOKMARKEXITNAME" val="SM_Mov200:02:36.0"/>
</p:tagLst>
</file>

<file path=ppt/tags/tag63.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df920bc2-cbcf-4e1b-ad62-b3d9dbb8de6a"/>
  <p:tag name="CAPTIONITEMSYSNAME" val="SM_Mov2So,we’vegot00:02:36.1-00:02:42.1"/>
  <p:tag name="BOOKMARKENTRYNAME" val="SM_Mov200:02:36.1"/>
  <p:tag name="BOOKMARKEXITNAME" val="SM_Mov200:02:42.1"/>
</p:tagLst>
</file>

<file path=ppt/tags/tag64.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5cbfcc82-207e-46cf-8af1-909739aa3c8e"/>
  <p:tag name="CAPTIONITEMSYSNAME" val="SM_Mov2Todothat,00:02:42.2-00:02:46.7"/>
  <p:tag name="BOOKMARKENTRYNAME" val="SM_Mov200:02:42.2"/>
  <p:tag name="BOOKMARKEXITNAME" val="SM_Mov200:02:46.7"/>
</p:tagLst>
</file>

<file path=ppt/tags/tag65.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37359024-c0e2-42c6-acba-453cd8f7df9d"/>
  <p:tag name="CAPTIONITEMSYSNAME" val="SM_Mov2There,clickBullets00:02:46.8-00:02:56.2"/>
  <p:tag name="BOOKMARKENTRYNAME" val="SM_Mov200:02:46.8"/>
  <p:tag name="BOOKMARKEXITNAME" val="SM_Mov200:02:56.2"/>
</p:tagLst>
</file>

<file path=ppt/tags/tag66.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d4b9b325-10cb-45a0-87ef-a76b478b513d"/>
  <p:tag name="CAPTIONITEMSYSNAME" val="SM_Mov2I’llzoomway00:02:56.3-00:03:01.6"/>
  <p:tag name="BOOKMARKENTRYNAME" val="SM_Mov200:02:56.3"/>
  <p:tag name="BOOKMARKEXITNAME" val="SM_Mov200:03:01.6"/>
</p:tagLst>
</file>

<file path=ppt/tags/tag67.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e9058427-0781-40db-b5f3-8c77e71b66d6"/>
  <p:tag name="CAPTIONITEMSYSNAME" val="SM_Mov2That’swhatall00:03:01.7-00:03:07.4"/>
  <p:tag name="BOOKMARKENTRYNAME" val="SM_Mov200:03:01.7"/>
  <p:tag name="BOOKMARKEXITNAME" val="SM_Mov200:03:07.4"/>
</p:tagLst>
</file>

<file path=ppt/tags/tag68.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f04b7177-4c70-497f-9042-50656c8118d7"/>
  <p:tag name="CAPTIONITEMSYSNAME" val="SM_Mov2Forthelast00:03:07.5-00:03:09.7"/>
  <p:tag name="BOOKMARKENTRYNAME" val="SM_Mov200:03:07.5"/>
  <p:tag name="BOOKMARKEXITNAME" val="SM_Mov200:03:09.7"/>
</p:tagLst>
</file>

<file path=ppt/tags/tag69.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274089ed-5f5f-469c-83cd-94e194ebab1f"/>
  <p:tag name="CAPTIONITEMSYSNAME" val="SM_Mov2We’lladjustthe00:03:09.8-00:03:14.3"/>
  <p:tag name="BOOKMARKENTRYNAME" val="SM_Mov200:03:09.8"/>
  <p:tag name="BOOKMARKEXITNAME" val="SM_Mov200:03:14.3"/>
</p:tagLst>
</file>

<file path=ppt/tags/tag7.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9fd8d662-3738-44f3-b82d-5f5a81859104"/>
  <p:tag name="CAPTIONITEMSYSNAME" val="SM_Mov1ThisopensSlide00:00:29.5-00:00:35.5"/>
  <p:tag name="BOOKMARKENTRYNAME" val="SM_Mov100:00:29.5"/>
  <p:tag name="BOOKMARKEXITNAME" val="SM_Mov100:00:35.5"/>
</p:tagLst>
</file>

<file path=ppt/tags/tag70.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498adc9a-0cf2-4b50-82fb-0a2a81a5b13d"/>
  <p:tag name="CAPTIONITEMSYSNAME" val="SM_Mov2Aplaceholderis00:03:14.4-00:03:19.6"/>
  <p:tag name="BOOKMARKENTRYNAME" val="SM_Mov200:03:14.4"/>
  <p:tag name="BOOKMARKEXITNAME" val="SM_Mov200:03:19.6"/>
</p:tagLst>
</file>

<file path=ppt/tags/tag71.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a2b6a07e-449a-4a1e-b8c3-218f2f5dd35a"/>
  <p:tag name="CAPTIONITEMSYSNAME" val="SM_Mov2Then,underShape00:03:19.7-00:03:23.8"/>
  <p:tag name="BOOKMARKENTRYNAME" val="SM_Mov200:03:19.7"/>
  <p:tag name="BOOKMARKEXITNAME" val="SM_Mov200:03:23.8"/>
</p:tagLst>
</file>

<file path=ppt/tags/tag72.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82c8d2b7-3eaa-4b72-9a39-b75a799a86ee"/>
  <p:tag name="CAPTIONITEMSYSNAME" val="SM_Mov2Andthenclick00:03:23.9-00:03:29.8"/>
  <p:tag name="BOOKMARKENTRYNAME" val="SM_Mov200:03:23.9"/>
  <p:tag name="BOOKMARKEXITNAME" val="SM_Mov200:03:29.8"/>
</p:tagLst>
</file>

<file path=ppt/tags/tag73.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ba960e87-8726-4aa5-9cc6-6cfd88803a3b"/>
  <p:tag name="CAPTIONITEMSYSNAME" val="SM_Mov2Wecancenter00:03:29.9-00:03:32.5"/>
  <p:tag name="BOOKMARKENTRYNAME" val="SM_Mov200:03:29.9"/>
  <p:tag name="BOOKMARKEXITNAME" val="SM_Mov200:03:32.5"/>
</p:tagLst>
</file>

<file path=ppt/tags/tag74.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323cd97f-3ab0-4e00-bdb0-72ab4db6bc60"/>
  <p:tag name="CAPTIONITEMSYSNAME" val="SM_Mov2Tochangetext00:03:32.6-00:03:36.1"/>
  <p:tag name="BOOKMARKENTRYNAME" val="SM_Mov200:03:32.6"/>
  <p:tag name="BOOKMARKEXITNAME" val="SM_Mov200:03:36.1"/>
</p:tagLst>
</file>

<file path=ppt/tags/tag75.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df5f0c6a-0bd6-4a43-abf6-38f9b659e172"/>
  <p:tag name="CAPTIONITEMSYSNAME" val="SM_Mov2Iwanta00:03:36.2-00:03:44.4"/>
  <p:tag name="BOOKMARKENTRYNAME" val="SM_Mov200:03:36.2"/>
  <p:tag name="BOOKMARKEXITNAME" val="SM_Mov200:03:44.4"/>
</p:tagLst>
</file>

<file path=ppt/tags/tag76.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e488d6c1-1935-4620-a699-313f1a41bc99"/>
  <p:tag name="CAPTIONITEMSYSNAME" val="SM_Mov2Tocenterthe00:03:44.5-00:03:52.1"/>
  <p:tag name="BOOKMARKENTRYNAME" val="SM_Mov200:03:44.5"/>
  <p:tag name="BOOKMARKEXITNAME" val="SM_Mov200:03:52.1"/>
</p:tagLst>
</file>

<file path=ppt/tags/tag77.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9b0e7ccc-5a84-44a2-9a19-f2eab7d45944"/>
  <p:tag name="CAPTIONITEMSYSNAME" val="SM_Mov2Thebodytext00:03:52.2-00:03:57.9"/>
  <p:tag name="BOOKMARKENTRYNAME" val="SM_Mov200:03:52.2"/>
  <p:tag name="BOOKMARKEXITNAME" val="SM_Mov200:03:57.9"/>
</p:tagLst>
</file>

<file path=ppt/tags/tag78.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e217304b-3d7a-47d4-9ee3-1cbba9953ebf"/>
  <p:tag name="CAPTIONITEMSYSNAME" val="SM_Mov2Thesechangesaffect00:03:58.0-00:04:07.1"/>
  <p:tag name="BOOKMARKENTRYNAME" val="SM_Mov200:03:58.0"/>
  <p:tag name="BOOKMARKEXITNAME" val="SM_Mov200:04:07.1"/>
</p:tagLst>
</file>

<file path=ppt/tags/tag79.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7b84d76b-598c-4277-a836-bf8b4ed74e43"/>
  <p:tag name="CAPTIONITEMSYSNAME" val="SM_Mov2It’stimeto00:04:07.2-00:04:10.0"/>
  <p:tag name="BOOKMARKENTRYNAME" val="SM_Mov200:04:07.2"/>
  <p:tag name="BOOKMARKEXITNAME" val="SM_Mov200:04:10.0"/>
</p:tagLst>
</file>

<file path=ppt/tags/tag8.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27f7e3bf-dfec-4331-bc55-d7d73a11b35b"/>
  <p:tag name="CAPTIONITEMSYSNAME" val="SM_Mov1Theslidemaster00:00:35.6-00:00:40.2"/>
  <p:tag name="BOOKMARKENTRYNAME" val="SM_Mov100:00:35.6"/>
  <p:tag name="BOOKMARKEXITNAME" val="SM_Mov100:00:40.2"/>
</p:tagLst>
</file>

<file path=ppt/tags/tag80.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89b97722-14f0-41a3-8273-56cf4b133748"/>
  <p:tag name="CAPTIONITEMSYSNAME" val="SM_Mov2So,right-clickingit,00:04:10.1-00:04:18.0"/>
  <p:tag name="BOOKMARKENTRYNAME" val="SM_Mov200:04:10.1"/>
  <p:tag name="BOOKMARKEXITNAME" val="SM_Mov200:04:18.0"/>
</p:tagLst>
</file>

<file path=ppt/tags/tag81.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b2b456b0-a5aa-467f-bc6e-5e8891cf8488"/>
  <p:tag name="CAPTIONITEMSYSNAME" val="SM_Mov2Let’sseehow00:04:18.1-00:04:23.0"/>
  <p:tag name="BOOKMARKENTRYNAME" val="SM_Mov200:04:18.1"/>
  <p:tag name="BOOKMARKEXITNAME" val="SM_Mov200:04:23.0"/>
</p:tagLst>
</file>

<file path=ppt/tags/tag82.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f77b7b6f-0d6d-4b2b-940b-8f9fb5343a59"/>
  <p:tag name="CAPTIONITEMSYSNAME" val="SM_Mov2There’sthebackground;00:04:23.1-00:04:29.1"/>
  <p:tag name="BOOKMARKENTRYNAME" val="SM_Mov200:04:23.1"/>
  <p:tag name="BOOKMARKEXITNAME" val="SM_Mov200:04:29.1"/>
</p:tagLst>
</file>

<file path=ppt/tags/tag83.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f1efc60e-e86b-4fb0-857b-dba286df7577"/>
  <p:tag name="CAPTIONITEMSYSNAME" val="SM_Mov2Thebodytext00:04:29.2-00:04:32.2"/>
  <p:tag name="BOOKMARKENTRYNAME" val="SM_Mov200:04:29.2"/>
  <p:tag name="BOOKMARKEXITNAME" val="SM_Mov200:04:32.2"/>
</p:tagLst>
</file>

<file path=ppt/tags/tag84.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5a1bd0ba-fce1-46d8-a302-44ec75af0ffe"/>
  <p:tag name="CAPTIONITEMSYSNAME" val="SM_Mov2Andthereare00:04:32.3-00:04:35.3"/>
  <p:tag name="BOOKMARKENTRYNAME" val="SM_Mov200:04:32.3"/>
  <p:tag name="BOOKMARKEXITNAME" val="SM_Mov200:04:35.3"/>
</p:tagLst>
</file>

<file path=ppt/tags/tag85.xml><?xml version="1.0" encoding="utf-8"?>
<p:tagLst xmlns:a="http://schemas.openxmlformats.org/drawingml/2006/main" xmlns:r="http://schemas.openxmlformats.org/officeDocument/2006/relationships" xmlns:p="http://schemas.openxmlformats.org/presentationml/2006/main">
  <p:tag name="CAPTIONID" val="87c30fdf-b875-4897-bc85-6ccb3610b8a3"/>
  <p:tag name="CAPTIONINTERNALID" val="909af48d-48a9-4058-898c-d30f2458bdfc"/>
  <p:tag name="CAPTIONITEMSYSNAME" val="SM_Mov2UpNext:We’ll00:04:35.4-00:04:38.9"/>
  <p:tag name="BOOKMARKENTRYNAME" val="SM_Mov200:04:35.4"/>
  <p:tag name="BOOKMARKEXITNAME" val="SM_Mov200:04:38.9"/>
</p:tagLst>
</file>

<file path=ppt/tags/tag86.xml><?xml version="1.0" encoding="utf-8"?>
<p:tagLst xmlns:a="http://schemas.openxmlformats.org/drawingml/2006/main" xmlns:r="http://schemas.openxmlformats.org/officeDocument/2006/relationships" xmlns:p="http://schemas.openxmlformats.org/presentationml/2006/main">
  <p:tag name="CAPTIONID" val="ee609e63-384f-43ca-a7d9-4e96fbbf7d62"/>
  <p:tag name="MEDIACAPTIONSPROMPTED" val="False"/>
  <p:tag name="TEMPPRESENTATIONFILE" val="C:\Users\Administrator\AppData\Local\Temp\tmpBBE3.tmp"/>
  <p:tag name="TEMPMEDIAFILENAME" val="C:\Users\Administrator\AppData\Local\Temp\tmpC009_SM_Mov3.mp4"/>
  <p:tag name="MEDIAFADEDURATION" val="0.2"/>
  <p:tag name="MEDIATRANSPARENCY" val="0.3"/>
  <p:tag name="MEDIACAPTIONSHIDDEN" val="False"/>
  <p:tag name="CUSTOMXMLPARTID" val="{A3B9FB9B-1CE1-4275-BB05-13247691BD0E}"/>
  <p:tag name="MEDIACAPTIONCOUNT" val="True"/>
</p:tagLst>
</file>

<file path=ppt/tags/tag87.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d9ba5fde-a4bd-4962-a75e-cac947edf86f"/>
  <p:tag name="CAPTIONITEMSYSNAME" val="SM_Mov3Let’sdomore00:00:00.0-00:00:05.7"/>
  <p:tag name="BOOKMARKENTRYNAME" val="SM_Mov300:00:00.0"/>
  <p:tag name="BOOKMARKEXITNAME" val="SM_Mov300:00:05.7"/>
</p:tagLst>
</file>

<file path=ppt/tags/tag88.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53158bc4-675b-4a27-88cd-2134e4ea7a15"/>
  <p:tag name="CAPTIONITEMSYSNAME" val="SM_Mov3Onethingyou’ll00:00:05.8-00:00:12.6"/>
  <p:tag name="BOOKMARKENTRYNAME" val="SM_Mov300:00:05.8"/>
  <p:tag name="BOOKMARKEXITNAME" val="SM_Mov300:00:12.6"/>
</p:tagLst>
</file>

<file path=ppt/tags/tag89.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e1ed34b8-5692-42b6-977a-7ff62a57b806"/>
  <p:tag name="CAPTIONITEMSYSNAME" val="SM_Mov3Todeletea00:00:12.7-00:00:17.5"/>
  <p:tag name="BOOKMARKENTRYNAME" val="SM_Mov300:00:12.7"/>
  <p:tag name="BOOKMARKEXITNAME" val="SM_Mov300:00:17.5"/>
</p:tagLst>
</file>

<file path=ppt/tags/tag9.xml><?xml version="1.0" encoding="utf-8"?>
<p:tagLst xmlns:a="http://schemas.openxmlformats.org/drawingml/2006/main" xmlns:r="http://schemas.openxmlformats.org/officeDocument/2006/relationships" xmlns:p="http://schemas.openxmlformats.org/presentationml/2006/main">
  <p:tag name="CAPTIONID" val="c9085b6b-3381-4347-af34-fc07b6a70fc1"/>
  <p:tag name="CAPTIONINTERNALID" val="7af7f019-fe60-4cf9-a443-e49d682cc6a3"/>
  <p:tag name="CAPTIONITEMSYSNAME" val="SM_Mov1Thesmallerthumbnails00:00:40.3-00:00:48.1"/>
  <p:tag name="BOOKMARKENTRYNAME" val="SM_Mov100:00:40.3"/>
  <p:tag name="BOOKMARKEXITNAME" val="SM_Mov100:00:48.1"/>
</p:tagLst>
</file>

<file path=ppt/tags/tag90.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968906bd-1e4d-4d03-a81a-66d7a0f27fca"/>
  <p:tag name="CAPTIONITEMSYSNAME" val="SM_Mov3Thissimplifieswhat00:00:17.6-00:00:21.9"/>
  <p:tag name="BOOKMARKENTRYNAME" val="SM_Mov300:00:17.6"/>
  <p:tag name="BOOKMARKEXITNAME" val="SM_Mov300:00:21.9"/>
</p:tagLst>
</file>

<file path=ppt/tags/tag91.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e5c1cd04-2197-4caa-8049-3f712ce26e63"/>
  <p:tag name="CAPTIONITEMSYSNAME" val="SM_Mov3Notethatif00:00:22.0-00:00:25.3"/>
  <p:tag name="BOOKMARKENTRYNAME" val="SM_Mov300:00:22.0"/>
  <p:tag name="BOOKMARKEXITNAME" val="SM_Mov300:00:25.3"/>
</p:tagLst>
</file>

<file path=ppt/tags/tag92.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04703b75-61e7-46cb-819c-0237df95e20c"/>
  <p:tag name="CAPTIONITEMSYSNAME" val="SM_Mov3likethisTitle00:00:25.4-00:00:32.1"/>
  <p:tag name="BOOKMARKENTRYNAME" val="SM_Mov300:00:25.4"/>
  <p:tag name="BOOKMARKEXITNAME" val="SM_Mov300:00:32.1"/>
</p:tagLst>
</file>

<file path=ppt/tags/tag93.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403707d5-e388-4cec-a12e-187f9a1b608a"/>
  <p:tag name="CAPTIONITEMSYSNAME" val="SM_Mov3Ifitturns00:00:32.2-00:00:38.9"/>
  <p:tag name="BOOKMARKENTRYNAME" val="SM_Mov300:00:32.2"/>
  <p:tag name="BOOKMARKEXITNAME" val="SM_Mov300:00:38.9"/>
</p:tagLst>
</file>

<file path=ppt/tags/tag94.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a6016d99-fb91-48ba-b302-3b1a057f435e"/>
  <p:tag name="CAPTIONITEMSYSNAME" val="SM_Mov3Then,youcan00:00:39.0-00:00:45.0"/>
  <p:tag name="BOOKMARKENTRYNAME" val="SM_Mov300:00:39.0"/>
  <p:tag name="BOOKMARKEXITNAME" val="SM_Mov300:00:45.0"/>
</p:tagLst>
</file>

<file path=ppt/tags/tag95.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6a40634c-2122-4eac-8f82-ba022fb9cf66"/>
  <p:tag name="CAPTIONITEMSYSNAME" val="SM_Mov3andittakes00:00:45.1-00:00:50.4"/>
  <p:tag name="BOOKMARKENTRYNAME" val="SM_Mov300:00:45.1"/>
  <p:tag name="BOOKMARKEXITNAME" val="SM_Mov300:00:50.4"/>
</p:tagLst>
</file>

<file path=ppt/tags/tag96.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f997a53a-ba22-40c3-8eca-77925efbcf01"/>
  <p:tag name="CAPTIONITEMSYSNAME" val="SM_Mov3So,theseare00:00:50.5-00:00:53.7"/>
  <p:tag name="BOOKMARKENTRYNAME" val="SM_Mov300:00:50.5"/>
  <p:tag name="BOOKMARKEXITNAME" val="SM_Mov300:00:53.7"/>
</p:tagLst>
</file>

<file path=ppt/tags/tag97.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43c379dd-b19d-47e5-a1bf-c864c3ff8875"/>
  <p:tag name="CAPTIONITEMSYSNAME" val="SM_Mov3Thetwolayouts00:00:53.8-00:00:59.8"/>
  <p:tag name="BOOKMARKENTRYNAME" val="SM_Mov300:00:53.8"/>
  <p:tag name="BOOKMARKEXITNAME" val="SM_Mov300:00:59.8"/>
</p:tagLst>
</file>

<file path=ppt/tags/tag98.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dc0f75c4-3216-4051-acc2-23afae267af9"/>
  <p:tag name="CAPTIONITEMSYSNAME" val="SM_Mov3Let’smoveup00:00:59.9-00:01:03.7"/>
  <p:tag name="BOOKMARKENTRYNAME" val="SM_Mov300:00:59.9"/>
  <p:tag name="BOOKMARKEXITNAME" val="SM_Mov300:01:03.7"/>
</p:tagLst>
</file>

<file path=ppt/tags/tag99.xml><?xml version="1.0" encoding="utf-8"?>
<p:tagLst xmlns:a="http://schemas.openxmlformats.org/drawingml/2006/main" xmlns:r="http://schemas.openxmlformats.org/officeDocument/2006/relationships" xmlns:p="http://schemas.openxmlformats.org/presentationml/2006/main">
  <p:tag name="CAPTIONID" val="ee609e63-384f-43ca-a7d9-4e96fbbf7d62"/>
  <p:tag name="CAPTIONINTERNALID" val="92f2079a-d4b5-4f8e-9377-d81614146f24"/>
  <p:tag name="CAPTIONITEMSYSNAME" val="SM_Mov3I’mgoingto00:01:03.8-00:01:06.6"/>
  <p:tag name="BOOKMARKENTRYNAME" val="SM_Mov300:01:03.8"/>
  <p:tag name="BOOKMARKEXITNAME" val="SM_Mov300:01:06.6"/>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74D5345A-B302-4D7D-B203-FA23579C323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E0709BD3-FA6A-413E-821B-462A01A23CE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590334F7-2D7B-462B-A938-52652E8349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D6F8E818-A35D-475B-9157-54DA939D66AE}"/>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1ACC49AD-E848-4555-A670-80848E170C83}"/>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4-Video-Template-11-1-12.potx" id="{D42673C5-FC63-485C-896D-1003913566FF}" vid="{DE6A8918-5373-453C-A0C6-825AE45285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C a p t i o n I t e m s L i s t   x m l n s : x s i = " h t t p : / / w w w . w 3 . o r g / 2 0 0 1 / X M L S c h e m a - i n s t a n c e "   x m l n s : x s d = " h t t p : / / w w w . w 3 . o r g / 2 0 0 1 / X M L S c h e m a " > < I d > e e 6 0 9 e 6 3 - 3 8 4 f - 4 3 c a - a 7 d 9 - 4 e 9 6 f b b f 7 d 6 2 < / I d > < C a p t i o n I t e m s > < C a p t i o n I t e m > < I n t e r n a l I d > d 9 b a 5 f d e - a 4 b d - 4 9 6 2 - a 7 5 e - c a c 9 4 7 e d f 8 6 f < / I n t e r n a l I d > < N a m e > S M _ M o v 3 L e t  s d o m o r e 0 0 : 0 0 : 0 0 . 0 - 0 0 : 0 0 : 0 5 . 7 < / N a m e > < T e x t > L e t  s   d o   m o r e   w i t h   c u s t o m i z i n g   t h e   s l i d e   m a s t e r   b y   c u s t o m i z i n g   m a s t e r   l a y o u t s . < / T e x t > < B o o k M a r k E n t r y N a m e > S M _ M o v 3 0 0 : 0 0 : 0 0 . 0 < / B o o k M a r k E n t r y N a m e > < B o o k M a r k E x i t N a m e > S M _ M o v 3 0 0 : 0 0 : 0 5 . 7 < / B o o k M a r k E x i t N a m e > < B o o k M a r k E n t r y P o s i t i o n > 3 3 < / B o o k M a r k E n t r y P o s i t i o n > < B o o k M a r k E x i t P o s i t i o n > 5 7 6 7 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 5 3 1 5 8 b c 4 - 6 7 5 b - 4 a 2 7 - 8 8 c d - 2 1 3 4 e 4 e a 7 a 1 5 < / I n t e r n a l I d > < N a m e > S M _ M o v 3 O n e t h i n g y o u  l l 0 0 : 0 0 : 0 5 . 8 - 0 0 : 0 0 : 1 2 . 6 < / N a m e > < T e x t > O n e   t h i n g   y o u  l l   s e e   i s   t h a t   P o w e r P o i n t   p r o v i d e s   m a n y   d e f a u l t   l a y o u t s ,   p r o b a b l y   m o r e   t h a n   y o u  l l   n e e d . < / T e x t > < B o o k M a r k E n t r y N a m e > S M _ M o v 3 0 0 : 0 0 : 0 5 . 8 < / B o o k M a r k E n t r y N a m e > < B o o k M a r k E x i t N a m e > S M _ M o v 3 0 0 : 0 0 : 1 2 . 6 < / B o o k M a r k E x i t N a m e > < B o o k M a r k E n t r y P o s i t i o n > 5 8 6 7 < / B o o k M a r k E n t r y P o s i t i o n > < B o o k M a r k E x i t P o s i t i o n > 1 2 6 6 7 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 e 1 e d 3 4 b 8 - 5 6 9 2 - 4 2 b 6 - 9 7 7 a - 7 f f 6 2 a 5 7 b 8 0 6 < / I n t e r n a l I d > < N a m e > S M _ M o v 3 T o d e l e t e a 0 0 : 0 0 : 1 2 . 7 - 0 0 : 0 0 : 1 7 . 5 < / N a m e > < T e x t > T o   d e l e t e   a   l a y o u t   y o u   d o n  t   n e e d ,   s e l e c t   i t ,   a n d   p r e s s   D e l e t e . < / T e x t > < B o o k M a r k E n t r y N a m e > S M _ M o v 3 0 0 : 0 0 : 1 2 . 7 < / B o o k M a r k E n t r y N a m e > < B o o k M a r k E x i t N a m e > S M _ M o v 3 0 0 : 0 0 : 1 7 . 5 < / B o o k M a r k E x i t N a m e > < B o o k M a r k E n t r y P o s i t i o n > 1 2 7 6 7 < / B o o k M a r k E n t r y P o s i t i o n > < B o o k M a r k E x i t P o s i t i o n > 1 7 5 6 7 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 9 6 8 9 0 6 b d - 1 e 4 d - 4 d 0 3 - a 8 1 a - 6 6 d 7 a 0 f 2 7 f c a < / I n t e r n a l I d > < N a m e > S M _ M o v 3 T h i s s i m p l i f i e s w h a t 0 0 : 0 0 : 1 7 . 6 - 0 0 : 0 0 : 2 1 . 9 < / N a m e > < T e x t > T h i s   s i m p l i f i e s   w h a t   y o u  r e   w o r k i n g   w i t h   a n d   h e l p s   k e e p   t h e   f i l e   s i z e   s m a l l e r . < / T e x t > < B o o k M a r k E n t r y N a m e > S M _ M o v 3 0 0 : 0 0 : 1 7 . 6 < / B o o k M a r k E n t r y N a m e > < B o o k M a r k E x i t N a m e > S M _ M o v 3 0 0 : 0 0 : 2 1 . 9 < / B o o k M a r k E x i t N a m e > < B o o k M a r k E n t r y P o s i t i o n > 1 7 6 6 7 < / B o o k M a r k E n t r y P o s i t i o n > < B o o k M a r k E x i t P o s i t i o n > 2 1 9 0 0 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 e 5 c 1 c d 0 4 - 2 1 9 7 - 4 c a a - 8 0 4 9 - 3 f 7 1 2 c e 2 6 e 6 3 < / I n t e r n a l I d > < N a m e > S M _ M o v 3 N o t e t h a t i f 0 0 : 0 0 : 2 2 . 0 - 0 0 : 0 0 : 2 5 . 3 < / N a m e > < T e x t > N o t e   t h a t   i f   t h e   l a y o u t   i s   c u r r e n t l y   a p p l i e d   t o   a n y   s l i d e s , < / T e x t > < B o o k M a r k E n t r y N a m e > S M _ M o v 3 0 0 : 0 0 : 2 2 . 0 < / B o o k M a r k E n t r y N a m e > < B o o k M a r k E x i t N a m e > S M _ M o v 3 0 0 : 0 0 : 2 5 . 3 < / B o o k M a r k E x i t N a m e > < B o o k M a r k E n t r y P o s i t i o n > 2 2 0 0 0 < / B o o k M a r k E n t r y P o s i t i o n > < B o o k M a r k E x i t P o s i t i o n > 2 5 3 6 7 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 0 4 7 0 3 b 7 5 - 6 1 e 7 - 4 6 c b - 8 1 9 c - 0 2 3 7 d f 9 5 e 2 0 c < / I n t e r n a l I d > < N a m e > S M _ M o v 3 l i k e t h i s T i t l e 0 0 : 0 0 : 2 5 . 4 - 0 0 : 0 0 : 3 2 . 1 < / N a m e > < T e x t > l i k e   t h i s   T i t l e   S l i d e   L a y o u t   o r   t h i s   T i t l e   a n d   C o n t e n t   L a y o u t ,   y o u   c a n  t   d e l e t e   i t . < / T e x t > < B o o k M a r k E n t r y N a m e > S M _ M o v 3 0 0 : 0 0 : 2 5 . 4 < / B o o k M a r k E n t r y N a m e > < B o o k M a r k E x i t N a m e > S M _ M o v 3 0 0 : 0 0 : 3 2 . 1 < / B o o k M a r k E x i t N a m e > < B o o k M a r k E n t r y P o s i t i o n > 2 5 4 6 7 < / B o o k M a r k E n t r y P o s i t i o n > < B o o k M a r k E x i t P o s i t i o n > 3 2 1 0 0 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 4 0 3 7 0 7 d 5 - e 3 8 8 - 4 c e c - a 1 2 e - 1 8 7 f 9 a 1 b 6 0 8 a < / I n t e r n a l I d > < N a m e > S M _ M o v 3 I f i t t u r n s 0 0 : 0 0 : 3 2 . 2 - 0 0 : 0 0 : 3 8 . 9 < / N a m e > < T e x t > I f   i t   t u r n s   o u t   y o u   n e e d   o n e   o f   t h e   d e l e t e d   l a y o u t s ,   y o u   c a n   c l i c k   I n s e r t   S l i d e   M a s t e r   t o   g e t   a   n e w   b l a n k   m a s t e r . < / T e x t > < B o o k M a r k E n t r y N a m e > S M _ M o v 3 0 0 : 0 0 : 3 2 . 2 < / B o o k M a r k E n t r y N a m e > < B o o k M a r k E x i t N a m e > S M _ M o v 3 0 0 : 0 0 : 3 8 . 9 < / B o o k M a r k E x i t N a m e > < B o o k M a r k E n t r y P o s i t i o n > 3 2 2 0 0 < / B o o k M a r k E n t r y P o s i t i o n > < B o o k M a r k E x i t P o s i t i o n > 3 8 9 3 3 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 a 6 0 1 6 d 9 9 - f b 9 1 - 4 8 b a - b 3 0 2 - 3 b 1 a 0 5 7 f 4 3 5 e < / I n t e r n a l I d > < N a m e > S M _ M o v 3 T h e n , y o u c a n 0 0 : 0 0 : 3 9 . 0 - 0 0 : 0 0 : 4 5 . 0 < / N a m e > < T e x t > T h e n ,   y o u   c a n   c o p y   o n e   o f   t h e   o r i g i n a l   l a y o u t s   a n d   p a s t e   i t   u n d e r   t h e   c u s t o m i z e d   m a s t e r , < / T e x t > < B o o k M a r k E n t r y N a m e > S M _ M o v 3 0 0 : 0 0 : 3 9 . 0 < / B o o k M a r k E n t r y N a m e > < B o o k M a r k E x i t N a m e > S M _ M o v 3 0 0 : 0 0 : 4 5 . 0 < / B o o k M a r k E x i t N a m e > < B o o k M a r k E n t r y P o s i t i o n > 3 9 0 3 3 < / B o o k M a r k E n t r y P o s i t i o n > < B o o k M a r k E x i t P o s i t i o n > 4 5 0 0 0 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 6 a 4 0 6 3 4 c - 2 1 2 2 - 4 e a c - 8 f 8 2 - b a 0 2 2 f b 9 c f 6 6 < / I n t e r n a l I d > < N a m e > S M _ M o v 3 a n d i t t a k e s 0 0 : 0 0 : 4 5 . 1 - 0 0 : 0 0 : 5 0 . 4 < / N a m e > < T e x t > a n d   i t   t a k e s   o n   a l l   t h e   m a s t e r   a t t r i b u t e s . < / T e x t > < B o o k M a r k E n t r y N a m e > S M _ M o v 3 0 0 : 0 0 : 4 5 . 1 < / B o o k M a r k E n t r y N a m e > < B o o k M a r k E x i t N a m e > S M _ M o v 3 0 0 : 0 0 : 5 0 . 4 < / B o o k M a r k E x i t N a m e > < B o o k M a r k E n t r y P o s i t i o n > 4 5 1 0 0 < / B o o k M a r k E n t r y P o s i t i o n > < B o o k M a r k E x i t P o s i t i o n > 5 0 4 3 3 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 f 9 9 7 a 5 3 a - b a 2 2 - 4 0 c 3 - 8 e c a - 7 7 9 2 5 e f b c f 0 1 < / I n t e r n a l I d > < N a m e > S M _ M o v 3 S o , t h e s e a r e 0 0 : 0 0 : 5 0 . 5 - 0 0 : 0 0 : 5 3 . 7 < / N a m e > < T e x t > S o ,   t h e s e   a r e   t h e   l a y o u t s   I   w a n t   t o   k e e p . < / T e x t > < B o o k M a r k E n t r y N a m e > S M _ M o v 3 0 0 : 0 0 : 5 0 . 5 < / B o o k M a r k E n t r y N a m e > < B o o k M a r k E x i t N a m e > S M _ M o v 3 0 0 : 0 0 : 5 3 . 7 < / B o o k M a r k E x i t N a m e > < B o o k M a r k E n t r y P o s i t i o n > 5 0 5 3 3 < / B o o k M a r k E n t r y P o s i t i o n > < B o o k M a r k E x i t P o s i t i o n > 5 3 7 3 3 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 4 3 c 3 7 9 d d - b 1 9 d - 4 7 e 5 - a 1 b f - c 8 6 4 c 3 f f 8 8 7 5 < / I n t e r n a l I d > < N a m e > S M _ M o v 3 T h e t w o l a y o u t s 0 0 : 0 0 : 5 3 . 8 - 0 0 : 0 0 : 5 9 . 8 < / N a m e > < T e x t > T h e   t w o   l a y o u t s   w e  l l   c u s t o m i z e   f i r s t   a r e   t h e   T i t l e   S l i d e   l a y o u t   a n d   t h e   S e c t i o n   H e a d e r   l a y o u t . < / T e x t > < B o o k M a r k E n t r y N a m e > S M _ M o v 3 0 0 : 0 0 : 5 3 . 8 < / B o o k M a r k E n t r y N a m e > < B o o k M a r k E x i t N a m e > S M _ M o v 3 0 0 : 0 0 : 5 9 . 8 < / B o o k M a r k E x i t N a m e > < B o o k M a r k E n t r y P o s i t i o n > 5 3 8 3 3 < / B o o k M a r k E n t r y P o s i t i o n > < B o o k M a r k E x i t P o s i t i o n > 5 9 8 0 0 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 d c 0 f 7 5 c 4 - 3 2 1 6 - 4 0 5 1 - a c c 2 - 2 3 a f a e 2 6 7 a f 9 < / I n t e r n a l I d > < N a m e > S M _ M o v 3 L e t  s m o v e u p 0 0 : 0 0 : 5 9 . 9 - 0 0 : 0 1 : 0 3 . 7 < / N a m e > < T e x t > L e t  s   m o v e   u p   t h e   S e c t i o n   H e a d e r   l a y o u t   j u s t   t o   g r o u p   i t   w i t h   t h e   t i t l e   l a y o u t . < / T e x t > < B o o k M a r k E n t r y N a m e > S M _ M o v 3 0 0 : 0 0 : 5 9 . 9 < / B o o k M a r k E n t r y N a m e > < B o o k M a r k E x i t N a m e > S M _ M o v 3 0 0 : 0 1 : 0 3 . 7 < / B o o k M a r k E x i t N a m e > < B o o k M a r k E n t r y P o s i t i o n > 5 9 9 0 0 < / B o o k M a r k E n t r y P o s i t i o n > < B o o k M a r k E x i t P o s i t i o n > 6 3 7 6 7 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 9 2 f 2 0 7 9 a - d 4 b 5 - 4 f 8 e - 9 3 7 7 - d 8 1 6 1 4 1 4 6 f 2 4 < / I n t e r n a l I d > < N a m e > S M _ M o v 3 I  m g o i n g t o 0 0 : 0 1 : 0 3 . 8 - 0 0 : 0 1 : 0 6 . 6 < / N a m e > < T e x t > I  m   g o i n g   t o   u s e   a   s l i g h t l y   d i f f e r e n t   b a c k g r o u n d   f o r   t h e s e . < / T e x t > < B o o k M a r k E n t r y N a m e > S M _ M o v 3 0 0 : 0 1 : 0 3 . 8 < / B o o k M a r k E n t r y N a m e > < B o o k M a r k E x i t N a m e > S M _ M o v 3 0 0 : 0 1 : 0 6 . 6 < / B o o k M a r k E x i t N a m e > < B o o k M a r k E n t r y P o s i t i o n > 6 3 8 6 7 < / B o o k M a r k E n t r y P o s i t i o n > < B o o k M a r k E x i t P o s i t i o n > 6 6 6 3 3 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 e 4 2 4 2 0 8 4 - b 2 6 1 - 4 f b e - 9 c 5 a - 9 6 5 f 1 9 0 a 4 4 7 0 < / I n t e r n a l I d > < N a m e > S M _ M o v 3 S o , I  l l s e l e c t 0 0 : 0 1 : 0 6 . 7 - 0 0 : 0 1 : 1 1 . 9 < / N a m e > < T e x t > S o ,   I  l l   s e l e c t   t h e m ,   c l i c k   B a c k g r o u n d   S t y l e s ,   a n d   F o r m a t   B a c k g r o u n d . < / T e x t > < B o o k M a r k E n t r y N a m e > S M _ M o v 3 0 0 : 0 1 : 0 6 . 7 < / B o o k M a r k E n t r y N a m e > < B o o k M a r k E x i t N a m e > S M _ M o v 3 0 0 : 0 1 : 1 1 . 9 < / B o o k M a r k E x i t N a m e > < B o o k M a r k E n t r y P o s i t i o n > 6 6 7 3 3 < / B o o k M a r k E n t r y P o s i t i o n > < B o o k M a r k E x i t P o s i t i o n > 7 1 9 3 3 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 8 9 1 9 f 9 b 9 - 0 7 8 9 - 4 6 8 1 - 9 3 4 8 - 2 a 1 4 b c 0 7 c 0 c 8 < / I n t e r n a l I d > < N a m e > S M _ M o v 3 P i c t u r e o r t e x t u r e 0 0 : 0 1 : 1 2 . 0 - 0 0 : 0 1 : 2 1 . 5 < / N a m e > < T e x t > P i c t u r e   o r   t e x t u r e   f i l l   i s   a l r e a d y   s e l e c t e d   i n   t h e   F o r m a t   B a c k g r o u n d   p a n e ,   a n d   I  l l   c l i c k   F i l e   t o   c h o o s e   t h e   p i c t u r e . < / T e x t > < B o o k M a r k E n t r y N a m e > S M _ M o v 3 0 0 : 0 1 : 1 2 . 0 < / B o o k M a r k E n t r y N a m e > < B o o k M a r k E x i t N a m e > S M _ M o v 3 0 0 : 0 1 : 2 1 . 5 < / B o o k M a r k E x i t N a m e > < B o o k M a r k E n t r y P o s i t i o n > 7 2 0 3 3 < / B o o k M a r k E n t r y P o s i t i o n > < B o o k M a r k E x i t P o s i t i o n > 8 1 5 3 3 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 b 4 b f b 7 d 2 - 4 6 e b - 4 a a 7 - b e 4 0 - 5 a 9 5 9 6 7 d a a 3 3 < / I n t e r n a l I d > < N a m e > S M _ M o v 3 T h i s i m a g e i s 0 0 : 0 1 : 2 1 . 6 - 0 0 : 0 1 : 2 5 . 8 < / N a m e > < T e x t > T h i s   i m a g e   i s   j u s t   a   l i t t l e   b i t   b r i g h t e r   t h a n   t h e   s l i d e   m a s t e r  s   b a c k g r o u n d , < / T e x t > < B o o k M a r k E n t r y N a m e > S M _ M o v 3 0 0 : 0 1 : 2 1 . 6 < / B o o k M a r k E n t r y N a m e > < B o o k M a r k E x i t N a m e > S M _ M o v 3 0 0 : 0 1 : 2 5 . 8 < / B o o k M a r k E x i t N a m e > < B o o k M a r k E n t r y P o s i t i o n > 8 1 6 3 3 < / B o o k M a r k E n t r y P o s i t i o n > < B o o k M a r k E x i t P o s i t i o n > 8 5 8 0 0 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 8 5 d 8 4 b e 9 - 9 2 3 a - 4 5 d 7 - 9 2 a 5 - 9 1 8 e a 9 7 f d 3 7 0 < / I n t e r n a l I d > < N a m e > S M _ M o v 3 a n d n o w t h e 0 0 : 0 1 : 2 5 . 9 - 0 0 : 0 1 : 3 0 . 9 < / N a m e > < T e x t > a n d   n o w   t h e   t i t l e   a n d   s e c t i o n   h e a d e r   s l i d e s   a r e   u n i q u e . < / T e x t > < B o o k M a r k E n t r y N a m e > S M _ M o v 3 0 0 : 0 1 : 2 5 . 9 < / B o o k M a r k E n t r y N a m e > < B o o k M a r k E x i t N a m e > S M _ M o v 3 0 0 : 0 1 : 3 0 . 9 < / B o o k M a r k E x i t N a m e > < B o o k M a r k E n t r y P o s i t i o n > 8 5 9 0 0 < / B o o k M a r k E n t r y P o s i t i o n > < B o o k M a r k E x i t P o s i t i o n > 9 0 9 3 3 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 2 5 9 3 7 7 2 2 - d b 7 6 - 4 f e 4 - a a f 4 - b 3 c 7 e 3 9 5 b 2 8 3 < / I n t e r n a l I d > < N a m e > S M _ M o v 3 F o r t h e T i t l e 0 0 : 0 1 : 3 1 . 0 - 0 0 : 0 1 : 3 5 . 5 < / N a m e > < T e x t > F o r   t h e   T i t l e   S l i d e   L a y o u t ,   l e t  s   m a k e   i t s   t i t l e   f o n t   c o l o r   d i f f e r e n t ,   t o o . < / T e x t > < B o o k M a r k E n t r y N a m e > S M _ M o v 3 0 0 : 0 1 : 3 1 . 0 < / B o o k M a r k E n t r y N a m e > < B o o k M a r k E x i t N a m e > S M _ M o v 3 0 0 : 0 1 : 3 5 . 5 < / B o o k M a r k E x i t N a m e > < B o o k M a r k E n t r y P o s i t i o n > 9 1 0 3 3 < / B o o k M a r k E n t r y P o s i t i o n > < B o o k M a r k E x i t P o s i t i o n > 9 5 5 0 0 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 b a c e c 0 5 c - 6 2 c 0 - 4 5 b d - b f 4 1 - e 8 e 0 e f b 4 b e 1 6 < / I n t e r n a l I d > < N a m e > S M _ M o v 3 W i t h t h e p l a c e h o l d e r 0 0 : 0 1 : 3 5 . 6 - 0 0 : 0 1 : 4 1 . 7 < / N a m e > < T e x t > W i t h   t h e   p l a c e h o l d e r   s e l e c t e d ,   I   c l i c k   t h e   H o m e   t a b   a n d   c h a n g e   t h e   f o n t   c o l o r   t o   d a r k   g r e e n . < / T e x t > < B o o k M a r k E n t r y N a m e > S M _ M o v 3 0 0 : 0 1 : 3 5 . 6 < / B o o k M a r k E n t r y N a m e > < B o o k M a r k E x i t N a m e > S M _ M o v 3 0 0 : 0 1 : 4 1 . 7 < / B o o k M a r k E x i t N a m e > < B o o k M a r k E n t r y P o s i t i o n > 9 5 6 0 0 < / B o o k M a r k E n t r y P o s i t i o n > < B o o k M a r k E x i t P o s i t i o n > 1 0 1 7 6 7 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 d 7 5 3 a 2 b 2 - 3 f 5 2 - 4 9 0 1 - b 2 3 a - 4 a a a b 0 e d e 7 1 5 < / I n t e r n a l I d > < N a m e > S M _ M o v 3 A n d I  d l i k e 0 0 : 0 1 : 4 1 . 8 - 0 0 : 0 1 : 4 8 . 0 < / N a m e > < T e x t > A n d   I  d   l i k e   t o   i n c r e a s e   t h e   s u b t i t l e   f o n t   s i z e ,   u p   t o   3 2 . < / T e x t > < B o o k M a r k E n t r y N a m e > S M _ M o v 3 0 0 : 0 1 : 4 1 . 8 < / B o o k M a r k E n t r y N a m e > < B o o k M a r k E x i t N a m e > S M _ M o v 3 0 0 : 0 1 : 4 8 . 0 < / B o o k M a r k E x i t N a m e > < B o o k M a r k E n t r y P o s i t i o n > 1 0 1 8 6 7 < / B o o k M a r k E n t r y P o s i t i o n > < B o o k M a r k E x i t P o s i t i o n > 1 0 8 0 0 0 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 3 5 c b f a a a - 0 1 2 0 - 4 b a a - a 3 f 7 - 9 6 f 4 2 d 1 e 3 d 5 9 < / I n t e r n a l I d > < N a m e > S M _ M o v 3 F o r t h e S e c t i o n 0 0 : 0 1 : 4 8 . 1 - 0 0 : 0 1 : 5 2 . 2 < / N a m e > < T e x t > F o r   t h e   S e c t i o n   H e a d e r   L a y o u t ,   I  l l   l e a v e   t h e   t i t l e   f o n t   c o l o r   a s   i t   i s , < / T e x t > < B o o k M a r k E n t r y N a m e > S M _ M o v 3 0 0 : 0 1 : 4 8 . 1 < / B o o k M a r k E n t r y N a m e > < B o o k M a r k E x i t N a m e > S M _ M o v 3 0 0 : 0 1 : 5 2 . 2 < / B o o k M a r k E x i t N a m e > < B o o k M a r k E n t r y P o s i t i o n > 1 0 8 1 0 0 < / B o o k M a r k E n t r y P o s i t i o n > < B o o k M a r k E x i t P o s i t i o n > 1 1 2 2 3 3 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 c a 4 0 c d c 6 - 0 5 0 7 - 4 7 b f - 8 1 9 1 - 3 e 3 5 f 7 4 5 a c 6 d < / I n t e r n a l I d > < N a m e > S M _ M o v 3 b u t t h e s u b t i t l e 0 0 : 0 1 : 5 2 . 3 - 0 0 : 0 1 : 5 7 . 8 < / N a m e > < T e x t > b u t   t h e   s u b t i t l e   f o n t   I  l l   c h a n g e   t o   m a t c h   t h e   b o d y   t e x t   a n d   o t h e r   s u b t i t l e s ,   d a r k   g r e e n . < / T e x t > < B o o k M a r k E n t r y N a m e > S M _ M o v 3 0 0 : 0 1 : 5 2 . 3 < / B o o k M a r k E n t r y N a m e > < B o o k M a r k E x i t N a m e > S M _ M o v 3 0 0 : 0 1 : 5 7 . 8 < / B o o k M a r k E x i t N a m e > < B o o k M a r k E n t r y P o s i t i o n > 1 1 2 3 3 3 < / B o o k M a r k E n t r y P o s i t i o n > < B o o k M a r k E x i t P o s i t i o n > 1 1 7 8 6 7 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 b 8 3 a 0 9 f 6 - a 8 2 9 - 4 9 5 2 - 9 5 d 9 - b 0 0 4 9 6 7 b d 2 2 8 < / I n t e r n a l I d > < N a m e > S M _ M o v 3 A n d I  l l i n c r e a s e 0 0 : 0 1 : 5 7 . 9 - 0 0 : 0 2 : 0 2 . 8 < / N a m e > < T e x t > A n d   I  l l   i n c r e a s e   i t s   p o i n t   s i z e ,   t o   2 8 . < / T e x t > < B o o k M a r k E n t r y N a m e > S M _ M o v 3 0 0 : 0 1 : 5 7 . 9 < / B o o k M a r k E n t r y N a m e > < B o o k M a r k E x i t N a m e > S M _ M o v 3 0 0 : 0 2 : 0 2 . 8 < / B o o k M a r k E x i t N a m e > < B o o k M a r k E n t r y P o s i t i o n > 1 1 7 9 6 7 < / B o o k M a r k E n t r y P o s i t i o n > < B o o k M a r k E x i t P o s i t i o n > 1 2 2 8 3 3 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 d f b 8 7 5 b c - 4 2 c 2 - 4 9 4 9 - 9 6 0 9 - 0 9 1 3 8 3 8 f 9 f 1 b < / I n t e r n a l I d > < N a m e > S M _ M o v 3 L e t  s s w i t c h t o 0 0 : 0 2 : 0 2 . 9 - 0 0 : 0 2 : 0 6 . 7 < / N a m e > < T e x t > L e t  s   s w i t c h   t o   N o r m a l   v i e w   a n d   h a v e   a   l o o k   a t   t h e s e   c h a n g e s . < / T e x t > < B o o k M a r k E n t r y N a m e > S M _ M o v 3 0 0 : 0 2 : 0 2 . 9 < / B o o k M a r k E n t r y N a m e > < B o o k M a r k E x i t N a m e > S M _ M o v 3 0 0 : 0 2 : 0 6 . 7 < / B o o k M a r k E x i t N a m e > < B o o k M a r k E n t r y P o s i t i o n > 1 2 2 9 3 3 < / B o o k M a r k E n t r y P o s i t i o n > < B o o k M a r k E x i t P o s i t i o n > 1 2 6 7 3 3 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 9 b 0 7 b 3 9 c - e 2 9 4 - 4 e 1 4 - a 5 c 2 - 9 6 4 5 b 6 6 e 0 7 e c < / I n t e r n a l I d > < N a m e > S M _ M o v 3 T h e y  v e b e e n a p p l i e d 0 0 : 0 2 : 0 6 . 8 - 0 0 : 0 2 : 0 9 . 6 < / N a m e > < T e x t > T h e y  v e   b e e n   a p p l i e d   f o r   t h e   a p p r o p r i a t e   l a y o u t s . < / T e x t > < B o o k M a r k E n t r y N a m e > S M _ M o v 3 0 0 : 0 2 : 0 6 . 8 < / B o o k M a r k E n t r y N a m e > < B o o k M a r k E x i t N a m e > S M _ M o v 3 0 0 : 0 2 : 0 9 . 6 < / B o o k M a r k E x i t N a m e > < B o o k M a r k E n t r y P o s i t i o n > 1 2 6 8 3 3 < / B o o k M a r k E n t r y P o s i t i o n > < B o o k M a r k E x i t P o s i t i o n > 1 2 9 6 3 3 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 d 0 7 a 7 d d 4 - 1 c 9 2 - 4 d d 2 - a b 5 7 - 8 f 2 c a a 3 9 3 5 5 d < / I n t e r n a l I d > < N a m e > S M _ M o v 3 H e r e  s t h e t i t l e 0 0 : 0 2 : 0 9 . 7 - 0 0 : 0 2 : 1 7 . 4 < / N a m e > < T e x t > H e r e  s   t h e   t i t l e   s l i d e ,   w i t h   t h e   n e w ,   b r i g h t e r   b a c k g r o u n d ,   t i t l e   c o l o r   c h a n g e ,   a n d   l a r g e r   s u b t i t l e . < / T e x t > < B o o k M a r k E n t r y N a m e > S M _ M o v 3 0 0 : 0 2 : 0 9 . 7 < / B o o k M a r k E n t r y N a m e > < B o o k M a r k E x i t N a m e > S M _ M o v 3 0 0 : 0 2 : 1 7 . 4 < / B o o k M a r k E x i t N a m e > < B o o k M a r k E n t r y P o s i t i o n > 1 2 9 7 3 3 < / B o o k M a r k E n t r y P o s i t i o n > < B o o k M a r k E x i t P o s i t i o n > 1 3 7 4 3 3 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 f 4 9 1 e 1 9 7 - 5 d 9 6 - 4 4 e d - 8 d 9 8 - 5 6 a 4 c 1 e f 0 2 8 a < / I n t e r n a l I d > < N a m e > S M _ M o v 3 A n d h e r e  s t h e 0 0 : 0 2 : 1 7 . 5 - 0 0 : 0 2 : 2 3 . 5 < / N a m e > < T e x t > A n d   h e r e  s   t h e   s e c t i o n   h e a d e r   s l i d e ;   i t   h a s   t h e   n e w   b a c k g r o u n d   a n d   t h e   s u b t i t l e   f o n t   c h a n g e s . < / T e x t > < B o o k M a r k E n t r y N a m e > S M _ M o v 3 0 0 : 0 2 : 1 7 . 5 < / B o o k M a r k E n t r y N a m e > < B o o k M a r k E x i t N a m e > S M _ M o v 3 0 0 : 0 2 : 2 3 . 5 < / B o o k M a r k E x i t N a m e > < B o o k M a r k E n t r y P o s i t i o n > 1 3 7 5 3 3 < / B o o k M a r k E n t r y P o s i t i o n > < B o o k M a r k E x i t P o s i t i o n > 1 4 3 5 6 7 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 8 3 e 9 d d b f - b c 2 e - 4 7 8 a - a 5 6 e - f a f a 6 2 2 e 1 3 8 7 < / I n t e r n a l I d > < N a m e > S M _ M o v 3 K e e p i n m i n d 0 0 : 0 2 : 2 3 . 6 - 0 0 : 0 2 : 2 8 . 0 < / N a m e > < T e x t > K e e p   i n   m i n d   t h a t   i f   y o u  v e   a l r e a d y   m a d e   d e s i g n   c h a n g e s   t o   a   s l i d e   i n   N o r m a l   v i e w < / T e x t > < B o o k M a r k E n t r y N a m e > S M _ M o v 3 0 0 : 0 2 : 2 3 . 6 < / B o o k M a r k E n t r y N a m e > < B o o k M a r k E x i t N a m e > S M _ M o v 3 0 0 : 0 2 : 2 8 . 0 < / B o o k M a r k E x i t N a m e > < B o o k M a r k E n t r y P o s i t i o n > 1 4 3 6 6 7 < / B o o k M a r k E n t r y P o s i t i o n > < B o o k M a r k E x i t P o s i t i o n > 1 4 8 0 6 7 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 7 d 2 0 4 4 2 1 - 8 c 0 8 - 4 7 4 3 - 8 d b 4 - 7 3 d 5 b b 0 4 1 a 6 f < / I n t e r n a l I d > < N a m e > S M _ M o v 3 a n d t h e n y o u 0 0 : 0 2 : 2 8 . 1 - 0 0 : 0 2 : 3 0 . 9 < / N a m e > < T e x t > a n d   t h e n   y o u   c h a n g e   t h e   m a s t e r   l a y o u t   t h a t  s   a p p l i e d   t o   i t , < / T e x t > < B o o k M a r k E n t r y N a m e > S M _ M o v 3 0 0 : 0 2 : 2 8 . 1 < / B o o k M a r k E n t r y N a m e > < B o o k M a r k E x i t N a m e > S M _ M o v 3 0 0 : 0 2 : 3 0 . 9 < / B o o k M a r k E x i t N a m e > < B o o k M a r k E n t r y P o s i t i o n > 1 4 8 1 6 7 < / B o o k M a r k E n t r y P o s i t i o n > < B o o k M a r k E x i t P o s i t i o n > 1 5 0 9 3 3 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 0 f b c 6 9 c 2 - b 0 c 6 - 4 4 5 c - b 5 5 3 - 4 2 8 7 f a a 7 1 4 3 c < / I n t e r n a l I d > < N a m e > S M _ M o v 3 y o u  l l n e e d t o 0 0 : 0 2 : 3 1 . 0 - 0 0 : 0 2 : 3 7 . 4 < / N a m e > < T e x t > y o u  l l   n e e d   t o   r e a p p l y   t h e   l a y o u t   i n   N o r m a l   v i e w   t o   g e t   t h e   l a t e s t   c h a n g e s . < / T e x t > < B o o k M a r k E n t r y N a m e > S M _ M o v 3 0 0 : 0 2 : 3 1 . 0 < / B o o k M a r k E n t r y N a m e > < B o o k M a r k E x i t N a m e > S M _ M o v 3 0 0 : 0 2 : 3 7 . 4 < / B o o k M a r k E x i t N a m e > < B o o k M a r k E n t r y P o s i t i o n > 1 5 1 0 3 3 < / B o o k M a r k E n t r y P o s i t i o n > < B o o k M a r k E x i t P o s i t i o n > 1 5 7 4 3 3 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 5 a 5 a 0 7 1 7 - a d b f - 4 5 e 9 - b c e c - 6 2 0 9 0 8 6 e 0 c 4 5 < / I n t e r n a l I d > < N a m e > S M _ M o v 3 T u r n i n g b a c k t o 0 0 : 0 2 : 3 7 . 5 - 0 0 : 0 2 : 4 2 . 7 < / N a m e > < T e x t > T u r n i n g   b a c k   t o   S l i d e   M a s t e r   v i e w ,   h e r e  s   a   h a n d y   k e y b o a r d   s h o r t c u t   y o u   c a n   u s e   t o   o p e n   t h e   v i e w : < / T e x t > < B o o k M a r k E n t r y N a m e > S M _ M o v 3 0 0 : 0 2 : 3 7 . 5 < / B o o k M a r k E n t r y N a m e > < B o o k M a r k E x i t N a m e > S M _ M o v 3 0 0 : 0 2 : 4 2 . 7 < / B o o k M a r k E x i t N a m e > < B o o k M a r k E n t r y P o s i t i o n > 1 5 7 5 3 3 < / B o o k M a r k E n t r y P o s i t i o n > < B o o k M a r k E x i t P o s i t i o n > 1 6 2 7 3 3 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 4 3 e c 4 2 5 5 - d 8 3 2 - 4 a c 6 - 8 a 6 e - 9 a 7 4 1 3 9 e e f 6 2 < / I n t e r n a l I d > < N a m e > S M _ M o v 3 P r e s s S h i f t a s 0 0 : 0 2 : 4 2 . 8 - 0 0 : 0 2 : 4 7 . 2 < / N a m e > < T e x t > P r e s s   S h i f t   a s   y o u   c l i c k   t h e   N o r m a l   b u t t o n . < / T e x t > < B o o k M a r k E n t r y N a m e > S M _ M o v 3 0 0 : 0 2 : 4 2 . 8 < / B o o k M a r k E n t r y N a m e > < B o o k M a r k E x i t N a m e > S M _ M o v 3 0 0 : 0 2 : 4 7 . 2 < / B o o k M a r k E x i t N a m e > < B o o k M a r k E n t r y P o s i t i o n > 1 6 2 8 3 3 < / B o o k M a r k E n t r y P o s i t i o n > < B o o k M a r k E x i t P o s i t i o n > 1 6 7 2 0 0 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 7 1 0 8 f 0 8 7 - 9 a e f - 4 5 3 b - 8 5 4 5 - 2 e a 5 3 3 1 e 1 0 8 c < / I n t e r n a l I d > < N a m e > S M _ M o v 3 N o w , l e t  s c r e a t e 0 0 : 0 2 : 4 7 . 3 - 0 0 : 0 2 : 5 0 . 3 < / N a m e > < T e x t > N o w ,   l e t  s   c r e a t e   a n   o r i g i n a l   l a y o u t . < / T e x t > < B o o k M a r k E n t r y N a m e > S M _ M o v 3 0 0 : 0 2 : 4 7 . 3 < / B o o k M a r k E n t r y N a m e > < B o o k M a r k E x i t N a m e > S M _ M o v 3 0 0 : 0 2 : 5 0 . 3 < / B o o k M a r k E x i t N a m e > < B o o k M a r k E n t r y P o s i t i o n > 1 6 7 3 0 0 < / B o o k M a r k E n t r y P o s i t i o n > < B o o k M a r k E x i t P o s i t i o n > 1 7 0 3 0 0 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 3 5 f 1 1 5 5 5 - b 5 a 1 - 4 0 9 7 - b 9 c c - a 3 e 5 4 3 d 0 8 6 0 c < / I n t e r n a l I d > < N a m e > S M _ M o v 3 T h e r e  s t h e o p t i o n 0 0 : 0 2 : 5 0 . 4 - 0 0 : 0 2 : 5 7 . 3 < / N a m e > < T e x t > T h e r e  s   t h e   o p t i o n   o n   t h e   S l i d e   M a s t e r   t a b   t o   i n s e r t   a   b l a n k   l a y o u t .   I   c o u l d   s t a r t   f r o m   t h a t . < / T e x t > < B o o k M a r k E n t r y N a m e > S M _ M o v 3 0 0 : 0 2 : 5 0 . 4 < / B o o k M a r k E n t r y N a m e > < B o o k M a r k E x i t N a m e > S M _ M o v 3 0 0 : 0 2 : 5 7 . 3 < / B o o k M a r k E x i t N a m e > < B o o k M a r k E n t r y P o s i t i o n > 1 7 0 4 0 0 < / B o o k M a r k E n t r y P o s i t i o n > < B o o k M a r k E x i t P o s i t i o n > 1 7 7 3 3 3 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 5 d 5 6 d 8 f 1 - e 2 f 2 - 4 8 b 6 - 9 5 2 f - 2 c 0 6 8 a a a 0 3 1 2 < / I n t e r n a l I d > < N a m e > S M _ M o v 3 B u t t h e l a y o u t 0 0 : 0 2 : 5 7 . 4 - 0 0 : 0 3 : 0 4 . 3 < / N a m e > < T e x t > B u t   t h e   l a y o u t   I   i m a g i n e   i s   a   l o t   l i k e   t h i s   P i c t u r e   w i t h   C a p t i o n   l a y o u t .   I  l l   u s e   t h a t   a s   m y   s t a r t i n g   p o i n t . < / T e x t > < B o o k M a r k E n t r y N a m e > S M _ M o v 3 0 0 : 0 2 : 5 7 . 4 < / B o o k M a r k E n t r y N a m e > < B o o k M a r k E x i t N a m e > S M _ M o v 3 0 0 : 0 3 : 0 4 . 3 < / B o o k M a r k E x i t N a m e > < B o o k M a r k E n t r y P o s i t i o n > 1 7 7 4 3 3 < / B o o k M a r k E n t r y P o s i t i o n > < B o o k M a r k E x i t P o s i t i o n > 1 8 4 3 0 0 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 5 9 7 f a f 7 3 - 8 9 b 0 - 4 2 d 7 - 9 d a 3 - b a 7 c 0 a 6 0 4 a 1 b < / I n t e r n a l I d > < N a m e > S M _ M o v 3 W i t h t h a t l a y o u t 0 0 : 0 3 : 0 4 . 4 - 0 0 : 0 3 : 1 3 . 3 < / N a m e > < T e x t > W i t h   t h a t   l a y o u t   s e l e c t e d ,   I  l l   p r e s s   C t r l + D   t o   d u p l i c a t e   i t ,   a n d   w e  l l   a d a p t   t h i s   t o   a   l a y o u t   f o r   c u s t o m e r   t e s t i m o n i a l s . < / T e x t > < B o o k M a r k E n t r y N a m e > S M _ M o v 3 0 0 : 0 3 : 0 4 . 4 < / B o o k M a r k E n t r y N a m e > < B o o k M a r k E x i t N a m e > S M _ M o v 3 0 0 : 0 3 : 1 3 . 3 < / B o o k M a r k E x i t N a m e > < B o o k M a r k E n t r y P o s i t i o n > 1 8 4 4 0 0 < / B o o k M a r k E n t r y P o s i t i o n > < B o o k M a r k E x i t P o s i t i o n > 1 9 3 3 3 3 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 4 7 2 5 c b 1 8 - 2 d 0 e - 4 c 6 a - a a 6 e - e f 2 9 c 2 3 b 8 1 8 0 < / I n t e r n a l I d > < N a m e > S M _ M o v 3 F i r s t I w a n t 0 0 : 0 3 : 1 3 . 4 - 0 0 : 0 3 : 2 0 . 7 < / N a m e > < T e x t > F i r s t   I   w a n t   t o   d e l e t e   t h i s   P i c t u r e   p l a c e h o l d e r ;   I  l l   s e l e c t   i t   a n d   p r e s s   D e l e t e .   T h e n   w e   c l i c k   I n s e r t   P l a c e h o l d e r . < / T e x t > < B o o k M a r k E n t r y N a m e > S M _ M o v 3 0 0 : 0 3 : 1 3 . 4 < / B o o k M a r k E n t r y N a m e > < B o o k M a r k E x i t N a m e > S M _ M o v 3 0 0 : 0 3 : 2 0 . 7 < / B o o k M a r k E x i t N a m e > < B o o k M a r k E n t r y P o s i t i o n > 1 9 3 4 3 3 < / B o o k M a r k E n t r y P o s i t i o n > < B o o k M a r k E x i t P o s i t i o n > 2 0 0 7 3 3 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 b c 2 6 c 1 f f - e d d 7 - 4 f 8 6 - 8 4 4 1 - 5 2 d 3 2 c b e 2 e 1 4 < / I n t e r n a l I d > < N a m e > S M _ M o v 3 T h e c o n t e n t f o r 0 0 : 0 3 : 2 0 . 8 - 0 0 : 0 3 : 2 3 . 3 < / N a m e > < T e x t > T h e   c o n t e n t   f o r   t h i s   p l a c e h o l d e r   w i l l   b e   v i d e o , < / T e x t > < B o o k M a r k E n t r y N a m e > S M _ M o v 3 0 0 : 0 3 : 2 0 . 8 < / B o o k M a r k E n t r y N a m e > < B o o k M a r k E x i t N a m e > S M _ M o v 3 0 0 : 0 3 : 2 3 . 3 < / B o o k M a r k E x i t N a m e > < B o o k M a r k E n t r y P o s i t i o n > 2 0 0 8 3 3 < / B o o k M a r k E n t r y P o s i t i o n > < B o o k M a r k E x i t P o s i t i o n > 2 0 3 3 6 7 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 8 3 b 1 c f b b - e 8 4 f - 4 b 6 0 - b f 1 a - e 9 c 8 0 a 6 e 0 7 c 3 < / I n t e r n a l I d > < N a m e > S M _ M o v 3 s o w e  l l c h o o s e 0 0 : 0 3 : 2 3 . 4 - 0 0 : 0 3 : 3 0 . 3 < / N a m e > < T e x t > s o   w e  l l   c h o o s e   M e d i a   f o r   t h e   t y p e   o f   p l a c e h o l d e r   a n d   d r a w   t h e   p l a c e h o l d e r . < / T e x t > < B o o k M a r k E n t r y N a m e > S M _ M o v 3 0 0 : 0 3 : 2 3 . 4 < / B o o k M a r k E n t r y N a m e > < B o o k M a r k E x i t N a m e > S M _ M o v 3 0 0 : 0 3 : 3 0 . 3 < / B o o k M a r k E x i t N a m e > < B o o k M a r k E n t r y P o s i t i o n > 2 0 3 4 6 7 < / B o o k M a r k E n t r y P o s i t i o n > < B o o k M a r k E x i t P o s i t i o n > 2 1 0 3 6 7 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 f f c 2 d 4 7 3 - b 4 e 0 - 4 2 f d - 9 5 e 4 - 4 5 b f 7 9 8 0 b 2 3 1 < / I n t e r n a l I d > < N a m e > S M _ M o v 3 L o o k s l i k e i t  s 0 0 : 0 3 : 3 0 . 4 - 0 0 : 0 3 : 3 9 . 8 < / N a m e > < T e x t > L o o k s   l i k e   i t  s   f o r m a t t e d   t o   h a v e   a   b u l l e t   a n d   I   d o n  t   w a n t   t h a t   s o ,   I  l l   c l i c k   t h e   H o m e   t a b ,   B u l l e t s ,   a n d   c h o o s e   N o n e . < / T e x t > < B o o k M a r k E n t r y N a m e > S M _ M o v 3 0 0 : 0 3 : 3 0 . 4 < / B o o k M a r k E n t r y N a m e > < B o o k M a r k E x i t N a m e > S M _ M o v 3 0 0 : 0 3 : 3 9 . 8 < / B o o k M a r k E x i t N a m e > < B o o k M a r k E n t r y P o s i t i o n > 2 1 0 4 6 7 < / B o o k M a r k E n t r y P o s i t i o n > < B o o k M a r k E x i t P o s i t i o n > 2 1 9 8 3 3 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 f 1 3 9 6 3 9 8 - 1 8 e 7 - 4 e 3 9 - a b f e - 8 6 1 d d 1 7 7 c 9 3 9 < / I n t e r n a l I d > < N a m e > S M _ M o v 3 I a l s o w a n t 0 0 : 0 3 : 3 9 . 9 - 0 0 : 0 3 : 5 1 . 7 < / N a m e > < T e x t > I   a l s o   w a n t   a   s p e c i a l   h e a d i n g   a b o v e   t h e   v i d e o   p l a c e h o l d e r .   S o ,   l e t  s   c l i c k   t h e   I n s e r t   t a b ,   T e x t   B o x ,   a n d   d r a w   a   t e x t   b o x . < / T e x t > < B o o k M a r k E n t r y N a m e > S M _ M o v 3 0 0 : 0 3 : 3 9 . 9 < / B o o k M a r k E n t r y N a m e > < B o o k M a r k E x i t N a m e > S M _ M o v 3 0 0 : 0 3 : 5 1 . 7 < / B o o k M a r k E x i t N a m e > < B o o k M a r k E n t r y P o s i t i o n > 2 1 9 9 3 3 < / B o o k M a r k E n t r y P o s i t i o n > < B o o k M a r k E x i t P o s i t i o n > 2 3 1 7 0 0 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 b b e 9 f 8 e 8 - 3 d d 8 - 4 2 2 0 - 8 a 5 f - e 8 7 6 5 2 7 e 0 1 7 8 < / I n t e r n a l I d > < N a m e > S M _ M o v 3 I t s h o u l d s a y 0 0 : 0 3 : 5 1 . 8 - 0 0 : 0 3 : 5 8 . 5 < / N a m e > < T e x t > I t   s h o u l d   s a y    T e s t i m o n i a l s ,    a n d   l e t  s   m a k e   i t   a   l i t t l e   b i t   b i g g e r . < / T e x t > < B o o k M a r k E n t r y N a m e > S M _ M o v 3 0 0 : 0 3 : 5 1 . 8 < / B o o k M a r k E n t r y N a m e > < B o o k M a r k E x i t N a m e > S M _ M o v 3 0 0 : 0 3 : 5 8 . 5 < / B o o k M a r k E x i t N a m e > < B o o k M a r k E n t r y P o s i t i o n > 2 3 1 8 0 0 < / B o o k M a r k E n t r y P o s i t i o n > < B o o k M a r k E x i t P o s i t i o n > 2 3 8 5 6 7 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 c e b 1 b 3 6 7 - 5 8 e b - 4 1 1 f - 8 8 5 9 - 2 7 5 a 6 7 f 8 b 7 c 1 < / I n t e r n a l I d > < N a m e > S M _ M o v 3 T o g i v e t h e 0 0 : 0 3 : 5 8 . 6 - 0 0 : 0 4 : 0 9 . 3 < / N a m e > < T e x t > T o   g i v e   t h e   b o x   a   c o l o r   f i l l ,   w e  l l   r i g h t - c l i c k   i t   a n d   c h o o s e   F o r m a t   S h a p e ,   S o l i d   F i l l ,   d a r k   g r e e n . < / T e x t > < B o o k M a r k E n t r y N a m e > S M _ M o v 3 0 0 : 0 3 : 5 8 . 6 < / B o o k M a r k E n t r y N a m e > < B o o k M a r k E x i t N a m e > S M _ M o v 3 0 0 : 0 4 : 0 9 . 3 < / B o o k M a r k E x i t N a m e > < B o o k M a r k E n t r y P o s i t i o n > 2 3 8 6 6 7 < / B o o k M a r k E n t r y P o s i t i o n > < B o o k M a r k E x i t P o s i t i o n > 2 4 9 3 3 3 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 8 6 0 3 6 9 7 5 - 5 2 4 a - 4 3 e a - 8 1 2 5 - 5 c 4 f 1 a b f 8 c 7 8 < / I n t e r n a l I d > < N a m e > S M _ M o v 3 A n d I  l l d r a g 0 0 : 0 4 : 0 9 . 4 - 0 0 : 0 4 : 1 3 . 7 < / N a m e > < T e x t > A n d   I  l l   d r a g   t h e   T r a n s p a r e n c y   s l i d e r   t o   l i g h t e n   i t   a   l i t t l e . < / T e x t > < B o o k M a r k E n t r y N a m e > S M _ M o v 3 0 0 : 0 4 : 0 9 . 4 < / B o o k M a r k E n t r y N a m e > < B o o k M a r k E x i t N a m e > S M _ M o v 3 0 0 : 0 4 : 1 3 . 7 < / B o o k M a r k E x i t N a m e > < B o o k M a r k E n t r y P o s i t i o n > 2 4 9 4 3 3 < / B o o k M a r k E n t r y P o s i t i o n > < B o o k M a r k E x i t P o s i t i o n > 2 5 3 7 0 0 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 0 7 6 0 2 5 7 5 - d 3 4 b - 4 d 6 0 - a f d a - 6 0 9 4 7 5 3 3 c a b 3 < / I n t e r n a l I d > < N a m e > S M _ M o v 3 T h e b l a c k t e x t 0 0 : 0 4 : 1 3 . 8 - 0 0 : 0 4 : 1 6 . 7 < / N a m e > < T e x t > T h e   b l a c k   t e x t   i n   t h e   b o x   d o e s n  t   s h o w   u p   w e l l . < / T e x t > < B o o k M a r k E n t r y N a m e > S M _ M o v 3 0 0 : 0 4 : 1 3 . 8 < / B o o k M a r k E n t r y N a m e > < B o o k M a r k E x i t N a m e > S M _ M o v 3 0 0 : 0 4 : 1 6 . 7 < / B o o k M a r k E x i t N a m e > < B o o k M a r k E n t r y P o s i t i o n > 2 5 3 8 0 0 < / B o o k M a r k E n t r y P o s i t i o n > < B o o k M a r k E x i t P o s i t i o n > 2 5 6 7 6 7 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 e 1 3 2 0 c 5 d - 9 d 9 a - 4 1 e 6 - 8 0 e f - b a 4 1 b 3 c 3 3 9 e 9 < / I n t e r n a l I d > < N a m e > S M _ M o v 3 I n t h e F o r m a t 0 0 : 0 4 : 1 6 . 8 - 0 0 : 0 4 : 2 3 . 2 < / N a m e > < T e x t > I n   t h e   F o r m a t   S h a p e   p a n e ,   I  l l   c l i c k   T e x t   O p t i o n s ,   a n d   f o r   t h e   t e x t   c o l o r ,   c h a n g e   i t   t o   w h i t e . < / T e x t > < B o o k M a r k E n t r y N a m e > S M _ M o v 3 0 0 : 0 4 : 1 6 . 8 < / B o o k M a r k E n t r y N a m e > < B o o k M a r k E x i t N a m e > S M _ M o v 3 0 0 : 0 4 : 2 3 . 2 < / B o o k M a r k E x i t N a m e > < B o o k M a r k E n t r y P o s i t i o n > 2 5 6 8 6 7 < / B o o k M a r k E n t r y P o s i t i o n > < B o o k M a r k E x i t P o s i t i o n > 2 6 3 2 6 7 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 c 5 9 7 a 9 d 2 - e 2 f e - 4 9 e 0 - 9 4 d c - 7 1 e 3 9 1 6 9 8 7 5 f < / I n t e r n a l I d > < N a m e > S M _ M o v 3 T h a t  s b e t t e r . 0 0 : 0 4 : 2 3 . 3 - 0 0 : 0 4 : 2 6 . 2 < / N a m e > < T e x t > T h a t  s   b e t t e r . < / T e x t > < B o o k M a r k E n t r y N a m e > S M _ M o v 3 0 0 : 0 4 : 2 3 . 3 < / B o o k M a r k E n t r y N a m e > < B o o k M a r k E x i t N a m e > S M _ M o v 3 0 0 : 0 4 : 2 6 . 2 < / B o o k M a r k E x i t N a m e > < B o o k M a r k E n t r y P o s i t i o n > 2 6 3 3 6 7 < / B o o k M a r k E n t r y P o s i t i o n > < B o o k M a r k E x i t P o s i t i o n > 2 6 6 2 3 3 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 9 a 9 0 9 6 b 8 - 7 3 9 9 - 4 5 b 9 - b 4 2 4 - d 0 8 5 c 1 9 9 d 5 a 3 < / I n t e r n a l I d > < N a m e > S M _ M o v 3 T o f i n i s h t h e 0 0 : 0 4 : 2 6 . 3 - 0 0 : 0 4 : 3 4 . 9 < / N a m e > < T e x t > T o   f i n i s h   t h e   n e w   l a y o u t ,   w e  l l   r i g h t - c l i c k   i t ,   c l i c k   R e n a m e   L a y o u t ,   c a l l   i t    T e s t i m o n i a l s ,    a n d   c l i c k   R e n a m e . < / T e x t > < B o o k M a r k E n t r y N a m e > S M _ M o v 3 0 0 : 0 4 : 2 6 . 3 < / B o o k M a r k E n t r y N a m e > < B o o k M a r k E x i t N a m e > S M _ M o v 3 0 0 : 0 4 : 3 4 . 9 < / B o o k M a r k E x i t N a m e > < B o o k M a r k E n t r y P o s i t i o n > 2 6 6 3 3 3 < / B o o k M a r k E n t r y P o s i t i o n > < B o o k M a r k E x i t P o s i t i o n > 2 7 4 9 6 7 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 6 4 2 e 3 4 0 e - b b 4 d - 4 7 2 e - 9 d a 2 - 3 4 2 a a 6 8 7 9 5 c 8 < / I n t e r n a l I d > < N a m e > S M _ M o v 3 L e t  s a p p l y t h e 0 0 : 0 4 : 3 5 . 0 - 0 0 : 0 4 : 3 8 . 4 < / N a m e > < T e x t > L e t  s   a p p l y   t h e   l a y o u t   i n   N o r m a l   v i e w . < / T e x t > < B o o k M a r k E n t r y N a m e > S M _ M o v 3 0 0 : 0 4 : 3 5 . 0 < / B o o k M a r k E n t r y N a m e > < B o o k M a r k E x i t N a m e > S M _ M o v 3 0 0 : 0 4 : 3 8 . 4 < / B o o k M a r k E x i t N a m e > < B o o k M a r k E n t r y P o s i t i o n > 2 7 5 0 6 7 < / B o o k M a r k E n t r y P o s i t i o n > < B o o k M a r k E x i t P o s i t i o n > 2 7 8 4 3 3 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 3 5 c 1 3 a b 3 - 3 5 7 d - 4 6 9 e - 9 2 1 9 - 6 a 6 c 6 2 0 d 5 f a 7 < / I n t e r n a l I d > < N a m e > S M _ M o v 3 W e  l l i n s e r t a 0 0 : 0 4 : 3 8 . 5 - 0 0 : 0 4 : 4 7 . 5 < / N a m e > < T e x t > W e  l l   i n s e r t   a   n e w   s l i d e   u n d e r   t h e   T e s t i m o n i a l s   s e c t i o n   h e a d e r .   I  l l   c l i c k   N e w   S l i d e ,   a n d   t h e r e  s   t h e   T e s t i m o n i a l s   l a y o u t . < / T e x t > < B o o k M a r k E n t r y N a m e > S M _ M o v 3 0 0 : 0 4 : 3 8 . 5 < / B o o k M a r k E n t r y N a m e > < B o o k M a r k E x i t N a m e > S M _ M o v 3 0 0 : 0 4 : 4 7 . 5 < / B o o k M a r k E x i t N a m e > < B o o k M a r k E n t r y P o s i t i o n > 2 7 8 5 3 3 < / B o o k M a r k E n t r y P o s i t i o n > < B o o k M a r k E x i t P o s i t i o n > 2 8 7 5 3 3 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 f 6 4 e c 3 1 4 - 0 6 e c - 4 e 1 d - 8 6 0 3 - 9 e 5 3 f f 9 1 b e 1 b < / I n t e r n a l I d > < N a m e > S M _ M o v 3 T h e n e w s l i d e 0 0 : 0 4 : 4 7 . 6 - 0 0 : 0 4 : 5 4 . 5 < / N a m e > < T e x t > T h e   n e w   s l i d e   g e t s   t h e   n e w   l a y o u t .   N o w   I   j u s t   n e e d   t o   a d d   m y   v i d e o   a n d   t e x t . < / T e x t > < B o o k M a r k E n t r y N a m e > S M _ M o v 3 0 0 : 0 4 : 4 7 . 6 < / B o o k M a r k E n t r y N a m e > < B o o k M a r k E x i t N a m e > S M _ M o v 3 0 0 : 0 4 : 5 4 . 5 < / B o o k M a r k E x i t N a m e > < B o o k M a r k E n t r y P o s i t i o n > 2 8 7 6 3 3 < / B o o k M a r k E n t r y P o s i t i o n > < B o o k M a r k E x i t P o s i t i o n > 2 9 4 5 6 7 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 e c 9 8 9 8 e 4 - e 8 2 8 - 4 a 5 7 - 9 8 b 8 - e 6 a d 3 0 f 6 8 a a c < / I n t e r n a l I d > < N a m e > S M _ M o v 3 U p n e x t : C r e a t e 0 0 : 0 4 : 5 4 . 6 - 0 0 : 0 4 : 5 8 . 6 < / N a m e > < T e x t > U p   n e x t :   C r e a t e   a   n e w   s l i d e   m a s t e r   a n d   l a y o u t s . < / T e x t > < B o o k M a r k E n t r y N a m e > S M _ M o v 3 0 0 : 0 4 : 5 4 . 6 < / B o o k M a r k E n t r y N a m e > < B o o k M a r k E x i t N a m e > S M _ M o v 3 0 0 : 0 4 : 5 8 . 6 < / B o o k M a r k E x i t N a m e > < B o o k M a r k E n t r y P o s i t i o n > 2 9 4 6 6 7 < / B o o k M a r k E n t r y P o s i t i o n > < B o o k M a r k E x i t P o s i t i o n > 2 9 8 6 0 0 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p:properties xmlns:p="http://schemas.microsoft.com/office/2006/metadata/properties" xmlns:xsi="http://www.w3.org/2001/XMLSchema-instance">
  <documentManagement/>
</p:properties>
</file>

<file path=customXml/item3.xml>��< ? x m l   v e r s i o n = " 1 . 0 "   e n c o d i n g = " u t f - 1 6 " ? > < C a p t i o n I t e m s L i s t   x m l n s : x s i = " h t t p : / / w w w . w 3 . o r g / 2 0 0 1 / X M L S c h e m a - i n s t a n c e "   x m l n s : x s d = " h t t p : / / w w w . w 3 . o r g / 2 0 0 1 / X M L S c h e m a " > < I d > 8 7 c 3 0 f d f - b 8 7 5 - 4 8 9 7 - b c 8 5 - 6 c c b 3 6 1 0 b 8 a 3 < / I d > < C a p t i o n I t e m s > < C a p t i o n I t e m > < I n t e r n a l I d > 3 4 7 0 c 2 c c - e 8 e 0 - 4 e d 9 - 8 c 5 0 - 3 4 8 5 4 f b 7 9 3 1 d < / I n t e r n a l I d > < N a m e > S M _ M o v 2 T h o u g h I  v e a d d e d 0 0 : 0 0 : 0 0 . 0 - 0 0 : 0 0 : 0 4 . 5 < / N a m e > < T e x t > T h o u g h   I  v e   a d d e d   a   f e w   s l i d e s   h e r e   f o r   d e m o n s t r a t i o n   p u r p o s e s , < / T e x t > < B o o k M a r k E n t r y N a m e > S M _ M o v 2 0 0 : 0 0 : 0 0 . 0 < / B o o k M a r k E n t r y N a m e > < B o o k M a r k E x i t N a m e > S M _ M o v 2 0 0 : 0 0 : 0 4 . 5 < / B o o k M a r k E x i t N a m e > < B o o k M a r k E n t r y P o s i t i o n > 3 3 < / B o o k M a r k E n t r y P o s i t i o n > < B o o k M a r k E x i t P o s i t i o n > 4 5 3 3 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 8 a 7 d 5 0 e c - b 2 6 5 - 4 7 7 1 - 9 2 2 d - f 9 0 f 3 d b 2 1 8 3 3 < / I n t e r n a l I d > < N a m e > S M _ M o v 2 i t  s r e a l l y i d e a l 0 0 : 0 0 : 0 4 . 6 - 0 0 : 0 0 : 0 7 . 5 < / N a m e > < T e x t > i t  s   r e a l l y   i d e a l   t o   c u s t o m i z e   t h e   s l i d e   m a s t e r < / T e x t > < B o o k M a r k E n t r y N a m e > S M _ M o v 2 0 0 : 0 0 : 0 4 . 6 < / B o o k M a r k E n t r y N a m e > < B o o k M a r k E x i t N a m e > S M _ M o v 2 0 0 : 0 0 : 0 7 . 5 < / B o o k M a r k E x i t N a m e > < B o o k M a r k E n t r y P o s i t i o n > 4 6 3 3 < / B o o k M a r k E n t r y P o s i t i o n > < B o o k M a r k E x i t P o s i t i o n > 7 5 0 0 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 e b c c 1 d 0 4 - 9 a e e - 4 0 6 0 - a 8 c 7 - 9 5 a 8 8 f a c 0 7 8 5 < / I n t e r n a l I d > < N a m e > S M _ M o v 2 a n d g e t a l l 0 0 : 0 0 : 0 7 . 6 - 0 0 : 0 0 : 1 2 . 7 < / N a m e > < T e x t > a n d   g e t   a l l   y o u r   d e s i g n   c h a n g e s   i n   p l a c e   b e f o r e   y o u   a d d   a n y   s l i d e   c o n t e n t . < / T e x t > < B o o k M a r k E n t r y N a m e > S M _ M o v 2 0 0 : 0 0 : 0 7 . 6 < / B o o k M a r k E n t r y N a m e > < B o o k M a r k E x i t N a m e > S M _ M o v 2 0 0 : 0 0 : 1 2 . 7 < / B o o k M a r k E x i t N a m e > < B o o k M a r k E n t r y P o s i t i o n > 7 6 0 0 < / B o o k M a r k E n t r y P o s i t i o n > < B o o k M a r k E x i t P o s i t i o n > 1 2 7 6 7 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 9 6 a 6 b 7 2 0 - f 8 d 4 - 4 a d 8 - a b 2 c - c f a 0 9 b 2 d c 3 0 9 < / I n t e r n a l I d > < N a m e > S M _ M o v 2 Y o u c o u l d s t a r t 0 0 : 0 0 : 1 2 . 8 - 0 0 : 0 0 : 1 7 . 0 < / N a m e > < T e x t > Y o u   c o u l d   s t a r t   w i t h   a n y   o f   t h e   P o w e r P o i n t   t h e m e s , < / T e x t > < B o o k M a r k E n t r y N a m e > S M _ M o v 2 0 0 : 0 0 : 1 2 . 8 < / B o o k M a r k E n t r y N a m e > < B o o k M a r k E x i t N a m e > S M _ M o v 2 0 0 : 0 0 : 1 7 . 0 < / B o o k M a r k E x i t N a m e > < B o o k M a r k E n t r y P o s i t i o n > 1 2 8 6 7 < / B o o k M a r k E n t r y P o s i t i o n > < B o o k M a r k E x i t P o s i t i o n > 1 7 0 0 0 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 8 1 5 c a 7 4 c - 7 e a e - 4 0 1 f - 8 d a d - 3 e f 2 3 6 f c 0 5 2 7 < / I n t e r n a l I d > < N a m e > S M _ M o v 2 b u t I l i k e 0 0 : 0 0 : 1 7 . 1 - 0 0 : 0 0 : 2 1 . 6 < / N a m e > < T e x t > b u t   I   l i k e   t h e   O f f i c e   t h e m e   b e c a u s e   i t   h a s   t h e   l e a s t   a m o u n t   o f   d e s i g n   a l r e a d y   a p p l i e d . < / T e x t > < B o o k M a r k E n t r y N a m e > S M _ M o v 2 0 0 : 0 0 : 1 7 . 1 < / B o o k M a r k E n t r y N a m e > < B o o k M a r k E x i t N a m e > S M _ M o v 2 0 0 : 0 0 : 2 1 . 6 < / B o o k M a r k E x i t N a m e > < B o o k M a r k E n t r y P o s i t i o n > 1 7 1 0 0 < / B o o k M a r k E n t r y P o s i t i o n > < B o o k M a r k E x i t P o s i t i o n > 2 1 6 3 3 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 2 9 7 d 7 1 0 6 - 4 6 0 0 - 4 a c f - 8 1 0 8 - d b 9 2 5 1 d 8 8 3 2 3 < / I n t e r n a l I d > < N a m e > S M _ M o v 2 T h a t  s w h a t P o w e r P o i n t 0 0 : 0 0 : 2 1 . 7 - 0 0 : 0 0 : 2 5 . 2 < / N a m e > < T e x t > T h a t  s   w h a t   P o w e r P o i n t   u s e s   f o r   a   b l a n k   p r e s e n t a t i o n . < / T e x t > < B o o k M a r k E n t r y N a m e > S M _ M o v 2 0 0 : 0 0 : 2 1 . 7 < / B o o k M a r k E n t r y N a m e > < B o o k M a r k E x i t N a m e > S M _ M o v 2 0 0 : 0 0 : 2 5 . 2 < / B o o k M a r k E x i t N a m e > < B o o k M a r k E n t r y P o s i t i o n > 2 1 7 3 3 < / B o o k M a r k E n t r y P o s i t i o n > < B o o k M a r k E x i t P o s i t i o n > 2 5 2 3 3 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 6 6 3 8 9 4 c d - c 8 1 e - 4 d a d - 9 6 c 3 - 6 a 7 8 3 5 2 e 6 3 1 1 < / I n t e r n a l I d > < N a m e > S M _ M o v 2 L e t  s o p e n t h e 0 0 : 0 0 : 2 5 . 3 - 0 0 : 0 0 : 3 0 . 9 < / N a m e > < T e x t > L e t  s   o p e n   t h e   s l i d e   m a s t e r .   T o   g e t   t h e r e ,   c l i c k   t h e   V i e w   t a b ,   S l i d e   M a s t e r . < / T e x t > < B o o k M a r k E n t r y N a m e > S M _ M o v 2 0 0 : 0 0 : 2 5 . 3 < / B o o k M a r k E n t r y N a m e > < B o o k M a r k E x i t N a m e > S M _ M o v 2 0 0 : 0 0 : 3 0 . 9 < / B o o k M a r k E x i t N a m e > < B o o k M a r k E n t r y P o s i t i o n > 2 5 3 3 3 < / B o o k M a r k E n t r y P o s i t i o n > < B o o k M a r k E x i t P o s i t i o n > 3 0 9 6 7 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 b 7 3 c a 0 0 a - d 1 9 0 - 4 2 1 4 - 9 b 0 5 - 5 6 1 9 a 6 4 c 9 b d a < / I n t e r n a l I d > < N a m e > S M _ M o v 2 H e r e  s t h e s l i d e 0 0 : 0 0 : 3 1 . 0 - 0 0 : 0 0 : 3 7 . 8 < / N a m e > < T e x t > H e r e  s   t h e   s l i d e   m a s t e r ,   t h i s   b i g g e r   t h u m b n a i l   a t   t h e   t o p ,   a n d   t h e s e   a r e   t h e   l a y o u t s   t h a t   g o   w i t h   t h e   m a s t e r . < / T e x t > < B o o k M a r k E n t r y N a m e > S M _ M o v 2 0 0 : 0 0 : 3 1 . 0 < / B o o k M a r k E n t r y N a m e > < B o o k M a r k E x i t N a m e > S M _ M o v 2 0 0 : 0 0 : 3 7 . 8 < / B o o k M a r k E x i t N a m e > < B o o k M a r k E n t r y P o s i t i o n > 3 1 0 6 7 < / B o o k M a r k E n t r y P o s i t i o n > < B o o k M a r k E x i t P o s i t i o n > 3 7 8 6 7 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 8 3 c 6 8 3 4 9 - 7 8 1 c - 4 3 c 2 - b d 7 d - 7 8 3 c e 5 4 5 3 5 b 9 < / I n t e r n a l I d > < N a m e > S M _ M o v 2 A f e a t u r e o f 0 0 : 0 0 : 3 7 . 9 - 0 0 : 0 0 : 4 5 . 3 < / N a m e > < T e x t > A   f e a t u r e   o f   t h i s   v i e w   i s   t h e   S l i d e   M a s t e r   t a b ;   i t ' s   s u p p o r t s   a l l   y o u r   e d i t i n g   o f   t h e   s l i d e   m a s t e r   a n d   l a y o u t s . < / T e x t > < B o o k M a r k E n t r y N a m e > S M _ M o v 2 0 0 : 0 0 : 3 7 . 9 < / B o o k M a r k E n t r y N a m e > < B o o k M a r k E x i t N a m e > S M _ M o v 2 0 0 : 0 0 : 4 5 . 3 < / B o o k M a r k E x i t N a m e > < B o o k M a r k E n t r y P o s i t i o n > 3 7 9 6 7 < / B o o k M a r k E n t r y P o s i t i o n > < B o o k M a r k E x i t P o s i t i o n > 4 5 3 0 0 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 b b 7 f 3 d 1 1 - 7 3 3 7 - 4 8 3 0 - 9 2 8 a - b 3 6 9 f f c d a 3 4 b < / I n t e r n a l I d > < N a m e > S M _ M o v 2 O n t h e s l i d e 0 0 : 0 0 : 4 5 . 4 - 0 0 : 0 0 : 4 9 . 4 < / N a m e > < T e x t > O n   t h e   s l i d e   m a s t e r   t h u m b n a i l ,   a   t i p   t e l l s   y o u   t h e   n a m e   o f   t h e   m a s t e r  < / T e x t > < B o o k M a r k E n t r y N a m e > S M _ M o v 2 0 0 : 0 0 : 4 5 . 4 < / B o o k M a r k E n t r y N a m e > < B o o k M a r k E x i t N a m e > S M _ M o v 2 0 0 : 0 0 : 4 9 . 4 < / B o o k M a r k E x i t N a m e > < B o o k M a r k E n t r y P o s i t i o n > 4 5 4 0 0 < / B o o k M a r k E n t r y P o s i t i o n > < B o o k M a r k E x i t P o s i t i o n > 4 9 4 3 3 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 8 6 1 5 d b f a - b c 2 a - 4 d 7 d - a f f b - 3 f 5 e 3 c 2 3 e 0 c 1 < / I n t e r n a l I d > < N a m e > S M _ M o v 2 h e r e , i t  s t h e 0 0 : 0 0 : 4 9 . 5 - 0 0 : 0 0 : 5 3 . 9 < / N a m e > < T e x t > h e r e ,   i t  s   t h e   O f f i c e   T h e m e   S l i d e   M a s t e r  a n d   w h i c h   s l i d e s   a r e   u s i n g   i t . < / T e x t > < B o o k M a r k E n t r y N a m e > S M _ M o v 2 0 0 : 0 0 : 4 9 . 5 < / B o o k M a r k E n t r y N a m e > < B o o k M a r k E x i t N a m e > S M _ M o v 2 0 0 : 0 0 : 5 3 . 9 < / B o o k M a r k E x i t N a m e > < B o o k M a r k E n t r y P o s i t i o n > 4 9 5 3 3 < / B o o k M a r k E n t r y P o s i t i o n > < B o o k M a r k E x i t P o s i t i o n > 5 3 9 0 0 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 3 a 0 9 1 9 c e - 6 f 4 c - 4 7 1 5 - b 6 f 6 - c d 0 a 5 9 2 0 1 9 8 5 < / I n t e r n a l I d > < N a m e > S M _ M o v 2 S i n c e t h i s i s 0 0 : 0 0 : 5 4 . 0 - 0 0 : 0 0 : 5 9 . 7 < / N a m e > < T e x t > S i n c e   t h i s   i s   t h e   o n l y   m a s t e r   i n   t h e   p r e s e n t a t i o n ,   a l l   t h e   s l i d e s   a r e   u s i n g   i t . < / T e x t > < B o o k M a r k E n t r y N a m e > S M _ M o v 2 0 0 : 0 0 : 5 4 . 0 < / B o o k M a r k E n t r y N a m e > < B o o k M a r k E x i t N a m e > S M _ M o v 2 0 0 : 0 0 : 5 9 . 7 < / B o o k M a r k E x i t N a m e > < B o o k M a r k E n t r y P o s i t i o n > 5 4 0 0 0 < / B o o k M a r k E n t r y P o s i t i o n > < B o o k M a r k E x i t P o s i t i o n > 5 9 7 3 3 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 a 8 2 8 8 c 9 f - 9 9 3 6 - 4 e e 7 - 8 5 d 9 - b 6 7 3 3 a 3 a 7 7 2 5 < / I n t e r n a l I d > < N a m e > S M _ M o v 2 O n e a c h l a y o u t , 0 0 : 0 0 : 5 9 . 8 - 0 0 : 0 1 : 0 2 . 1 < / N a m e > < T e x t > O n   e a c h   l a y o u t ,   y o u   g e t   a   s i m i l a r   t i p : < / T e x t > < B o o k M a r k E n t r y N a m e > S M _ M o v 2 0 0 : 0 0 : 5 9 . 8 < / B o o k M a r k E n t r y N a m e > < B o o k M a r k E x i t N a m e > S M _ M o v 2 0 0 : 0 1 : 0 2 . 1 < / B o o k M a r k E x i t N a m e > < B o o k M a r k E n t r y P o s i t i o n > 5 9 8 3 3 < / B o o k M a r k E n t r y P o s i t i o n > < B o o k M a r k E x i t P o s i t i o n > 6 2 1 0 0 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 0 e c 5 b f e d - c 4 b b - 4 c 1 8 - a 5 6 b - b d 4 4 2 0 b 4 3 8 8 f < / I n t e r n a l I d > < N a m e > S M _ M o v 2 t h e n a m e o f 0 0 : 0 1 : 0 2 . 2 - 0 0 : 0 1 : 0 7 . 8 < / N a m e > < T e x t > t h e   n a m e   o f   t h e   l a y o u t ,   w h i c h   t e l l s   y o u   i t s   t y p e ,   a n d   w h e t h e r   a n y   s l i d e s   a r e   u s i n g   i t . < / T e x t > < B o o k M a r k E n t r y N a m e > S M _ M o v 2 0 0 : 0 1 : 0 2 . 2 < / B o o k M a r k E n t r y N a m e > < B o o k M a r k E x i t N a m e > S M _ M o v 2 0 0 : 0 1 : 0 7 . 8 < / B o o k M a r k E x i t N a m e > < B o o k M a r k E n t r y P o s i t i o n > 6 2 2 0 0 < / B o o k M a r k E n t r y P o s i t i o n > < B o o k M a r k E x i t P o s i t i o n > 6 7 8 3 3 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 6 4 9 5 8 8 c 2 - 3 e f 8 - 4 9 b c - 9 f b b - e c e 8 7 d 6 7 d 2 9 6 < / I n t e r n a l I d > < N a m e > S M _ M o v 2 T o c u s t o m i z e t h e 0 0 : 0 1 : 0 7 . 9 - 0 0 : 0 1 : 1 1 . 9 < / N a m e > < T e x t > T o   c u s t o m i z e   t h e   s l i d e   m a s t e r ,   f i r s t   m a k e   s u r e   i t  s   s e l e c t e d . < / T e x t > < B o o k M a r k E n t r y N a m e > S M _ M o v 2 0 0 : 0 1 : 0 7 . 9 < / B o o k M a r k E n t r y N a m e > < B o o k M a r k E x i t N a m e > S M _ M o v 2 0 0 : 0 1 : 1 1 . 9 < / B o o k M a r k E x i t N a m e > < B o o k M a r k E n t r y P o s i t i o n > 6 7 9 3 3 < / B o o k M a r k E n t r y P o s i t i o n > < B o o k M a r k E x i t P o s i t i o n > 7 1 9 0 0 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 d f 0 8 0 2 2 0 - 4 a 9 a - 4 e 6 f - a 9 3 9 - 1 0 1 9 7 b 6 5 2 2 8 1 < / I n t e r n a l I d > < N a m e > S M _ M o v 2 T h e c h a n g e s I 0 0 : 0 1 : 1 2 . 0 - 0 0 : 0 1 : 1 5 . 4 < / N a m e > < T e x t > T h e   c h a n g e s   I   m a k e   t o   i t ,   I   w a n t   t o   a p p l y   t o   e v e r y   s l i d e . < / T e x t > < B o o k M a r k E n t r y N a m e > S M _ M o v 2 0 0 : 0 1 : 1 2 . 0 < / B o o k M a r k E n t r y N a m e > < B o o k M a r k E x i t N a m e > S M _ M o v 2 0 0 : 0 1 : 1 5 . 4 < / B o o k M a r k E x i t N a m e > < B o o k M a r k E n t r y P o s i t i o n > 7 2 0 0 0 < / B o o k M a r k E n t r y P o s i t i o n > < B o o k M a r k E x i t P o s i t i o n > 7 5 4 3 3 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 7 f 3 d 8 7 d e - c f f 0 - 4 8 a d - 9 1 6 4 - 9 c 7 5 f 8 6 b 1 3 8 f < / I n t e r n a l I d > < N a m e > S M _ M o v 2 I  l l s t a r t w i t h 0 0 : 0 1 : 1 5 . 5 - 0 0 : 0 1 : 2 3 . 0 < / N a m e > < T e x t > I  l l   s t a r t   w i t h   a   b a c k g r o u n d   d e s i g n :   B a c k g r o u n d   S t y l e s ,   o n   t h e   S l i d e   M a s t e r   t a b ,   F o r m a t   B a c k g r o u n d . < / T e x t > < B o o k M a r k E n t r y N a m e > S M _ M o v 2 0 0 : 0 1 : 1 5 . 5 < / B o o k M a r k E n t r y N a m e > < B o o k M a r k E x i t N a m e > S M _ M o v 2 0 0 : 0 1 : 2 3 . 0 < / B o o k M a r k E x i t N a m e > < B o o k M a r k E n t r y P o s i t i o n > 7 5 5 3 3 < / B o o k M a r k E n t r y P o s i t i o n > < B o o k M a r k E x i t P o s i t i o n > 8 3 0 6 7 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 f d 6 4 3 2 2 f - c 2 a e - 4 0 5 1 - b 1 c 0 - e a f 2 c 2 d c c 0 e 7 < / I n t e r n a l I d > < N a m e > S M _ M o v 2 T h e r e  s a p i c t u r e 0 0 : 0 1 : 2 3 . 1 - 0 0 : 0 1 : 3 3 . 7 < / N a m e > < T e x t > T h e r e  s   a   p i c t u r e   I   w a n t   t o   u s e   a s   a   f i l l ,   s o   I   c l i c k   P i c t u r e   o r   t e x t u r e   f i l l ,   a n d   t h e n   F i l e ,   a n d   s e l e c t   t h e   p i c t u r e   f i l e . < / T e x t > < B o o k M a r k E n t r y N a m e > S M _ M o v 2 0 0 : 0 1 : 2 3 . 1 < / B o o k M a r k E n t r y N a m e > < B o o k M a r k E x i t N a m e > S M _ M o v 2 0 0 : 0 1 : 3 3 . 7 < / B o o k M a r k E x i t N a m e > < B o o k M a r k E n t r y P o s i t i o n > 8 3 1 6 7 < / B o o k M a r k E n t r y P o s i t i o n > < B o o k M a r k E x i t P o s i t i o n > 9 3 7 6 7 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 e c 2 a a 9 0 4 - 3 f f 5 - 4 5 d 2 - a 5 3 4 - 0 c c 9 8 4 c b 0 6 6 3 < / I n t e r n a l I d > < N a m e > S M _ M o v 2 T h e b a c k g r o u n d g e t s 0 0 : 0 1 : 3 3 . 8 - 0 0 : 0 1 : 3 9 . 1 < / N a m e > < T e x t > T h e   b a c k g r o u n d   g e t s   a p p l i e d   t o   t h e   m a s t e r   a n d   a l l   t h e   l a y o u t s . < / T e x t > < B o o k M a r k E n t r y N a m e > S M _ M o v 2 0 0 : 0 1 : 3 3 . 8 < / B o o k M a r k E n t r y N a m e > < B o o k M a r k E x i t N a m e > S M _ M o v 2 0 0 : 0 1 : 3 9 . 1 < / B o o k M a r k E x i t N a m e > < B o o k M a r k E n t r y P o s i t i o n > 9 3 8 6 7 < / B o o k M a r k E n t r y P o s i t i o n > < B o o k M a r k E x i t P o s i t i o n > 9 9 1 6 7 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 4 a 1 3 d f 9 0 - 5 2 8 f - 4 4 8 f - a e 4 c - 8 3 6 1 e 4 5 9 3 6 3 7 < / I n t e r n a l I d > < N a m e > S M _ M o v 2 N o w l e t  s f i n d 0 0 : 0 1 : 3 9 . 2 - 0 0 : 0 1 : 4 7 . 6 < / N a m e > < T e x t > N o w   l e t  s   f i n d   a   c o l o r   s c h e m e   t h a t   c o m p l e m e n t s   t h e   b a c k g r o u n d .   C l i c k i n g   C o l o r s   s h o w s   a l l   t h e   p o s s i b l e   c o m b i n a t i o n s . < / T e x t > < B o o k M a r k E n t r y N a m e > S M _ M o v 2 0 0 : 0 1 : 3 9 . 2 < / B o o k M a r k E n t r y N a m e > < B o o k M a r k E x i t N a m e > S M _ M o v 2 0 0 : 0 1 : 4 7 . 6 < / B o o k M a r k E x i t N a m e > < B o o k M a r k E n t r y P o s i t i o n > 9 9 2 6 7 < / B o o k M a r k E n t r y P o s i t i o n > < B o o k M a r k E x i t P o s i t i o n > 1 0 7 6 0 0 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 0 3 d b b 7 7 a - e 7 b d - 4 5 f 9 - 9 8 0 d - 5 9 1 1 0 0 e f a 3 1 0 < / I n t e r n a l I d > < N a m e > S M _ M o v 2 T h e O f f i c e t h e m e 0 0 : 0 1 : 4 7 . 7 - 0 0 : 0 1 : 5 1 . 1 < / N a m e > < T e x t > T h e   O f f i c e   t h e m e   c o l o r s   a r e   c u r r e n t l y   a p p l i e d . < / T e x t > < B o o k M a r k E n t r y N a m e > S M _ M o v 2 0 0 : 0 1 : 4 7 . 7 < / B o o k M a r k E n t r y N a m e > < B o o k M a r k E x i t N a m e > S M _ M o v 2 0 0 : 0 1 : 5 1 . 1 < / B o o k M a r k E x i t N a m e > < B o o k M a r k E n t r y P o s i t i o n > 1 0 7 7 0 0 < / B o o k M a r k E n t r y P o s i t i o n > < B o o k M a r k E x i t P o s i t i o n > 1 1 1 1 6 7 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 d c 5 b 5 d 0 f - d d 2 9 - 4 d 6 4 - b d c d - 6 3 a 1 8 6 7 8 3 8 5 4 < / I n t e r n a l I d > < N a m e > S M _ M o v 2 L o o k i n g f o r a 0 0 : 0 1 : 5 1 . 2 - 0 0 : 0 1 : 5 7 . 1 < / N a m e > < T e x t > L o o k i n g   f o r   a   s e t   t h a t   g o e s   w i t h   t h e   p a l e   g r e e n   b a c k g r o u n d   i m a g e ,   h o w   a b o u t   t h i s   g r o u p   c a l l e d   O r a n g e . < / T e x t > < B o o k M a r k E n t r y N a m e > S M _ M o v 2 0 0 : 0 1 : 5 1 . 2 < / B o o k M a r k E n t r y N a m e > < B o o k M a r k E x i t N a m e > S M _ M o v 2 0 0 : 0 1 : 5 7 . 1 < / B o o k M a r k E x i t N a m e > < B o o k M a r k E n t r y P o s i t i o n > 1 1 1 2 6 7 < / B o o k M a r k E n t r y P o s i t i o n > < B o o k M a r k E x i t P o s i t i o n > 1 1 7 1 3 3 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 6 c c b e 4 1 a - 9 0 b e - 4 8 4 c - 9 f a 1 - 5 d a 9 9 e f c 0 a 7 f < / I n t e r n a l I d > < N a m e > S M _ M o v 2 I  l l u s e t h i s 0 0 : 0 1 : 5 7 . 2 - 0 0 : 0 2 : 0 1 . 4 < / N a m e > < T e x t > I  l l   u s e   t h i s   n e w   c o l o r   s c h e m e   f o r   t h e   s l i d e   t e x t ,   s t a r t i n g   w i t h   t i t l e s . < / T e x t > < B o o k M a r k E n t r y N a m e > S M _ M o v 2 0 0 : 0 1 : 5 7 . 2 < / B o o k M a r k E n t r y N a m e > < B o o k M a r k E x i t N a m e > S M _ M o v 2 0 0 : 0 2 : 0 1 . 4 < / B o o k M a r k E x i t N a m e > < B o o k M a r k E n t r y P o s i t i o n > 1 1 7 2 3 3 < / B o o k M a r k E n t r y P o s i t i o n > < B o o k M a r k E x i t P o s i t i o n > 1 2 1 4 3 3 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 3 3 e 3 5 e 1 7 - 6 e d f - 4 a 0 8 - 8 6 a 6 - d 6 7 3 0 9 6 4 d c 6 4 < / I n t e r n a l I d > < N a m e > S M _ M o v 2 O n t h e s l i d e 0 0 : 0 2 : 0 1 . 5 - 0 0 : 0 2 : 0 6 . 0 < / N a m e > < T e x t > O n   t h e   s l i d e   m a s t e r ,   I  l l   s e l e c t   t h e   t i t l e   p l a c e h o l d e r   a n d   c l i c k   t h e   H o m e   t a b . < / T e x t > < B o o k M a r k E n t r y N a m e > S M _ M o v 2 0 0 : 0 2 : 0 1 . 5 < / B o o k M a r k E n t r y N a m e > < B o o k M a r k E x i t N a m e > S M _ M o v 2 0 0 : 0 2 : 0 6 . 0 < / B o o k M a r k E x i t N a m e > < B o o k M a r k E n t r y P o s i t i o n > 1 2 1 5 3 3 < / B o o k M a r k E n t r y P o s i t i o n > < B o o k M a r k E x i t P o s i t i o n > 1 2 6 0 6 7 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 c e 9 0 2 5 4 8 - 8 c c e - 4 d c b - a 2 b 8 - 8 1 3 7 f 9 3 1 0 2 0 6 < / I n t e r n a l I d > < N a m e > S M _ M o v 2 T h e n F o n t C o l o r , 0 0 : 0 2 : 0 6 . 1 - 0 0 : 0 2 : 1 3 . 2 < / N a m e > < T e x t > T h e n   F o n t   C o l o r ,   w h i c h   s h o w s   t h e   c o l o r s   o f   t h e   n e w   s c h e m e  h o w   a b o u t   o n e   o f   t h e s e   d a r k   o r a n g e s . < / T e x t > < B o o k M a r k E n t r y N a m e > S M _ M o v 2 0 0 : 0 2 : 0 6 . 1 < / B o o k M a r k E n t r y N a m e > < B o o k M a r k E x i t N a m e > S M _ M o v 2 0 0 : 0 2 : 1 3 . 2 < / B o o k M a r k E x i t N a m e > < B o o k M a r k E n t r y P o s i t i o n > 1 2 6 1 6 7 < / B o o k M a r k E n t r y P o s i t i o n > < B o o k M a r k E x i t P o s i t i o n > 1 3 3 2 0 0 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 4 6 c f f b c 6 - a b d f - 4 b b 2 - 9 4 a 6 - 1 7 8 a b 3 8 0 f 0 5 4 < / I n t e r n a l I d > < N a m e > S M _ M o v 2 T h a t o n e c h a n g e 0 0 : 0 2 : 1 3 . 3 - 0 0 : 0 2 : 1 8 . 3 < / N a m e > < T e x t > T h a t   o n e   c h a n g e   a p p l i e s   t o   e v e r y   h e a d i n g   i n   t h e   m a s t e r   l a y o u t s . < / T e x t > < B o o k M a r k E n t r y N a m e > S M _ M o v 2 0 0 : 0 2 : 1 3 . 3 < / B o o k M a r k E n t r y N a m e > < B o o k M a r k E x i t N a m e > S M _ M o v 2 0 0 : 0 2 : 1 8 . 3 < / B o o k M a r k E x i t N a m e > < B o o k M a r k E n t r y P o s i t i o n > 1 3 3 3 0 0 < / B o o k M a r k E n t r y P o s i t i o n > < B o o k M a r k E x i t P o s i t i o n > 1 3 8 3 6 7 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 d 5 d d 8 1 e 8 - 3 a b 4 - 4 3 4 2 - 9 a 2 2 - 1 b 5 1 d 5 a 7 2 2 3 a < / I n t e r n a l I d > < N a m e > S M _ M o v 2 N o w l e t  s c h a n g e 0 0 : 0 2 : 1 8 . 4 - 0 0 : 0 2 : 2 0 . 8 < / N a m e > < T e x t > N o w   l e t  s   c h a n g e   t h e   b o d y   t e x t   c o l o r . < / T e x t > < B o o k M a r k E n t r y N a m e > S M _ M o v 2 0 0 : 0 2 : 1 8 . 4 < / B o o k M a r k E n t r y N a m e > < B o o k M a r k E x i t N a m e > S M _ M o v 2 0 0 : 0 2 : 2 0 . 8 < / B o o k M a r k E x i t N a m e > < B o o k M a r k E n t r y P o s i t i o n > 1 3 8 4 6 7 < / B o o k M a r k E n t r y P o s i t i o n > < B o o k M a r k E x i t P o s i t i o n > 1 4 0 8 3 3 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 7 9 b 2 d 9 1 1 - f f f e - 4 e 7 0 - 8 c 0 1 - 6 1 3 c 3 3 b 7 6 e a 4 < / I n t e r n a l I d > < N a m e > S M _ M o v 2 O n t h e s l i d e 0 0 : 0 2 : 2 0 . 9 - 0 0 : 0 2 : 2 9 . 5 < / N a m e > < T e x t > O n   t h e   s l i d e   m a s t e r ,   I   s e l e c t   t h a t   p l a c e h o l d e r ,   c l i c k   F o n t   C o l o r ,   a n d   c h o o s e   a   c o m p l i m e n t a r y   c o l o r ,   d a r k   g r e e n . < / T e x t > < B o o k M a r k E n t r y N a m e > S M _ M o v 2 0 0 : 0 2 : 2 0 . 9 < / B o o k M a r k E n t r y N a m e > < B o o k M a r k E x i t N a m e > S M _ M o v 2 0 0 : 0 2 : 2 9 . 5 < / B o o k M a r k E x i t N a m e > < B o o k M a r k E n t r y P o s i t i o n > 1 4 0 9 3 3 < / B o o k M a r k E n t r y P o s i t i o n > < B o o k M a r k E x i t P o s i t i o n > 1 4 9 5 6 7 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 d 7 2 e c 8 b c - 1 4 5 8 - 4 c 6 1 - b d 2 f - b 5 e c b e 1 6 7 0 a 6 < / I n t e r n a l I d > < N a m e > S M _ M o v 2 T h a t a p p l i e s t o 0 0 : 0 2 : 2 9 . 6 - 0 0 : 0 2 : 3 6 . 0 < / N a m e > < T e x t > T h a t   a p p l i e s   t o   a n y   b o d y   t e x t   i n   t h e   l a y o u t s . < / T e x t > < B o o k M a r k E n t r y N a m e > S M _ M o v 2 0 0 : 0 2 : 2 9 . 6 < / B o o k M a r k E n t r y N a m e > < B o o k M a r k E x i t N a m e > S M _ M o v 2 0 0 : 0 2 : 3 6 . 0 < / B o o k M a r k E x i t N a m e > < B o o k M a r k E n t r y P o s i t i o n > 1 4 9 6 6 7 < / B o o k M a r k E n t r y P o s i t i o n > < B o o k M a r k E x i t P o s i t i o n > 1 5 6 0 0 0 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 d f 9 2 0 b c 2 - c b c f - 4 e 1 b - a d 6 2 - b 3 d 9 d b b 8 d e 6 a < / I n t e r n a l I d > < N a m e > S M _ M o v 2 S o , w e  v e g o t 0 0 : 0 2 : 3 6 . 1 - 0 0 : 0 2 : 4 2 . 1 < / N a m e > < T e x t > S o ,   w e  v e   g o t   a   c u s t o m   b a c k g r o u n d   a n d   f o n t   c o l o r s .   H o w   a b o u t   u s i n g   a r t   f o r   t h e   l i s t   b u l l e t s ? < / T e x t > < B o o k M a r k E n t r y N a m e > S M _ M o v 2 0 0 : 0 2 : 3 6 . 1 < / B o o k M a r k E n t r y N a m e > < B o o k M a r k E x i t N a m e > S M _ M o v 2 0 0 : 0 2 : 4 2 . 1 < / B o o k M a r k E x i t N a m e > < B o o k M a r k E n t r y P o s i t i o n > 1 5 6 1 0 0 < / B o o k M a r k E n t r y P o s i t i o n > < B o o k M a r k E x i t P o s i t i o n > 1 6 2 1 6 7 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 5 c b f c c 8 2 - 2 0 7 e - 4 6 c f - 8 a f 1 - 9 0 9 7 3 9 a a 3 c 8 e < / I n t e r n a l I d > < N a m e > S M _ M o v 2 T o d o t h a t , 0 0 : 0 2 : 4 2 . 2 - 0 0 : 0 2 : 4 6 . 7 < / N a m e > < T e x t > T o   d o   t h a t ,   s e l e c t   t h e   b o d y   t e x t   p l a c e h o l d e r ,   a n d   c l i c k   t h e   B u l l e t s   m e n u . < / T e x t > < B o o k M a r k E n t r y N a m e > S M _ M o v 2 0 0 : 0 2 : 4 2 . 2 < / B o o k M a r k E n t r y N a m e > < B o o k M a r k E x i t N a m e > S M _ M o v 2 0 0 : 0 2 : 4 6 . 7 < / B o o k M a r k E x i t N a m e > < B o o k M a r k E n t r y P o s i t i o n > 1 6 2 2 6 7 < / B o o k M a r k E n t r y P o s i t i o n > < B o o k M a r k E x i t P o s i t i o n > 1 6 6 7 3 3 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 3 7 3 5 9 0 2 4 - c 0 e 2 - 4 2 c 6 - a c b a - 4 5 3 c d 8 f 7 d f 9 d < / I n t e r n a l I d > < N a m e > S M _ M o v 2 T h e r e , c l i c k B u l l e t s 0 0 : 0 2 : 4 6 . 8 - 0 0 : 0 2 : 5 6 . 2 < / N a m e > < T e x t > T h e r e ,   c l i c k   B u l l e t s   a n d   N u m b e r i n g   a t   t h e   b o t t o m ,   t h e n   P i c t u r e ,   a n d   b r o w s e   f o r   a   p i c t u r e   f i l e . < / T e x t > < B o o k M a r k E n t r y N a m e > S M _ M o v 2 0 0 : 0 2 : 4 6 . 8 < / B o o k M a r k E n t r y N a m e > < B o o k M a r k E x i t N a m e > S M _ M o v 2 0 0 : 0 2 : 5 6 . 2 < / B o o k M a r k E x i t N a m e > < B o o k M a r k E n t r y P o s i t i o n > 1 6 6 8 3 3 < / B o o k M a r k E n t r y P o s i t i o n > < B o o k M a r k E x i t P o s i t i o n > 1 7 6 2 3 3 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 d 4 b 9 b 3 2 5 - 1 0 c b - 4 5 a 0 - 8 7 e f - a 7 6 b 4 7 8 b 5 1 3 d < / I n t e r n a l I d > < N a m e > S M _ M o v 2 I  l l z o o m w a y 0 0 : 0 2 : 5 6 . 3 - 0 0 : 0 3 : 0 1 . 6 < / N a m e > < T e x t > I  l l   z o o m   w a y   i n   s o   y o u   c a n   s e e   t h e   i m a g e :   i t  s   a   l i t t l e   b i r d   o f   p a r a d i s e   f l o w e r . < / T e x t > < B o o k M a r k E n t r y N a m e > S M _ M o v 2 0 0 : 0 2 : 5 6 . 3 < / B o o k M a r k E n t r y N a m e > < B o o k M a r k E x i t N a m e > S M _ M o v 2 0 0 : 0 3 : 0 1 . 6 < / B o o k M a r k E x i t N a m e > < B o o k M a r k E n t r y P o s i t i o n > 1 7 6 3 3 3 < / B o o k M a r k E n t r y P o s i t i o n > < B o o k M a r k E x i t P o s i t i o n > 1 8 1 6 0 0 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 e 9 0 5 8 4 2 7 - 0 7 8 1 - 4 0 d b - b 5 f 3 - 8 c 7 7 e 7 1 b 6 6 d 6 < / I n t e r n a l I d > < N a m e > S M _ M o v 2 T h a t  s w h a t a l l 0 0 : 0 3 : 0 1 . 7 - 0 0 : 0 3 : 0 7 . 4 < / N a m e > < T e x t > T h a t  s   w h a t   a l l   t h e   b u l l e t s   w i l l   n o w   l o o k   l i k e . < / T e x t > < B o o k M a r k E n t r y N a m e > S M _ M o v 2 0 0 : 0 3 : 0 1 . 7 < / B o o k M a r k E n t r y N a m e > < B o o k M a r k E x i t N a m e > S M _ M o v 2 0 0 : 0 3 : 0 7 . 4 < / B o o k M a r k E x i t N a m e > < B o o k M a r k E n t r y P o s i t i o n > 1 8 1 7 0 0 < / B o o k M a r k E n t r y P o s i t i o n > < B o o k M a r k E x i t P o s i t i o n > 1 8 7 4 0 0 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 f 0 4 b 7 1 7 7 - 4 c 7 0 - 4 9 7 f - 9 0 4 2 - 5 0 6 5 6 c 8 1 1 8 d 7 < / I n t e r n a l I d > < N a m e > S M _ M o v 2 F o r t h e l a s t 0 0 : 0 3 : 0 7 . 5 - 0 0 : 0 3 : 0 9 . 7 < / N a m e > < T e x t > F o r   t h e   l a s t   d e s i g n   c h a n g e   o n   t h e   m a s t e r : < / T e x t > < B o o k M a r k E n t r y N a m e > S M _ M o v 2 0 0 : 0 3 : 0 7 . 5 < / B o o k M a r k E n t r y N a m e > < B o o k M a r k E x i t N a m e > S M _ M o v 2 0 0 : 0 3 : 0 9 . 7 < / B o o k M a r k E x i t N a m e > < B o o k M a r k E n t r y P o s i t i o n > 1 8 7 5 0 0 < / B o o k M a r k E n t r y P o s i t i o n > < B o o k M a r k E x i t P o s i t i o n > 1 8 9 7 6 7 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 2 7 4 0 8 9 e d - 5 f 5 f - 4 6 9 c - 8 3 c d - 9 4 e 1 9 4 e b a b 1 f < / I n t e r n a l I d > < N a m e > S M _ M o v 2 W e  l l a d j u s t t h e 0 0 : 0 3 : 0 9 . 8 - 0 0 : 0 3 : 1 4 . 3 < / N a m e > < T e x t > W e  l l   a d j u s t   t h e   w i d t h   o f   t h e   b o d y - t e x t   p l a c e h o l d e r   a n d   t h e   t e x t   s p a c i n g   i n   i t . < / T e x t > < B o o k M a r k E n t r y N a m e > S M _ M o v 2 0 0 : 0 3 : 0 9 . 8 < / B o o k M a r k E n t r y N a m e > < B o o k M a r k E x i t N a m e > S M _ M o v 2 0 0 : 0 3 : 1 4 . 3 < / B o o k M a r k E x i t N a m e > < B o o k M a r k E n t r y P o s i t i o n > 1 8 9 8 6 7 < / B o o k M a r k E n t r y P o s i t i o n > < B o o k M a r k E x i t P o s i t i o n > 1 9 4 3 6 7 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 4 9 8 a d c 9 a - 0 c f 2 - 4 b 5 0 - 8 2 f b - 0 a 2 a 8 1 a 5 b 1 3 d < / I n t e r n a l I d > < N a m e > S M _ M o v 2 A p l a c e h o l d e r i s 0 0 : 0 3 : 1 4 . 4 - 0 0 : 0 3 : 1 9 . 6 < / N a m e > < T e x t > A   p l a c e h o l d e r   i s   a   s h a p e ,   s o   I  l I   r i g h t - c l i c k   i t   a n d   c l i c k   F o r m a t   S h a p e . < / T e x t > < B o o k M a r k E n t r y N a m e > S M _ M o v 2 0 0 : 0 3 : 1 4 . 4 < / B o o k M a r k E n t r y N a m e > < B o o k M a r k E x i t N a m e > S M _ M o v 2 0 0 : 0 3 : 1 9 . 6 < / B o o k M a r k E x i t N a m e > < B o o k M a r k E n t r y P o s i t i o n > 1 9 4 4 6 7 < / B o o k M a r k E n t r y P o s i t i o n > < B o o k M a r k E x i t P o s i t i o n > 1 9 9 6 3 3 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 a 2 b 6 a 0 7 e - 4 4 9 a - 4 a 1 e - b 8 c 3 - 2 1 8 f 2 f 5 d d 3 5 a < / I n t e r n a l I d > < N a m e > S M _ M o v 2 T h e n , u n d e r S h a p e 0 0 : 0 3 : 1 9 . 7 - 0 0 : 0 3 : 2 3 . 8 < / N a m e > < T e x t > T h e n ,   u n d e r   S h a p e   O p t i o n s ,   I  l l   c l i c k   S i z e   & a m p ;   P r o p e r t i e s . < / T e x t > < B o o k M a r k E n t r y N a m e > S M _ M o v 2 0 0 : 0 3 : 1 9 . 7 < / B o o k M a r k E n t r y N a m e > < B o o k M a r k E x i t N a m e > S M _ M o v 2 0 0 : 0 3 : 2 3 . 8 < / B o o k M a r k E x i t N a m e > < B o o k M a r k E n t r y P o s i t i o n > 1 9 9 7 3 3 < / B o o k M a r k E n t r y P o s i t i o n > < B o o k M a r k E x i t P o s i t i o n > 2 0 3 8 6 7 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 8 2 c 8 d 2 b 7 - 3 e a a - 4 b 7 2 - 9 a 3 9 - b 7 5 a 7 9 9 a 8 6 e e < / I n t e r n a l I d > < N a m e > S M _ M o v 2 A n d t h e n c l i c k 0 0 : 0 3 : 2 3 . 9 - 0 0 : 0 3 : 2 9 . 8 < / N a m e > < T e x t > A n d   t h e n   c l i c k   S i z e .   O n   t h e   W i d t h   b o x ,   l e t  s   r e d u c e   t h e   w i d t h   b y   a   c o u p l e   o f   i n c h e s . < / T e x t > < B o o k M a r k E n t r y N a m e > S M _ M o v 2 0 0 : 0 3 : 2 3 . 9 < / B o o k M a r k E n t r y N a m e > < B o o k M a r k E x i t N a m e > S M _ M o v 2 0 0 : 0 3 : 2 9 . 8 < / B o o k M a r k E x i t N a m e > < B o o k M a r k E n t r y P o s i t i o n > 2 0 3 9 6 7 < / B o o k M a r k E n t r y P o s i t i o n > < B o o k M a r k E x i t P o s i t i o n > 2 0 9 8 6 7 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 b a 9 6 0 e 8 7 - 8 7 2 6 - 4 a a 5 - 9 c c 6 - 6 c f d 8 8 8 0 3 a 3 b < / I n t e r n a l I d > < N a m e > S M _ M o v 2 W e c a n c e n t e r 0 0 : 0 3 : 2 9 . 9 - 0 0 : 0 3 : 3 2 . 5 < / N a m e > < T e x t > W e   c a n   c e n t e r   i t   o n   t h e   s l i d e   i n   a   m i n u t e . < / T e x t > < B o o k M a r k E n t r y N a m e > S M _ M o v 2 0 0 : 0 3 : 2 9 . 9 < / B o o k M a r k E n t r y N a m e > < B o o k M a r k E x i t N a m e > S M _ M o v 2 0 0 : 0 3 : 3 2 . 5 < / B o o k M a r k E x i t N a m e > < B o o k M a r k E n t r y P o s i t i o n > 2 0 9 9 6 7 < / B o o k M a r k E n t r y P o s i t i o n > < B o o k M a r k E x i t P o s i t i o n > 2 1 2 5 0 0 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 3 2 3 c d 9 7 f - 3 a b 0 - 4 e 0 0 - b d b 0 - 7 2 a b 4 d b 6 b c 6 0 < / I n t e r n a l I d > < N a m e > S M _ M o v 2 T o c h a n g e t e x t 0 0 : 0 3 : 3 2 . 6 - 0 0 : 0 3 : 3 6 . 1 < / N a m e > < T e x t > T o   c h a n g e   t e x t   s p a c i n g ,   c l i c k   T e x t   B o x . < / T e x t > < B o o k M a r k E n t r y N a m e > S M _ M o v 2 0 0 : 0 3 : 3 2 . 6 < / B o o k M a r k E n t r y N a m e > < B o o k M a r k E x i t N a m e > S M _ M o v 2 0 0 : 0 3 : 3 6 . 1 < / B o o k M a r k E x i t N a m e > < B o o k M a r k E n t r y P o s i t i o n > 2 1 2 6 0 0 < / B o o k M a r k E n t r y P o s i t i o n > < B o o k M a r k E x i t P o s i t i o n > 2 1 6 1 0 0 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 d f 5 f 0 c 6 a - 0 b d 6 - 4 a 4 3 - a b f 6 - 3 8 f 9 b 6 5 9 e 1 7 2 < / I n t e r n a l I d > < N a m e > S M _ M o v 2 I w a n t a 0 0 : 0 3 : 3 6 . 2 - 0 0 : 0 3 : 4 4 . 4 < / N a m e > < T e x t > I   w a n t   a   l i t t l e   m o r e   s p a c e   a r o u n d   t h e   t e x t ,   s o   I  l l   b u m p   u p   t h e   m a r g i n s   f o r   i t   i n   t h e   p l a c e h o l d e r . < / T e x t > < B o o k M a r k E n t r y N a m e > S M _ M o v 2 0 0 : 0 3 : 3 6 . 2 < / B o o k M a r k E n t r y N a m e > < B o o k M a r k E x i t N a m e > S M _ M o v 2 0 0 : 0 3 : 4 4 . 4 < / B o o k M a r k E x i t N a m e > < B o o k M a r k E n t r y P o s i t i o n > 2 1 6 2 0 0 < / B o o k M a r k E n t r y P o s i t i o n > < B o o k M a r k E x i t P o s i t i o n > 2 2 4 4 0 0 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 e 4 8 8 d 6 c 1 - 1 9 3 5 - 4 6 2 0 - a 6 9 9 - 3 1 3 f 1 a 4 1 b c 9 9 < / I n t e r n a l I d > < N a m e > S M _ M o v 2 T o c e n t e r t h e 0 0 : 0 3 : 4 4 . 5 - 0 0 : 0 3 : 5 2 . 1 < / N a m e > < T e x t > T o   c e n t e r   t h e   p l a c e h o l d e r   e v e n   m o r e ,   l e t  s   u s e   t h e   A l i g n   c o m m a n d s   a n d   c l i c k   A l i g n   C e n t e r . < / T e x t > < B o o k M a r k E n t r y N a m e > S M _ M o v 2 0 0 : 0 3 : 4 4 . 5 < / B o o k M a r k E n t r y N a m e > < B o o k M a r k E x i t N a m e > S M _ M o v 2 0 0 : 0 3 : 5 2 . 1 < / B o o k M a r k E x i t N a m e > < B o o k M a r k E n t r y P o s i t i o n > 2 2 4 5 0 0 < / B o o k M a r k E n t r y P o s i t i o n > < B o o k M a r k E x i t P o s i t i o n > 2 3 2 1 3 3 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 9 b 0 e 7 c c c - 5 a 8 4 - 4 4 a 2 - 9 a 1 9 - f 2 e a b 7 d 4 5 9 4 4 < / I n t e r n a l I d > < N a m e > S M _ M o v 2 T h e b o d y t e x t 0 0 : 0 3 : 5 2 . 2 - 0 0 : 0 3 : 5 7 . 9 < / N a m e > < T e x t > T h e   b o d y   t e x t   i s   n o w   m o r e   c e n t e r e d   o n   t h e   s l i d e ,   w h i c h   I   l i k e ,   g i v e n   t h e   w i d e - s c r e e n   s l i d e   f o r m a t . < / T e x t > < B o o k M a r k E n t r y N a m e > S M _ M o v 2 0 0 : 0 3 : 5 2 . 2 < / B o o k M a r k E n t r y N a m e > < B o o k M a r k E x i t N a m e > S M _ M o v 2 0 0 : 0 3 : 5 7 . 9 < / B o o k M a r k E x i t N a m e > < B o o k M a r k E n t r y P o s i t i o n > 2 3 2 2 3 3 < / B o o k M a r k E n t r y P o s i t i o n > < B o o k M a r k E x i t P o s i t i o n > 2 3 7 9 6 7 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 e 2 1 7 3 0 4 b - 3 d 7 a - 4 7 d 4 - 9 e e 3 - 1 c b b a 9 9 5 3 e b f < / I n t e r n a l I d > < N a m e > S M _ M o v 2 T h e s e c h a n g e s a f f e c t 0 0 : 0 3 : 5 8 . 0 - 0 0 : 0 4 : 0 7 . 1 < / N a m e > < T e x t > T h e s e   c h a n g e s   a f f e c t   t h e   l a y o u t s   w i t h   b o d y   t e x t   p l a c e h o l d e r s ,   s u c h   a s   T i t l e   a n d   C o n t e n t   a n d   t h e   t w o - c o l u m n   l a y o u t s . < / T e x t > < B o o k M a r k E n t r y N a m e > S M _ M o v 2 0 0 : 0 3 : 5 8 . 0 < / B o o k M a r k E n t r y N a m e > < B o o k M a r k E x i t N a m e > S M _ M o v 2 0 0 : 0 4 : 0 7 . 1 < / B o o k M a r k E x i t N a m e > < B o o k M a r k E n t r y P o s i t i o n > 2 3 8 0 6 7 < / B o o k M a r k E n t r y P o s i t i o n > < B o o k M a r k E x i t P o s i t i o n > 2 4 7 1 3 3 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 7 b 8 4 d 7 6 b - 5 9 8 c - 4 2 7 7 - a 8 3 6 - b f 8 b 4 e d 7 4 e 4 3 < / I n t e r n a l I d > < N a m e > S M _ M o v 2 I t  s t i m e t o 0 0 : 0 4 : 0 7 . 2 - 0 0 : 0 4 : 1 0 . 0 < / N a m e > < T e x t > I t  s   t i m e   t o   g i v e   o u r   c u s t o m i z e d   m a s t e r   i t s   o w n   n a m e . < / T e x t > < B o o k M a r k E n t r y N a m e > S M _ M o v 2 0 0 : 0 4 : 0 7 . 2 < / B o o k M a r k E n t r y N a m e > < B o o k M a r k E x i t N a m e > S M _ M o v 2 0 0 : 0 4 : 1 0 . 0 < / B o o k M a r k E x i t N a m e > < B o o k M a r k E n t r y P o s i t i o n > 2 4 7 2 3 3 < / B o o k M a r k E n t r y P o s i t i o n > < B o o k M a r k E x i t P o s i t i o n > 2 5 0 0 3 3 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 8 9 b 9 7 7 2 2 - 1 4 f 0 - 4 1 a 3 - 8 2 7 3 - 5 6 c f 4 b 1 3 3 7 4 8 < / I n t e r n a l I d > < N a m e > S M _ M o v 2 S o , r i g h t - c l i c k i n g i t , 0 0 : 0 4 : 1 0 . 1 - 0 0 : 0 4 : 1 8 . 0 < / N a m e > < T e x t > S o ,   r i g h t - c l i c k i n g   i t ,   w e  l l   c h o o s e   R e n a m e   M a s t e r   a n d   c a l l   i t   F a b r i k a m   t h e m e . < / T e x t > < B o o k M a r k E n t r y N a m e > S M _ M o v 2 0 0 : 0 4 : 1 0 . 1 < / B o o k M a r k E n t r y N a m e > < B o o k M a r k E x i t N a m e > S M _ M o v 2 0 0 : 0 4 : 1 8 . 0 < / B o o k M a r k E x i t N a m e > < B o o k M a r k E n t r y P o s i t i o n > 2 5 0 1 3 3 < / B o o k M a r k E n t r y P o s i t i o n > < B o o k M a r k E x i t P o s i t i o n > 2 5 8 0 6 7 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 b 2 b 4 5 6 b 0 - a 5 a a - 4 6 7 f - b c 6 e - 5 e 8 8 9 1 c f 8 4 8 8 < / I n t e r n a l I d > < N a m e > S M _ M o v 2 L e t  s s e e h o w 0 0 : 0 4 : 1 8 . 1 - 0 0 : 0 4 : 2 3 . 0 < / N a m e > < T e x t > L e t  s   s e e   h o w   t h e s e   c h a n g e s   l o o k   o n   o u r   s l i d e s .   I  l l   c l i c k   N o r m a l   t o   o p e n   N o r m a l   v i e w . < / T e x t > < B o o k M a r k E n t r y N a m e > S M _ M o v 2 0 0 : 0 4 : 1 8 . 1 < / B o o k M a r k E n t r y N a m e > < B o o k M a r k E x i t N a m e > S M _ M o v 2 0 0 : 0 4 : 2 3 . 0 < / B o o k M a r k E x i t N a m e > < B o o k M a r k E n t r y P o s i t i o n > 2 5 8 1 6 7 < / B o o k M a r k E n t r y P o s i t i o n > < B o o k M a r k E x i t P o s i t i o n > 2 6 3 0 6 7 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 f 7 7 b 7 b 6 f - 0 d 6 d - 4 b 2 b - 9 4 0 b - 8 f 9 f b 5 3 4 3 a 5 9 < / I n t e r n a l I d > < N a m e > S M _ M o v 2 T h e r e  s t h e b a c k g r o u n d ; 0 0 : 0 4 : 2 3 . 1 - 0 0 : 0 4 : 2 9 . 1 < / N a m e > < T e x t > T h e r e  s   t h e   b a c k g r o u n d ;   t h e   t w o   f o n t   c o l o r s   a r e   a p p l i e d ,   t o   t i t l e   a n d   b o d y   t e x t . < / T e x t > < B o o k M a r k E n t r y N a m e > S M _ M o v 2 0 0 : 0 4 : 2 3 . 1 < / B o o k M a r k E n t r y N a m e > < B o o k M a r k E x i t N a m e > S M _ M o v 2 0 0 : 0 4 : 2 9 . 1 < / B o o k M a r k E x i t N a m e > < B o o k M a r k E n t r y P o s i t i o n > 2 6 3 1 6 7 < / B o o k M a r k E n t r y P o s i t i o n > < B o o k M a r k E x i t P o s i t i o n > 2 6 9 1 3 3 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 f 1 e f c 6 0 e - e 8 6 b - 4 f b 0 - 8 5 7 b - d b a 2 8 6 d f 7 5 7 7 < / I n t e r n a l I d > < N a m e > S M _ M o v 2 T h e b o d y t e x t 0 0 : 0 4 : 2 9 . 2 - 0 0 : 0 4 : 3 2 . 2 < / N a m e > < T e x t > T h e   b o d y   t e x t   i s   m o r e   c e n t e r e d . < / T e x t > < B o o k M a r k E n t r y N a m e > S M _ M o v 2 0 0 : 0 4 : 2 9 . 2 < / B o o k M a r k E n t r y N a m e > < B o o k M a r k E x i t N a m e > S M _ M o v 2 0 0 : 0 4 : 3 2 . 2 < / B o o k M a r k E x i t N a m e > < B o o k M a r k E n t r y P o s i t i o n > 2 6 9 2 3 3 < / B o o k M a r k E n t r y P o s i t i o n > < B o o k M a r k E x i t P o s i t i o n > 2 7 2 2 0 0 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 5 a 1 b d 0 b a - f c e 1 - 4 6 d 8 - a 3 0 2 - 4 4 e c 7 5 a f 0 f f e < / I n t e r n a l I d > < N a m e > S M _ M o v 2 A n d t h e r e a r e 0 0 : 0 4 : 3 2 . 3 - 0 0 : 0 4 : 3 5 . 3 < / N a m e > < T e x t > A n d   t h e r e   a r e   t h e   p i c t u r e   b u l l e t s . < / T e x t > < B o o k M a r k E n t r y N a m e > S M _ M o v 2 0 0 : 0 4 : 3 2 . 3 < / B o o k M a r k E n t r y N a m e > < B o o k M a r k E x i t N a m e > S M _ M o v 2 0 0 : 0 4 : 3 5 . 3 < / B o o k M a r k E x i t N a m e > < B o o k M a r k E n t r y P o s i t i o n > 2 7 2 3 0 0 < / B o o k M a r k E n t r y P o s i t i o n > < B o o k M a r k E x i t P o s i t i o n > 2 7 5 3 3 3 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 9 0 9 a f 4 8 d - 4 8 a 9 - 4 0 5 8 - 8 9 8 c - d 3 0 f 2 4 5 8 b d f c < / I n t e r n a l I d > < N a m e > S M _ M o v 2 U p N e x t : W e  l l 0 0 : 0 4 : 3 5 . 4 - 0 0 : 0 4 : 3 8 . 9 < / N a m e > < T e x t > U p   N e x t :   W e  l l   c u s t o m i z e   m a s t e r   l a y o u t s . < / T e x t > < B o o k M a r k E n t r y N a m e > S M _ M o v 2 0 0 : 0 4 : 3 5 . 4 < / B o o k M a r k E n t r y N a m e > < B o o k M a r k E x i t N a m e > S M _ M o v 2 0 0 : 0 4 : 3 8 . 9 < / B o o k M a r k E x i t N a m e > < B o o k M a r k E n t r y P o s i t i o n > 2 7 5 4 3 3 < / B o o k M a r k E n t r y P o s i t i o n > < B o o k M a r k E x i t P o s i t i o n > 2 7 8 9 0 0 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4.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1 6 " ? > < C a p t i o n I t e m s L i s t   x m l n s : x s i = " h t t p : / / w w w . w 3 . o r g / 2 0 0 1 / X M L S c h e m a - i n s t a n c e "   x m l n s : x s d = " h t t p : / / w w w . w 3 . o r g / 2 0 0 1 / X M L S c h e m a " > < I d > c 9 0 8 5 b 6 b - 3 3 8 1 - 4 3 4 7 - a f 3 4 - f c 0 7 b 6 a 7 0 f c 1 < / I d > < C a p t i o n I t e m s > < C a p t i o n I t e m > < I n t e r n a l I d > 5 0 2 2 e 0 5 6 - 7 7 8 1 - 4 6 0 3 - 8 7 4 1 - 9 a 1 0 2 c 9 f f f a 0 < / I n t e r n a l I d > < N a m e > S M _ M o v 1 W h e n y o u w a n t 0 0 : 0 0 : 0 0 . 0 - 0 0 : 0 0 : 0 3 . 4 < / N a m e > < T e x t > W h e n   y o u   w a n t   t o   f u l l y   c u s t o m i z e   t h e   d e s i g n   o f   a   p r e s e n t a t i o n < / T e x t > < B o o k M a r k E n t r y N a m e > S M _ M o v 1 0 0 : 0 0 : 0 0 . 0 < / B o o k M a r k E n t r y N a m e > < B o o k M a r k E x i t N a m e > S M _ M o v 1 0 0 : 0 0 : 0 3 . 4 < / B o o k M a r k E x i t N a m e > < B o o k M a r k E n t r y P o s i t i o n > 3 3 < / B o o k M a r k E n t r y P o s i t i o n > < B o o k M a r k E x i t P o s i t i o n > 3 4 6 7 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 a f c e 5 1 4 8 - 8 8 f b - 4 2 c a - a 4 2 d - 1 8 0 c 9 4 1 e 5 3 0 5 < / I n t e r n a l I d > < N a m e > S M _ M o v 1 u s i n g n o t o n l y 0 0 : 0 0 : 0 3 . 5 - 0 0 : 0 0 : 0 9 . 0 < / N a m e > < T e x t > u s i n g   n o t   o n l y   y o u r   o w n   b a c k g r o u n d   d e s i g n   a n d   c o l o r s ,   b u t   a l s o   u n i q u e   f o n t   c o l o r s , < / T e x t > < B o o k M a r k E n t r y N a m e > S M _ M o v 1 0 0 : 0 0 : 0 3 . 5 < / B o o k M a r k E n t r y N a m e > < B o o k M a r k E x i t N a m e > S M _ M o v 1 0 0 : 0 0 : 0 9 . 0 < / B o o k M a r k E x i t N a m e > < B o o k M a r k E n t r y P o s i t i o n > 3 5 6 7 < / B o o k M a r k E n t r y P o s i t i o n > < B o o k M a r k E x i t P o s i t i o n > 9 0 6 7 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 c 6 b b e 9 3 4 - d 7 6 b - 4 7 1 7 - 9 0 3 4 - 7 c c b 7 c 2 6 1 0 e 4 < / I n t e r n a l I d > < N a m e > S M _ M o v 1 p i c t u r e b u l l e t s , v a r i e d 0 0 : 0 0 : 0 9 . 1 - 0 0 : 0 0 : 1 7 . 4 < / N a m e > < T e x t > p i c t u r e   b u l l e t s ,   v a r i e d   b a c k g r o u n d   d e s i g n s ,   a n d   c u s t o m i z e d   s l i d e   l a y o u t s ,   t u r n   t o   t h e   s l i d e   m a s t e r . < / T e x t > < B o o k M a r k E n t r y N a m e > S M _ M o v 1 0 0 : 0 0 : 0 9 . 1 < / B o o k M a r k E n t r y N a m e > < B o o k M a r k E x i t N a m e > S M _ M o v 1 0 0 : 0 0 : 1 7 . 4 < / B o o k M a r k E x i t N a m e > < B o o k M a r k E n t r y P o s i t i o n > 9 1 6 7 < / B o o k M a r k E n t r y P o s i t i o n > < B o o k M a r k E x i t P o s i t i o n > 1 7 4 0 0 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 7 6 3 e 0 d 6 1 - a 2 b 4 - 4 f 8 a - a 3 d f - e 7 7 a 6 5 c a 8 2 3 7 < / I n t e r n a l I d > < N a m e > S M _ M o v 1 U s e t h e s l i d e 0 0 : 0 0 : 1 7 . 5 - 0 0 : 0 0 : 2 5 . 0 < / N a m e > < T e x t > U s e   t h e   s l i d e   m a s t e r   t o   m a k e   g l o b a l   d e s i g n   c h a n g e s   a n d   c r e a t e   e x a c t l y   t h e   l o o k   a n d   l a y o u t s   y o u   n e e d . < / T e x t > < B o o k M a r k E n t r y N a m e > S M _ M o v 1 0 0 : 0 0 : 1 7 . 5 < / B o o k M a r k E n t r y N a m e > < B o o k M a r k E x i t N a m e > S M _ M o v 1 0 0 : 0 0 : 2 5 . 0 < / B o o k M a r k E x i t N a m e > < B o o k M a r k E n t r y P o s i t i o n > 1 7 5 0 0 < / B o o k M a r k E n t r y P o s i t i o n > < B o o k M a r k E x i t P o s i t i o n > 2 5 0 3 3 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 c b a 5 f 0 5 2 - e 2 a 3 - 4 c b c - a 6 3 4 - e 2 8 8 7 c f a 5 3 2 b < / I n t e r n a l I d > < N a m e > S M _ M o v 1 T o w o r k o n 0 0 : 0 0 : 2 5 . 1 - 0 0 : 0 0 : 2 9 . 4 < / N a m e > < T e x t > T o   w o r k   o n   t h e   s l i d e   m a s t e r ,   c l i c k   t h e   V i e w   t a b ,   S l i d e   M a s t e r . < / T e x t > < B o o k M a r k E n t r y N a m e > S M _ M o v 1 0 0 : 0 0 : 2 5 . 1 < / B o o k M a r k E n t r y N a m e > < B o o k M a r k E x i t N a m e > S M _ M o v 1 0 0 : 0 0 : 2 9 . 4 < / B o o k M a r k E x i t N a m e > < B o o k M a r k E n t r y P o s i t i o n > 2 5 1 3 3 < / 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 9 f d 8 d 6 6 2 - 3 7 3 8 - 4 4 f 3 - b 8 2 d - 5 f 5 a 8 1 8 5 9 1 0 4 < / I n t e r n a l I d > < N a m e > S M _ M o v 1 T h i s o p e n s S l i d e 0 0 : 0 0 : 2 9 . 5 - 0 0 : 0 0 : 3 5 . 5 < / N a m e > < T e x t > T h i s   o p e n s   S l i d e   M a s t e r   v i e w ,   w h i c h   c o n t a i n s   t h e   s l i d e   m a s t e r   a n d   m a s t e r   l a y o u t s . < / T e x t > < B o o k M a r k E n t r y N a m e > S M _ M o v 1 0 0 : 0 0 : 2 9 . 5 < / B o o k M a r k E n t r y N a m e > < B o o k M a r k E x i t N a m e > S M _ M o v 1 0 0 : 0 0 : 3 5 . 5 < / B o o k M a r k E x i t N a m e > < B o o k M a r k E n t r y P o s i t i o n > 2 9 5 0 0 < / B o o k M a r k E n t r y P o s i t i o n > < B o o k M a r k E x i t P o s i t i o n > 3 5 5 0 0 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 2 7 f 7 e 3 b f - d f e c - 4 3 3 1 - b c 5 5 - d 7 d 7 3 a 1 1 b 3 5 b < / I n t e r n a l I d > < N a m e > S M _ M o v 1 T h e s l i d e m a s t e r 0 0 : 0 0 : 3 5 . 6 - 0 0 : 0 0 : 4 0 . 2 < / N a m e > < T e x t > T h e   s l i d e   m a s t e r   i s   t h e   l a r g e r   t h u m b n a i l   a t   t h e   t o p   i n   t h e   t h u m b n a i l   p a n e . < / T e x t > < B o o k M a r k E n t r y N a m e > S M _ M o v 1 0 0 : 0 0 : 3 5 . 6 < / B o o k M a r k E n t r y N a m e > < B o o k M a r k E x i t N a m e > S M _ M o v 1 0 0 : 0 0 : 4 0 . 2 < / B o o k M a r k E x i t N a m e > < B o o k M a r k E n t r y P o s i t i o n > 3 5 6 0 0 < / B o o k M a r k E n t r y P o s i t i o n > < B o o k M a r k E x i t P o s i t i o n > 4 0 2 0 0 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 7 a f 7 f 0 1 9 - f e 6 0 - 4 c f 9 - a 4 4 3 - e 4 9 d 6 8 2 c c 6 a 3 < / I n t e r n a l I d > < N a m e > S M _ M o v 1 T h e s m a l l e r t h u m b n a i l s 0 0 : 0 0 : 4 0 . 3 - 0 0 : 0 0 : 4 8 . 1 < / N a m e > < T e x t > T h e   s m a l l e r   t h u m b n a i l s   b e l o w   i t   a r e   a l l   t h e   l a y o u t s   t h a t   g o   w i t h   t h e   m a s t e r . < / T e x t > < B o o k M a r k E n t r y N a m e > S M _ M o v 1 0 0 : 0 0 : 4 0 . 3 < / B o o k M a r k E n t r y N a m e > < B o o k M a r k E x i t N a m e > S M _ M o v 1 0 0 : 0 0 : 4 8 . 1 < / B o o k M a r k E x i t N a m e > < B o o k M a r k E n t r y P o s i t i o n > 4 0 3 0 0 < / B o o k M a r k E n t r y P o s i t i o n > < B o o k M a r k E x i t P o s i t i o n > 4 8 1 6 7 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 e 1 8 9 4 1 a b - e d 2 5 - 4 6 2 9 - 9 b e e - a 8 a 0 b c 3 7 d b 7 1 < / I n t e r n a l I d > < N a m e > S M _ M o v 1 T h e s l i d e m a s t e r 0 0 : 0 0 : 4 8 . 2 - 0 0 : 0 0 : 5 1 . 7 < / N a m e > < T e x t > T h e   s l i d e   m a s t e r   c o n t a i n s   a l l   t h e   d e s i g n   e l e m e n t s   f o r   y o u r   s l i d e s , < / T e x t > < B o o k M a r k E n t r y N a m e > S M _ M o v 1 0 0 : 0 0 : 4 8 . 2 < / B o o k M a r k E n t r y N a m e > < B o o k M a r k E x i t N a m e > S M _ M o v 1 0 0 : 0 0 : 5 1 . 7 < / B o o k M a r k E x i t N a m e > < B o o k M a r k E n t r y P o s i t i o n > 4 8 2 6 7 < / B o o k M a r k E n t r y P o s i t i o n > < B o o k M a r k E x i t P o s i t i o n > 5 1 7 3 3 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 2 7 a 6 9 a b 8 - f a 8 f - 4 7 f a - 8 0 1 d - 8 3 f 4 4 1 3 7 7 e 5 c < / I n t e r n a l I d > < N a m e > S M _ M o v 1 i n c l u d i n g t h e b a c k g r o u n d 0 0 : 0 0 : 5 1 . 8 - 0 0 : 0 0 : 5 6 . 0 < / N a m e > < T e x t > i n c l u d i n g   t h e   b a c k g r o u n d   d e s i g n   ( i n   t h i s   e x a m p l e ,   i t  s   p l a i n   w h i t e ) , < / T e x t > < B o o k M a r k E n t r y N a m e > S M _ M o v 1 0 0 : 0 0 : 5 1 . 8 < / B o o k M a r k E n t r y N a m e > < B o o k M a r k E x i t N a m e > S M _ M o v 1 0 0 : 0 0 : 5 6 . 0 < / B o o k M a r k E x i t N a m e > < B o o k M a r k E n t r y P o s i t i o n > 5 1 8 3 3 < / B o o k M a r k E n t r y P o s i t i o n > < B o o k M a r k E x i t P o s i t i o n > 5 6 0 0 0 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 8 b 4 2 d 3 6 0 - a 5 d d - 4 d c 0 - b 1 f 7 - 6 d 9 b c b 4 7 a 1 1 4 < / I n t e r n a l I d > < N a m e > S M _ M o v 1 f o n t s t y l e s , c o l o r 0 0 : 0 0 : 5 6 . 1 - 0 0 : 0 1 : 0 4 . 2 < / N a m e > < T e x t > f o n t   s t y l e s ,   c o l o r   s c h e m e ,   t y p e s   o f   p l a c e h o l d e r s ,   e v e n   t h e   b u l l e t   d e s i g n   f o r   l i s t s . < / T e x t > < B o o k M a r k E n t r y N a m e > S M _ M o v 1 0 0 : 0 0 : 5 6 . 1 < / B o o k M a r k E n t r y N a m e > < B o o k M a r k E x i t N a m e > S M _ M o v 1 0 0 : 0 1 : 0 4 . 2 < / B o o k M a r k E x i t N a m e > < B o o k M a r k E n t r y P o s i t i o n > 5 6 1 0 0 < / B o o k M a r k E n t r y P o s i t i o n > < B o o k M a r k E x i t P o s i t i o n > 6 4 2 3 3 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 1 2 f b 7 b 7 5 - c 1 8 1 - 4 5 b f - b d c 0 - 7 e 1 c a 8 9 3 5 9 a 6 < / I n t e r n a l I d > < N a m e > S M _ M o v 1 T o m a k e a 0 0 : 0 1 : 0 4 . 3 - 0 0 : 0 1 : 1 1 . 8 < / N a m e > < T e x t > T o   m a k e   a   d e s i g n   c h a n g e   f o r   t h e   w h o l e   p r e s e n t a t i o n  s u c h   a s   c h a n g i n g   t h e   t i t l e   f o n t   c o l o r  c h a n g e   t h e   s l i d e   m a s t e r . < / T e x t > < B o o k M a r k E n t r y N a m e > S M _ M o v 1 0 0 : 0 1 : 0 4 . 3 < / B o o k M a r k E n t r y N a m e > < B o o k M a r k E x i t N a m e > S M _ M o v 1 0 0 : 0 1 : 1 1 . 8 < / B o o k M a r k E x i t N a m e > < B o o k M a r k E n t r y P o s i t i o n > 6 4 3 3 3 < / B o o k M a r k E n t r y P o s i t i o n > < B o o k M a r k E x i t P o s i t i o n > 7 1 8 0 0 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 f f 6 3 e a 1 7 - 9 1 4 9 - 4 d 2 8 - a 1 5 2 - 3 f 6 9 4 5 2 3 3 9 d 8 < / I n t e r n a l I d > < N a m e > S M _ M o v 1 L e t  s m a k e i t 0 0 : 0 1 : 1 1 . 9 - 0 0 : 0 1 : 1 5 . 2 < / N a m e > < T e x t > L e t  s   m a k e   i t   a   r u s t   c o l o r . < / T e x t > < B o o k M a r k E n t r y N a m e > S M _ M o v 1 0 0 : 0 1 : 1 1 . 9 < / B o o k M a r k E n t r y N a m e > < B o o k M a r k E x i t N a m e > S M _ M o v 1 0 0 : 0 1 : 1 5 . 2 < / B o o k M a r k E x i t N a m e > < B o o k M a r k E n t r y P o s i t i o n > 7 1 9 0 0 < / B o o k M a r k E n t r y P o s i t i o n > < B o o k M a r k E x i t P o s i t i o n > 7 5 2 3 3 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 c b b 0 2 d a 7 - 9 5 6 4 - 4 6 4 f - 8 e 0 f - a 9 5 5 0 0 7 3 0 4 a 3 < / I n t e r n a l I d > < N a m e > S M _ M o v 1 T h e c h a n g e a p p l i e s 0 0 : 0 1 : 1 5 . 3 - 0 0 : 0 1 : 2 0 . 6 < / N a m e > < T e x t > T h e   c h a n g e   a p p l i e s   t o   e v e r y   l a y o u t . < / T e x t > < B o o k M a r k E n t r y N a m e > S M _ M o v 1 0 0 : 0 1 : 1 5 . 3 < / B o o k M a r k E n t r y N a m e > < B o o k M a r k E x i t N a m e > S M _ M o v 1 0 0 : 0 1 : 2 0 . 6 < / B o o k M a r k E x i t N a m e > < B o o k M a r k E n t r y P o s i t i o n > 7 5 3 3 3 < / B o o k M a r k E n t r y P o s i t i o n > < B o o k M a r k E x i t P o s i t i o n > 8 0 6 0 0 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 6 f b 2 d d 3 f - 6 c c d - 4 c 5 4 - b 7 a 9 - 4 4 1 b 9 3 c 4 c 0 c 5 < / I n t e r n a l I d > < N a m e > S M _ M o v 1 A t t h e s a m e 0 0 : 0 1 : 2 0 . 7 - 0 0 : 0 1 : 2 5 . 7 < / N a m e > < T e x t > A t   t h e   s a m e   t i m e ,   t h e   b e n e f i t   o f   t h e   l a y o u t s   i s   t h a t   I   c a n   c u s t o m i z e   t h e m   i n d i v i d u a l l y . < / T e x t > < B o o k M a r k E n t r y N a m e > S M _ M o v 1 0 0 : 0 1 : 2 0 . 7 < / B o o k M a r k E n t r y N a m e > < B o o k M a r k E x i t N a m e > S M _ M o v 1 0 0 : 0 1 : 2 5 . 7 < / B o o k M a r k E x i t N a m e > < B o o k M a r k E n t r y P o s i t i o n > 8 0 7 0 0 < / B o o k M a r k E n t r y P o s i t i o n > < B o o k M a r k E x i t P o s i t i o n > 8 5 7 0 0 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 0 e 9 2 7 1 1 8 - b 5 3 f - 4 7 b a - a 2 7 3 - e 6 1 9 8 a 1 8 9 5 b 2 < / I n t e r n a l I d > < N a m e > S M _ M o v 1 S o f o r e x a m p l e , 0 0 : 0 1 : 2 5 . 8 - 0 0 : 0 1 : 3 0 . 3 < / N a m e > < T e x t > S o   f o r   e x a m p l e ,   I   c a n   g i v e   t h i s   T i t l e   S l i d e   L a y o u t   a   d i f f e r e n t   t i t l e   f o n t   c o l o r , < / T e x t > < B o o k M a r k E n t r y N a m e > S M _ M o v 1 0 0 : 0 1 : 2 5 . 8 < / B o o k M a r k E n t r y N a m e > < B o o k M a r k E x i t N a m e > S M _ M o v 1 0 0 : 0 1 : 3 0 . 3 < / B o o k M a r k E x i t N a m e > < B o o k M a r k E n t r y P o s i t i o n > 8 5 8 0 0 < / B o o k M a r k E n t r y P o s i t i o n > < B o o k M a r k E x i t P o s i t i o n > 9 0 3 0 0 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 0 8 f 2 e 0 6 b - e a 4 f - 4 5 e 2 - 9 5 e b - e a 9 9 b 4 7 6 b 0 0 1 < / I n t e r n a l I d > < N a m e > S M _ M o v 1 s u c h a s b l u e , 0 0 : 0 1 : 3 0 . 4 - 0 0 : 0 1 : 3 6 . 3 < / N a m e > < T e x t > s u c h   a s   b l u e ,   a n d   t h e   c h a n g e   a p p l i e s   o n l y   t o   t h a t   l a y o u t . < / T e x t > < B o o k M a r k E n t r y N a m e > S M _ M o v 1 0 0 : 0 1 : 3 0 . 4 < / B o o k M a r k E n t r y N a m e > < B o o k M a r k E x i t N a m e > S M _ M o v 1 0 0 : 0 1 : 3 6 . 3 < / B o o k M a r k E x i t N a m e > < B o o k M a r k E n t r y P o s i t i o n > 9 0 4 0 0 < / B o o k M a r k E n t r y P o s i t i o n > < B o o k M a r k E x i t P o s i t i o n > 9 6 3 6 7 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 e 8 e b 4 d b a - 1 f c 2 - 4 1 b 6 - 8 5 9 8 - 1 3 f b 2 e 2 0 b 7 1 0 < / I n t e r n a l I d > < N a m e > S M _ M o v 1 S w i t c h i n g t o N o r m a l 0 0 : 0 1 : 3 6 . 4 - 0 0 : 0 1 : 4 5 . 6 < / N a m e > < T e x t > S w i t c h i n g   t o   N o r m a l   v i e w ,   I   s e e   t h a t   t h e   t i t l e   s l i d e   h a s   t h e   b l u e   f o n t   c o l o r ,   a n d   t h e   o t h e r   s l i d e s   h a v e   t h e   r u s t   c o l o r . < / T e x t > < B o o k M a r k E n t r y N a m e > S M _ M o v 1 0 0 : 0 1 : 3 6 . 4 < / B o o k M a r k E n t r y N a m e > < B o o k M a r k E x i t N a m e > S M _ M o v 1 0 0 : 0 1 : 4 5 . 6 < / B o o k M a r k E x i t N a m e > < B o o k M a r k E n t r y P o s i t i o n > 9 6 4 6 7 < / B o o k M a r k E n t r y P o s i t i o n > < B o o k M a r k E x i t P o s i t i o n > 1 0 5 6 0 0 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 4 5 c e 0 4 9 1 - 0 3 9 3 - 4 3 8 3 - a 7 8 8 - 7 4 c 7 5 b e d c 0 6 b < / I n t e r n a l I d > < N a m e > S M _ M o v 1 S o t h e m a s t e r 0 0 : 0 1 : 4 5 . 7 - 0 0 : 0 1 : 5 0 . 9 < / N a m e > < T e x t > S o   t h e   m a s t e r   l a y o u t s   l e t   m e   m a k e   d e s i g n   c h a n g e s   a p a r t   f r o m   t h e   s l i d e   m a s t e r . < / T e x t > < B o o k M a r k E n t r y N a m e > S M _ M o v 1 0 0 : 0 1 : 4 5 . 7 < / B o o k M a r k E n t r y N a m e > < B o o k M a r k E x i t N a m e > S M _ M o v 1 0 0 : 0 1 : 5 0 . 9 < / B o o k M a r k E x i t N a m e > < B o o k M a r k E n t r y P o s i t i o n > 1 0 5 7 0 0 < / B o o k M a r k E n t r y P o s i t i o n > < B o o k M a r k E x i t P o s i t i o n > 1 1 0 9 0 0 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 6 9 2 e 8 4 4 6 - 1 0 e c - 4 4 f 7 - b 0 0 5 - 6 8 8 5 7 5 e 0 8 0 6 9 < / I n t e r n a l I d > < N a m e > S M _ M o v 1 A l s o , I c a n 0 0 : 0 1 : 5 1 . 0 - 0 0 : 0 1 : 5 4 . 6 < / N a m e > < T e x t > A l s o ,   I   c a n   c r e a t e   e x a c t l y   t h e   t y p e   o f   l a y o u t   I   w a n t . < / T e x t > < B o o k M a r k E n t r y N a m e > S M _ M o v 1 0 0 : 0 1 : 5 1 . 0 < / B o o k M a r k E n t r y N a m e > < B o o k M a r k E x i t N a m e > S M _ M o v 1 0 0 : 0 1 : 5 4 . 6 < / B o o k M a r k E x i t N a m e > < B o o k M a r k E n t r y P o s i t i o n > 1 1 1 0 0 0 < / B o o k M a r k E n t r y P o s i t i o n > < B o o k M a r k E x i t P o s i t i o n > 1 1 4 6 0 0 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 9 e 4 0 4 8 1 e - 9 b b 8 - 4 6 f 6 - a a e 3 - 7 8 b 0 3 a 2 0 2 e 9 8 < / I n t e r n a l I d > < N a m e > S M _ M o v 1 I n S l i d e M a s t e r 0 0 : 0 1 : 5 4 . 7 - 0 0 : 0 2 : 0 0 . 8 < / N a m e > < T e x t > I n   S l i d e   M a s t e r   v i e w ,   I   c l i c k   t h e   I n s e r t   L a y o u t   c o m m a n d   a n d   g e t   a   b r a n d - n e w   l a y o u t . < / T e x t > < B o o k M a r k E n t r y N a m e > S M _ M o v 1 0 0 : 0 1 : 5 4 . 7 < / B o o k M a r k E n t r y N a m e > < B o o k M a r k E x i t N a m e > S M _ M o v 1 0 0 : 0 2 : 0 0 . 8 < / B o o k M a r k E x i t N a m e > < B o o k M a r k E n t r y P o s i t i o n > 1 1 4 7 0 0 < / B o o k M a r k E n t r y P o s i t i o n > < B o o k M a r k E x i t P o s i t i o n > 1 2 0 8 3 3 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 d 1 0 0 8 8 a b - 6 c 5 a - 4 6 7 c - a e 3 f - 8 5 e 9 4 7 2 e c a 4 5 < / I n t e r n a l I d > < N a m e > S M _ M o v 1 T h e n I u s e 0 0 : 0 2 : 0 0 . 9 - 0 0 : 0 2 : 0 7 . 7 < / N a m e > < T e x t > T h e n   I   u s e   I n s e r t   P l a c e h o l d e r   t o   c h o o s e   a   p l a c e h o l d e r   t y p e   a n d   d r a w   i t   o n   t h e   l a y o u t . < / T e x t > < B o o k M a r k E n t r y N a m e > S M _ M o v 1 0 0 : 0 2 : 0 0 . 9 < / B o o k M a r k E n t r y N a m e > < B o o k M a r k E x i t N a m e > S M _ M o v 1 0 0 : 0 2 : 0 7 . 7 < / B o o k M a r k E x i t N a m e > < B o o k M a r k E n t r y P o s i t i o n > 1 2 0 9 3 3 < / B o o k M a r k E n t r y P o s i t i o n > < B o o k M a r k E x i t P o s i t i o n > 1 2 7 7 3 3 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 5 2 4 5 6 1 2 0 - f a e 3 - 4 6 4 f - a a e 5 - a 5 5 d 6 0 9 0 1 a f 7 < / I n t e r n a l I d > < N a m e > S M _ M o v 1 U s i n g R e n a m e L a y o u t , 0 0 : 0 2 : 0 7 . 8 - 0 0 : 0 2 : 1 6 . 4 < / N a m e > < T e x t > U s i n g   R e n a m e   L a y o u t ,   I  l l   g i v e   t h e   l a y o u t   i t s   o w n   n a m e   a n d   s a v e   i t . < / T e x t > < B o o k M a r k E n t r y N a m e > S M _ M o v 1 0 0 : 0 2 : 0 7 . 8 < / B o o k M a r k E n t r y N a m e > < B o o k M a r k E x i t N a m e > S M _ M o v 1 0 0 : 0 2 : 1 6 . 4 < / B o o k M a r k E x i t N a m e > < B o o k M a r k E n t r y P o s i t i o n > 1 2 7 8 3 3 < / B o o k M a r k E n t r y P o s i t i o n > < B o o k M a r k E x i t P o s i t i o n > 1 3 6 4 3 3 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 1 b 7 3 d 5 2 5 - 2 5 8 b - 4 f 4 0 - 9 8 9 0 - 3 f 8 e 4 9 7 a c b f 0 < / I n t e r n a l I d > < N a m e > S M _ M o v 1 I n N o r m a l v i e w , 0 0 : 0 2 : 1 6 . 5 - 0 0 : 0 2 : 2 4 . 1 < / N a m e > < T e x t > I n   N o r m a l   v i e w ,   w h e n   I   i n s e r t   a   n e w   s l i d e ,   t h e   c u s t o m   l a y o u t   i s   a v a i l a b l e   i n   t h e   l a y o u t   g a l l e r y . < / T e x t > < B o o k M a r k E n t r y N a m e > S M _ M o v 1 0 0 : 0 2 : 1 6 . 5 < / B o o k M a r k E n t r y N a m e > < B o o k M a r k E x i t N a m e > S M _ M o v 1 0 0 : 0 2 : 2 4 . 1 < / B o o k M a r k E x i t N a m e > < B o o k M a r k E n t r y P o s i t i o n > 1 3 6 5 3 3 < / B o o k M a r k E n t r y P o s i t i o n > < B o o k M a r k E x i t P o s i t i o n > 1 4 4 1 6 7 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 b 0 b 2 e 0 b 6 - a d 3 4 - 4 6 1 d - b 5 3 3 - 8 d 4 e 9 4 f f 7 6 9 d < / I n t e r n a l I d > < N a m e > S M _ M o v 1 B a c k i n S l i d e 0 0 : 0 2 : 2 4 . 2 - 0 0 : 0 2 : 3 3 . 4 < / N a m e > < T e x t > B a c k   i n   S l i d e   M a s t e r   v i e w ,   I  l l   a l s o   r e n a m e   t h e   c u s t o m i z e d   s l i d e   m a s t e r . < / T e x t > < B o o k M a r k E n t r y N a m e > S M _ M o v 1 0 0 : 0 2 : 2 4 . 2 < / B o o k M a r k E n t r y N a m e > < B o o k M a r k E x i t N a m e > S M _ M o v 1 0 0 : 0 2 : 3 3 . 4 < / B o o k M a r k E x i t N a m e > < B o o k M a r k E n t r y P o s i t i o n > 1 4 4 2 6 7 < / B o o k M a r k E n t r y P o s i t i o n > < B o o k M a r k E x i t P o s i t i o n > 1 5 3 4 0 0 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 1 5 8 6 b a 8 c - 6 0 e 2 - 4 a a 3 - b f 1 b - 3 9 6 d 8 4 3 2 0 e c 1 < / I n t e r n a l I d > < N a m e > S M _ M o v 1 W h e n I  m e d i t i n g , 0 0 : 0 2 : 3 3 . 5 - 0 0 : 0 2 : 4 0 . 8 < / N a m e > < T e x t > W h e n   I  m   e d i t i n g ,   i n   N o r m a l   v i e w ,   i t  s   e a s y   t o   f i n d   m y   c u s t o m i z e d   d e s i g n   i n   t h e   T h e m e s   g a l l e r y . < / T e x t > < B o o k M a r k E n t r y N a m e > S M _ M o v 1 0 0 : 0 2 : 3 3 . 5 < / B o o k M a r k E n t r y N a m e > < B o o k M a r k E x i t N a m e > S M _ M o v 1 0 0 : 0 2 : 4 0 . 8 < / B o o k M a r k E x i t N a m e > < B o o k M a r k E n t r y P o s i t i o n > 1 5 3 5 0 0 < / B o o k M a r k E n t r y P o s i t i o n > < B o o k M a r k E x i t P o s i t i o n > 1 6 0 8 0 0 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 b 6 0 a 6 3 3 7 - 2 b 3 5 - 4 8 3 4 - b b 8 a - 4 8 6 b b e 7 2 2 3 e 4 < / I n t e r n a l I d > < N a m e > S M _ M o v 1 I f I s a v e 0 0 : 0 2 : 4 0 . 9 - 0 0 : 0 2 : 4 7 . 1 < / N a m e > < T e x t > I f   I   s a v e   i t   a s   a   t h e m e ,   t h e n   i t  s   a l w a y s   a v a i l a b l e   f o r   m e   t o   a p p l y   f r o m   t h e   g a l l e r y . < / T e x t > < B o o k M a r k E n t r y N a m e > S M _ M o v 1 0 0 : 0 2 : 4 0 . 9 < / B o o k M a r k E n t r y N a m e > < B o o k M a r k E x i t N a m e > S M _ M o v 1 0 0 : 0 2 : 4 7 . 1 < / B o o k M a r k E x i t N a m e > < B o o k M a r k E n t r y P o s i t i o n > 1 6 0 9 0 0 < / B o o k M a r k E n t r y P o s i t i o n > < B o o k M a r k E x i t P o s i t i o n > 1 6 7 1 3 3 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 a c 5 2 a a 0 5 - 0 7 2 a - 4 8 6 4 - 9 3 d f - 8 2 0 f a 1 a d 4 6 6 1 < / I n t e r n a l I d > < N a m e > S M _ M o v 1 S l i d e m a s t e r s l e t 0 0 : 0 2 : 4 7 . 2 - 0 0 : 0 2 : 4 9 . 3 < / N a m e > < T e x t > S l i d e   m a s t e r s   l e t   m e   d o   m o r e : < / T e x t > < B o o k M a r k E n t r y N a m e > S M _ M o v 1 0 0 : 0 2 : 4 7 . 2 < / B o o k M a r k E n t r y N a m e > < B o o k M a r k E x i t N a m e > S M _ M o v 1 0 0 : 0 2 : 4 9 . 3 < / B o o k M a r k E x i t N a m e > < B o o k M a r k E n t r y P o s i t i o n > 1 6 7 2 3 3 < / B o o k M a r k E n t r y P o s i t i o n > < B o o k M a r k E x i t P o s i t i o n > 1 6 9 3 0 0 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 8 d 7 d 8 f 4 7 - 4 6 2 c - 4 c 8 d - a d 5 9 - a b 9 5 7 5 e 7 6 e 3 f < / I n t e r n a l I d > < N a m e > S M _ M o v 1 I f I n e e d 0 0 : 0 2 : 4 9 . 4 - 0 0 : 0 2 : 5 5 . 9 < / N a m e > < T e x t > I f   I   n e e d   o n e   s e t   o f   s l i d e s   t o   b e   c o m p l e t e l y   d i f f e r e n t   f r o m   t h e   r e s t ,   I   c a n   i n s e r t   a n o t h e r   s l i d e   m a s t e r , < / T e x t > < B o o k M a r k E n t r y N a m e > S M _ M o v 1 0 0 : 0 2 : 4 9 . 4 < / B o o k M a r k E n t r y N a m e > < B o o k M a r k E x i t N a m e > S M _ M o v 1 0 0 : 0 2 : 5 5 . 9 < / B o o k M a r k E x i t N a m e > < B o o k M a r k E n t r y P o s i t i o n > 1 6 9 4 0 0 < / B o o k M a r k E n t r y P o s i t i o n > < B o o k M a r k E x i t P o s i t i o n > 1 7 5 9 0 0 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 5 1 e e 8 8 a d - 8 9 3 5 - 4 2 f 5 - 8 d 5 9 - e 7 0 1 3 3 2 9 4 e d 4 < / I n t e r n a l I d > < N a m e > S M _ M o v 1 a n d t h e n c u s t o m i z e 0 0 : 0 2 : 5 6 . 0 - 0 0 : 0 3 : 0 2 . 3 < / N a m e > < T e x t > a n d   t h e n   c u s t o m i z e   i t   w i t h   i t s   o w n   d e s i g n   a n d   l a y o u t s . < / T e x t > < B o o k M a r k E n t r y N a m e > S M _ M o v 1 0 0 : 0 2 : 5 6 . 0 < / B o o k M a r k E n t r y N a m e > < B o o k M a r k E x i t N a m e > S M _ M o v 1 0 0 : 0 3 : 0 2 . 3 < / B o o k M a r k E x i t N a m e > < B o o k M a r k E n t r y P o s i t i o n > 1 7 6 0 0 0 < / B o o k M a r k E n t r y P o s i t i o n > < B o o k M a r k E x i t P o s i t i o n > 1 8 2 3 0 0 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 c 4 4 0 7 b b a - f 7 9 6 - 4 5 4 3 - a b f 0 - 0 3 f 3 5 b e 6 8 b e b < / I n t e r n a l I d > < N a m e > S M _ M o v 1 U p n e x t : C u s t o m i z e 0 0 : 0 3 : 0 2 . 4 - 0 0 : 0 3 : 0 6 . 0 < / N a m e > < T e x t > U p   n e x t :   C u s t o m i z e   t h e   s l i d e   m a s t e r . < / T e x t > < B o o k M a r k E n t r y N a m e > S M _ M o v 1 0 0 : 0 3 : 0 2 . 4 < / B o o k M a r k E n t r y N a m e > < B o o k M a r k E x i t N a m e > S M _ M o v 1 0 0 : 0 3 : 0 6 . 0 < / B o o k M a r k E x i t N a m e > < B o o k M a r k E n t r y P o s i t i o n > 1 8 2 4 0 0 < / B o o k M a r k E n t r y P o s i t i o n > < B o o k M a r k E x i t P o s i t i o n > 1 8 6 0 3 3 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8.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9.xml>��< ? x m l   v e r s i o n = " 1 . 0 "   e n c o d i n g = " u t f - 1 6 " ? > < C a p t i o n I t e m s L i s t   x m l n s : x s i = " h t t p : / / w w w . w 3 . o r g / 2 0 0 1 / X M L S c h e m a - i n s t a n c e "   x m l n s : x s d = " h t t p : / / w w w . w 3 . o r g / 2 0 0 1 / X M L S c h e m a " > < I d > 5 2 7 6 3 4 6 c - 4 5 1 5 - 4 3 0 a - a e 5 e - b c 0 1 0 4 5 5 d 9 c 5 < / I d > < C a p t i o n I t e m s > < C a p t i o n I t e m > < I n t e r n a l I d > 8 1 e 7 4 5 9 1 - 5 3 b 1 - 4 a f e - 8 7 4 6 - d 9 f c 3 3 6 9 c 2 4 5 < / I n t e r n a l I d > < N a m e > S M _ M o v 4 I n t h i s p r e s e n t a t i o n , 0 0 : 0 0 : 0 0 . 0 - 0 0 : 0 0 : 0 6 . 1 < / N a m e > < T e x t > I n   t h i s   p r e s e n t a t i o n ,   I  v e   c u s t o m i z e d   t h e   s l i d e   m a s t e r   a n d   v a r i o u s   m a s t e r   l a y o u t s < / T e x t > < B o o k M a r k E n t r y N a m e > S M _ M o v 4 0 0 : 0 0 : 0 0 . 0 < / B o o k M a r k E n t r y N a m e > < B o o k M a r k E x i t N a m e > S M _ M o v 4 0 0 : 0 0 : 0 6 . 1 < / B o o k M a r k E x i t N a m e > < B o o k M a r k E n t r y P o s i t i o n > 3 3 < / B o o k M a r k E n t r y P o s i t i o n > < B o o k M a r k E x i t P o s i t i o n > 6 1 0 0 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 8 2 d 4 4 f e a - c 3 8 9 - 4 7 0 7 - 8 a 5 b - 0 8 a d 5 3 9 e 7 9 4 8 < / I n t e r n a l I d > < N a m e > S M _ M o v 4 a n d a p p l i e d t h o s e 0 0 : 0 0 : 0 6 . 2 - 0 0 : 0 0 : 0 9 . 2 < / N a m e > < T e x t > a n d   a p p l i e d   t h o s e   c h a n g e s   t o   t h e   s l i d e s . < / T e x t > < B o o k M a r k E n t r y N a m e > S M _ M o v 4 0 0 : 0 0 : 0 6 . 2 < / B o o k M a r k E n t r y N a m e > < B o o k M a r k E x i t N a m e > S M _ M o v 4 0 0 : 0 0 : 0 9 . 2 < / B o o k M a r k E x i t N a m e > < B o o k M a r k E n t r y P o s i t i o n > 6 2 0 0 < / B o o k M a r k E n t r y P o s i t i o n > < B o o k M a r k E x i t P o s i t i o n > 9 2 0 0 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 4 9 1 0 2 7 f 2 - 4 f d 0 - 4 a c 4 - 8 2 7 a - d 5 4 e 4 2 f d f f 4 d < / I n t e r n a l I d > < N a m e > S M _ M o v 4 B u t a f t e r t h i n k i n g 0 0 : 0 0 : 0 9 . 3 - 0 0 : 0 0 : 1 0 . 6 < / N a m e > < T e x t > B u t   a f t e r   t h i n k i n g   a b o u t   i t , < / T e x t > < B o o k M a r k E n t r y N a m e > S M _ M o v 4 0 0 : 0 0 : 0 9 . 3 < / B o o k M a r k E n t r y N a m e > < B o o k M a r k E x i t N a m e > S M _ M o v 4 0 0 : 0 0 : 1 0 . 6 < / B o o k M a r k E x i t N a m e > < B o o k M a r k E n t r y P o s i t i o n > 9 3 0 0 < / B o o k M a r k E n t r y P o s i t i o n > < B o o k M a r k E x i t P o s i t i o n > 1 0 6 6 7 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 2 2 f 3 7 0 3 7 - 8 a c 0 - 4 6 6 c - a 5 2 1 - f 9 1 2 7 1 5 1 c 7 0 2 < / I n t e r n a l I d > < N a m e > S M _ M o v 4 I  d r e a l l y l i k e 0 0 : 0 0 : 1 0 . 7 - 0 0 : 0 0 : 1 7 . 3 < / N a m e > < T e x t > I  d   r e a l l y   l i k e   t h i s   T e s t i m o n i a l s   s e c t i o n   t o   l o o k   d i f f e r e n t   f r o m   t h e   r e s t   o f   t h e   s l i d e s ,   w i t h   i t s   o w n   l a y o u t s . < / T e x t > < B o o k M a r k E n t r y N a m e > S M _ M o v 4 0 0 : 0 0 : 1 0 . 7 < / B o o k M a r k E n t r y N a m e > < B o o k M a r k E x i t N a m e > S M _ M o v 4 0 0 : 0 0 : 1 7 . 3 < / B o o k M a r k E x i t N a m e > < B o o k M a r k E n t r y P o s i t i o n > 1 0 7 6 7 < / B o o k M a r k E n t r y P o s i t i o n > < B o o k M a r k E x i t P o s i t i o n > 1 7 3 0 0 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 0 3 f 9 a a 7 1 - a 3 2 a - 4 a 3 d - a a 1 b - d 6 d e a 6 7 6 9 e b 8 < / I n t e r n a l I d > < N a m e > S M _ M o v 4 M y s o l u t i o n ? C r e a t e 0 0 : 0 0 : 1 7 . 4 - 0 0 : 0 0 : 2 1 . 9 < / N a m e > < T e x t > M y   s o l u t i o n ?   C r e a t e   a n   a d d i t i o n a l   s l i d e   m a s t e r   f o r   t h a t   s e c t i o n . < / T e x t > < B o o k M a r k E n t r y N a m e > S M _ M o v 4 0 0 : 0 0 : 1 7 . 4 < / B o o k M a r k E n t r y N a m e > < B o o k M a r k E x i t N a m e > S M _ M o v 4 0 0 : 0 0 : 2 1 . 9 < / B o o k M a r k E x i t N a m e > < B o o k M a r k E n t r y P o s i t i o n > 1 7 4 0 0 < / B o o k M a r k E n t r y P o s i t i o n > < B o o k M a r k E x i t P o s i t i o n > 2 1 9 3 3 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 8 2 2 2 a 6 4 3 - 4 f 7 b - 4 a 8 2 - 8 3 0 3 - 1 5 3 3 9 5 f 5 3 4 3 2 < / I n t e r n a l I d > < N a m e > S M _ M o v 4 L e t  s s w i t c h t o 0 0 : 0 0 : 2 2 . 0 - 0 0 : 0 0 : 2 7 . 1 < / N a m e > < T e x t > L e t  s   s w i t c h   t o   S l i d e   M a s t e r   v i e w   a n d   c r e a t e   a   n e w   m a s t e r . < / T e x t > < B o o k M a r k E n t r y N a m e > S M _ M o v 4 0 0 : 0 0 : 2 2 . 0 < / B o o k M a r k E n t r y N a m e > < B o o k M a r k E x i t N a m e > S M _ M o v 4 0 0 : 0 0 : 2 7 . 1 < / B o o k M a r k E x i t N a m e > < B o o k M a r k E n t r y P o s i t i o n > 2 2 0 3 3 < / B o o k M a r k E n t r y P o s i t i o n > < B o o k M a r k E x i t P o s i t i o n > 2 7 1 3 3 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 f 3 a f 0 5 5 c - d e 7 0 - 4 4 8 5 - 9 c 7 8 - 6 1 d 6 d c 8 c f a f 9 < / I n t e r n a l I d > < N a m e > S M _ M o v 4 T o k e e p m a n y 0 0 : 0 0 : 2 7 . 2 - 0 0 : 0 0 : 3 6 . 0 < / N a m e > < T e x t > T o   k e e p   m a n y   o f   t h e   d e s i g n   d e t a i l s   o f   t h e   c u r r e n t   m a s t e r ,   I  l l   r i g h t - c l i c k   t h e   m a s t e r   a n d   c h o o s e   D u p l i c a t e   S l i d e   M a s t e r . < / T e x t > < B o o k M a r k E n t r y N a m e > S M _ M o v 4 0 0 : 0 0 : 2 7 . 2 < / B o o k M a r k E n t r y N a m e > < B o o k M a r k E x i t N a m e > S M _ M o v 4 0 0 : 0 0 : 3 6 . 0 < / B o o k M a r k E x i t N a m e > < B o o k M a r k E n t r y P o s i t i o n > 2 7 2 3 3 < / B o o k M a r k E n t r y P o s i t i o n > < B o o k M a r k E x i t P o s i t i o n > 3 6 0 0 0 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 7 6 6 3 3 8 8 f - 2 b 0 c - 4 1 0 5 - 9 2 e e - a 9 a 3 a 9 7 d 6 1 3 d < / I n t e r n a l I d > < N a m e > S M _ M o v 4 T h e n e w m a s t e r 0 0 : 0 0 : 3 6 . 1 - 0 0 : 0 0 : 4 0 . 3 < / N a m e > < T e x t > T h e   n e w   m a s t e r   g e t s   i n s e r t e d   a s   n u m b e r   2 . < / T e x t > < B o o k M a r k E n t r y N a m e > S M _ M o v 4 0 0 : 0 0 : 3 6 . 1 < / B o o k M a r k E n t r y N a m e > < B o o k M a r k E x i t N a m e > S M _ M o v 4 0 0 : 0 0 : 4 0 . 3 < / B o o k M a r k E x i t N a m e > < B o o k M a r k E n t r y P o s i t i o n > 3 6 1 0 0 < / B o o k M a r k E n t r y P o s i t i o n > < B o o k M a r k E x i t P o s i t i o n > 4 0 3 0 0 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 6 c 3 5 9 d f 8 - 2 4 1 6 - 4 c 0 e - 9 3 f 5 - b c 5 b a 2 d 7 4 8 7 1 < / I n t e r n a l I d > < N a m e > S M _ M o v 4 I t h a s t h e 0 0 : 0 0 : 4 0 . 4 - 0 0 : 0 0 : 4 4 . 0 < / N a m e > < T e x t > I t   h a s   t h e   s a m e   n a m e   a s   t h e   o r i g i n a l   m a s t e r ,   F a b r i k a m   T h e m e , < / T e x t > < B o o k M a r k E n t r y N a m e > S M _ M o v 4 0 0 : 0 0 : 4 0 . 4 < / B o o k M a r k E n t r y N a m e > < B o o k M a r k E x i t N a m e > S M _ M o v 4 0 0 : 0 0 : 4 4 . 0 < / B o o k M a r k E x i t N a m e > < B o o k M a r k E n t r y P o s i t i o n > 4 0 4 0 0 < / B o o k M a r k E n t r y P o s i t i o n > < B o o k M a r k E x i t P o s i t i o n > 4 4 0 3 3 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 2 1 0 8 a 1 e 8 - 9 8 9 2 - 4 c d b - a 8 d 8 - 2 c 5 6 9 6 f 2 d 9 3 a < / I n t e r n a l I d > < N a m e > S M _ M o v 4 b u t w i t h a 0 0 : 0 0 : 4 4 . 1 - 0 0 : 0 0 : 4 9 . 8 < / N a m e > < T e x t > b u t   w i t h   a   n u m b e r   1   i n   f r o n t ,   m e a n i n g   i t  s   t h e   f i r s t   c o p y   o f   t h e   o r i g i n a l . < / T e x t > < B o o k M a r k E n t r y N a m e > S M _ M o v 4 0 0 : 0 0 : 4 4 . 1 < / B o o k M a r k E n t r y N a m e > < B o o k M a r k E x i t N a m e > S M _ M o v 4 0 0 : 0 0 : 4 9 . 8 < / B o o k M a r k E x i t N a m e > < B o o k M a r k E n t r y P o s i t i o n > 4 4 1 3 3 < / B o o k M a r k E n t r y P o s i t i o n > < B o o k M a r k E x i t P o s i t i o n > 4 9 8 0 0 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 d 3 5 e e f 0 7 - 0 5 2 a - 4 9 a 6 - a 9 d 1 - b f e 4 d 9 a b d 6 a 5 < / I n t e r n a l I d > < N a m e > S M _ M o v 4 N o w , l e t  s r e n a m e 0 0 : 0 0 : 4 9 . 9 - 0 0 : 0 0 : 5 7 . 8 < / N a m e > < T e x t > N o w ,   l e t  s   r e n a m e   i t ;   w e  l l   c a l l   i t    F a b r i k a m   T e s t i m o n i a l s .  < / T e x t > < B o o k M a r k E n t r y N a m e > S M _ M o v 4 0 0 : 0 0 : 4 9 . 9 < / B o o k M a r k E n t r y N a m e > < B o o k M a r k E x i t N a m e > S M _ M o v 4 0 0 : 0 0 : 5 7 . 8 < / B o o k M a r k E x i t N a m e > < B o o k M a r k E n t r y P o s i t i o n > 4 9 9 0 0 < / B o o k M a r k E n t r y P o s i t i o n > < B o o k M a r k E x i t P o s i t i o n > 5 7 8 3 3 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 b f 5 5 b 3 a 0 - 3 4 5 d - 4 4 e 0 - 8 b 9 6 - 7 c e b 7 3 d e 1 a 0 e < / I n t e r n a l I d > < N a m e > S M _ M o v 4 A n d w e  l l g i v e 0 0 : 0 0 : 5 7 . 9 - 0 0 : 0 1 : 0 1 . 6 < / N a m e > < T e x t > A n d   w e  l l   g i v e   i t   a   u n i q u e   d e s i g n ,   s t a r t i n g   w i t h   t h e   b a c k g r o u n d . < / T e x t > < B o o k M a r k E n t r y N a m e > S M _ M o v 4 0 0 : 0 0 : 5 7 . 9 < / B o o k M a r k E n t r y N a m e > < B o o k M a r k E x i t N a m e > S M _ M o v 4 0 0 : 0 1 : 0 1 . 6 < / B o o k M a r k E x i t N a m e > < B o o k M a r k E n t r y P o s i t i o n > 5 7 9 3 3 < / B o o k M a r k E n t r y P o s i t i o n > < B o o k M a r k E x i t P o s i t i o n > 6 1 6 0 0 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 0 5 7 e 1 6 7 b - f 5 2 f - 4 5 c f - a a 9 1 - a 2 0 8 e f 8 8 0 0 5 0 < / I n t e r n a l I d > < N a m e > S M _ M o v 4 T o r e m o v e t h e 0 0 : 0 1 : 0 1 . 7 - 0 0 : 0 1 : 0 8 . 0 < / N a m e > < T e x t > T o   r e m o v e   t h e   c u r r e n t   b a c k g r o u n d ,   I   c l i c k   B a c k g r o u n d   S t y l e s   a n d   c h o o s e   a   w h i t e   b a c k g r o u n d . < / T e x t > < B o o k M a r k E n t r y N a m e > S M _ M o v 4 0 0 : 0 1 : 0 1 . 7 < / B o o k M a r k E n t r y N a m e > < B o o k M a r k E x i t N a m e > S M _ M o v 4 0 0 : 0 1 : 0 8 . 0 < / B o o k M a r k E x i t N a m e > < B o o k M a r k E n t r y P o s i t i o n > 6 1 7 0 0 < / B o o k M a r k E n t r y P o s i t i o n > < B o o k M a r k E x i t P o s i t i o n > 6 8 0 0 0 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 2 8 9 7 c 4 d 8 - 5 0 5 3 - 4 d 8 4 - b 6 e 8 - 9 7 0 0 1 b d d 7 9 3 9 < / I n t e r n a l I d > < N a m e > S M _ M o v 4 I n s t e a d o f a 0 0 : 0 1 : 0 8 . 1 - 0 0 : 0 1 : 1 5 . 8 < / N a m e > < T e x t > I n s t e a d   o f   a   b a c k g r o u n d   f i l l ,   I  l l   c l i c k   t h e   I n s e r t   t a b ,   P i c t u r e s ,   a n d   i n s e r t   a   p i c t u r e   f i l e . < / T e x t > < B o o k M a r k E n t r y N a m e > S M _ M o v 4 0 0 : 0 1 : 0 8 . 1 < / B o o k M a r k E n t r y N a m e > < B o o k M a r k E x i t N a m e > S M _ M o v 4 0 0 : 0 1 : 1 5 . 8 < / B o o k M a r k E x i t N a m e > < B o o k M a r k E n t r y P o s i t i o n > 6 8 1 0 0 < / B o o k M a r k E n t r y P o s i t i o n > < B o o k M a r k E x i t P o s i t i o n > 7 5 8 3 3 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 b 2 e 3 3 6 3 9 - 2 6 2 8 - 4 4 8 d - b 0 1 8 - 3 d b 3 4 3 9 c 6 b e 9 < / I n t e r n a l I d > < N a m e > S M _ M o v 4 I  l l m o v e t h e 0 0 : 0 1 : 1 5 . 9 - 0 0 : 0 1 : 2 4 . 2 < / N a m e > < T e x t > I  l l   m o v e   t h e   p i c t u r e   a l l   t h e   w a y   l e f t ,   r i g h t - c l i c k   i t ,   a n d   c h o o s e   S e n d   t o   B a c k ,   t o   p u t   i t   b e h i n d   o t h e r   c o n t e n t . < / T e x t > < B o o k M a r k E n t r y N a m e > S M _ M o v 4 0 0 : 0 1 : 1 5 . 9 < / B o o k M a r k E n t r y N a m e > < B o o k M a r k E x i t N a m e > S M _ M o v 4 0 0 : 0 1 : 2 4 . 2 < / B o o k M a r k E x i t N a m e > < B o o k M a r k E n t r y P o s i t i o n > 7 5 9 3 3 < / B o o k M a r k E n t r y P o s i t i o n > < B o o k M a r k E x i t P o s i t i o n > 8 4 2 0 0 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 c d 7 2 e 3 e a - b 7 9 e - 4 d 6 3 - a 2 0 e - 6 7 9 3 1 c b a 1 9 e 6 < / I n t e r n a l I d > < N a m e > S M _ M o v 4 S o t h i s m a s t e r 0 0 : 0 1 : 2 4 . 3 - 0 0 : 0 1 : 2 9 . 4 < / N a m e > < T e x t > S o   t h i s   m a s t e r   h a s   a   n e w   l o o k . < / T e x t > < B o o k M a r k E n t r y N a m e > S M _ M o v 4 0 0 : 0 1 : 2 4 . 3 < / B o o k M a r k E n t r y N a m e > < B o o k M a r k E x i t N a m e > S M _ M o v 4 0 0 : 0 1 : 2 9 . 4 < / B o o k M a r k E x i t N a m e > < B o o k M a r k E n t r y P o s i t i o n > 8 4 3 0 0 < / B o o k M a r k E n t r y P o s i t i o n > < B o o k M a r k E x i t P o s i t i o n > 8 9 4 6 7 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 7 9 a 2 8 f 6 1 - a 2 2 9 - 4 d 8 3 - 8 d a 1 - 6 0 9 f 7 4 0 a e e 2 d < / I n t e r n a l I d > < N a m e > S M _ M o v 4 T o c u s t o m i z e t h e 0 0 : 0 1 : 2 9 . 5 - 0 0 : 0 1 : 3 3 . 2 < / N a m e > < T e x t > T o   c u s t o m i z e   t h e   l a y o u t s ,   I  l l   f i r s t   d e l e t e   t h o s e   t h a t   I   w o n  t   n e e d . < / T e x t > < B o o k M a r k E n t r y N a m e > S M _ M o v 4 0 0 : 0 1 : 2 9 . 5 < / B o o k M a r k E n t r y N a m e > < B o o k M a r k E x i t N a m e > S M _ M o v 4 0 0 : 0 1 : 3 3 . 2 < / B o o k M a r k E x i t N a m e > < B o o k M a r k E n t r y P o s i t i o n > 8 9 5 6 7 < / B o o k M a r k E n t r y P o s i t i o n > < B o o k M a r k E x i t P o s i t i o n > 9 3 2 6 7 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 9 3 0 5 a 5 7 a - 8 4 3 f - 4 4 5 d - b a 7 6 - 2 5 5 7 f 5 2 2 2 d 6 6 < / I n t e r n a l I d > < N a m e > S M _ M o v 4 K e e p i n g o n l y t h e 0 0 : 0 1 : 3 3 . 3 - 0 0 : 0 1 : 3 9 . 0 < / N a m e > < T e x t > K e e p i n g   o n l y   t h e   t i t l e   s l i d e s   a n d   t h e   T e s t i m o n i a l s   l a y o u t . < / T e x t > < B o o k M a r k E n t r y N a m e > S M _ M o v 4 0 0 : 0 1 : 3 3 . 3 < / B o o k M a r k E n t r y N a m e > < B o o k M a r k E x i t N a m e > S M _ M o v 4 0 0 : 0 1 : 3 9 . 0 < / B o o k M a r k E x i t N a m e > < B o o k M a r k E n t r y P o s i t i o n > 9 3 3 6 7 < / B o o k M a r k E n t r y P o s i t i o n > < B o o k M a r k E x i t P o s i t i o n > 9 9 0 0 0 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 c e f 1 0 b 1 0 - 8 b 8 d - 4 d 4 9 - 9 1 c 7 - 1 6 7 3 4 d 3 8 a 6 1 a < / I n t e r n a l I d > < N a m e > S M _ M o v 4 T h e r e a r e v a r i o u s 0 0 : 0 1 : 3 9 . 1 - 0 0 : 0 1 : 4 2 . 1 < / N a m e > < T e x t > T h e r e   a r e   v a r i o u s   t y p e s   o f   t e s t i m o n i a l s   f r o m   o u r   c u s t o m e r s . < / T e x t > < B o o k M a r k E n t r y N a m e > S M _ M o v 4 0 0 : 0 1 : 3 9 . 1 < / B o o k M a r k E n t r y N a m e > < B o o k M a r k E x i t N a m e > S M _ M o v 4 0 0 : 0 1 : 4 2 . 1 < / B o o k M a r k E x i t N a m e > < B o o k M a r k E n t r y P o s i t i o n > 9 9 1 0 0 < / B o o k M a r k E n t r y P o s i t i o n > < B o o k M a r k E x i t P o s i t i o n > 1 0 2 1 3 3 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 5 f f 1 e e 2 d - 8 c 7 1 - 4 d f 6 - 9 3 3 5 - 6 3 6 c a 2 8 1 0 c 6 8 < / I n t e r n a l I d > < N a m e > S M _ M o v 4 S o , f i r s t I  m 0 0 : 0 1 : 4 2 . 2 - 0 0 : 0 1 : 4 9 . 9 < / N a m e > < T e x t > S o ,   f i r s t   I  m   g o i n g   t o   c o p y   t h i s   l a y o u t :   I  l l   p r e s s   C t r l + D   t w i c e   t o   d u p l i c a t e   i t   t w i c e . < / T e x t > < B o o k M a r k E n t r y N a m e > S M _ M o v 4 0 0 : 0 1 : 4 2 . 2 < / B o o k M a r k E n t r y N a m e > < B o o k M a r k E x i t N a m e > S M _ M o v 4 0 0 : 0 1 : 4 9 . 9 < / B o o k M a r k E x i t N a m e > < B o o k M a r k E n t r y P o s i t i o n > 1 0 2 2 3 3 < / B o o k M a r k E n t r y P o s i t i o n > < B o o k M a r k E x i t P o s i t i o n > 1 0 9 9 0 0 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 2 2 1 3 6 a 4 9 - c 8 3 2 - 4 4 f 3 - b 6 6 5 - 7 0 e e 8 a d 5 a 8 7 7 < / I n t e r n a l I d > < N a m e > S M _ M o v 4 A n d w e  l l m a k e 0 0 : 0 1 : 5 0 . 0 - 0 0 : 0 1 : 5 7 . 6 < / N a m e > < T e x t > A n d   w e  l l   m a k e   e a c h   l a y o u t   u n i q u e .   T h i s   o n e   w e  l l   c h a n g e   s o   i t   s a y s    T e s t i m o n i a l s :   C o r p o r a t e .  < / T e x t > < B o o k M a r k E n t r y N a m e > S M _ M o v 4 0 0 : 0 1 : 5 0 . 0 < / B o o k M a r k E n t r y N a m e > < B o o k M a r k E x i t N a m e > S M _ M o v 4 0 0 : 0 1 : 5 7 . 6 < / B o o k M a r k E x i t N a m e > < B o o k M a r k E n t r y P o s i t i o n > 1 1 0 0 0 0 < / B o o k M a r k E n t r y P o s i t i o n > < B o o k M a r k E x i t P o s i t i o n > 1 1 7 6 3 3 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 f f d 9 8 6 3 8 - 4 2 a 7 - 4 8 7 3 - b 8 a a - 9 f 4 c d c c c f 4 5 9 < / I n t e r n a l I d > < N a m e > S M _ M o v 4 T h e s e c o n d w i l l 0 0 : 0 1 : 5 7 . 7 - 0 0 : 0 2 : 0 2 . 0 < / N a m e > < T e x t > T h e   s e c o n d   w i l l   b e :    T e s t i m o n i a l s :   N o n p r o f i t .  < / T e x t > < B o o k M a r k E n t r y N a m e > S M _ M o v 4 0 0 : 0 1 : 5 7 . 7 < / B o o k M a r k E n t r y N a m e > < B o o k M a r k E x i t N a m e > S M _ M o v 4 0 0 : 0 2 : 0 2 . 0 < / B o o k M a r k E x i t N a m e > < B o o k M a r k E n t r y P o s i t i o n > 1 1 7 7 3 3 < / B o o k M a r k E n t r y P o s i t i o n > < B o o k M a r k E x i t P o s i t i o n > 1 2 2 0 0 0 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 7 2 9 4 6 a 3 6 - e 1 7 a - 4 a c f - b 6 f c - 3 b f f 5 c 0 f 5 2 b a < / I n t e r n a l I d > < N a m e > S M _ M o v 4 A n d t h e t h i r d 0 0 : 0 2 : 0 2 . 1 - 0 0 : 0 2 : 0 6 . 0 < / N a m e > < T e x t > A n d   t h e   t h i r d   o n e    T e s t i m o n i a l s :   P e r s o n a l .  < / T e x t > < B o o k M a r k E n t r y N a m e > S M _ M o v 4 0 0 : 0 2 : 0 2 . 1 < / B o o k M a r k E n t r y N a m e > < B o o k M a r k E x i t N a m e > S M _ M o v 4 0 0 : 0 2 : 0 6 . 0 < / B o o k M a r k E x i t N a m e > < B o o k M a r k E n t r y P o s i t i o n > 1 2 2 1 0 0 < / B o o k M a r k E n t r y P o s i t i o n > < B o o k M a r k E x i t P o s i t i o n > 1 2 6 0 6 7 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 9 d 7 9 a 4 8 e - 9 e 1 b - 4 f 9 9 - b 2 9 1 - d 6 b a e 6 7 d 2 8 e c < / I n t e r n a l I d > < N a m e > S M _ M o v 4 L e t  s v a r y t h e 0 0 : 0 2 : 0 6 . 1 - 0 0 : 0 2 : 0 8 . 5 < / N a m e > < T e x t > L e t  s   v a r y   t h e   t e x t   b o x   c o l o r ,   t o o . < / T e x t > < B o o k M a r k E n t r y N a m e > S M _ M o v 4 0 0 : 0 2 : 0 6 . 1 < / B o o k M a r k E n t r y N a m e > < B o o k M a r k E x i t N a m e > S M _ M o v 4 0 0 : 0 2 : 0 8 . 5 < / B o o k M a r k E x i t N a m e > < B o o k M a r k E n t r y P o s i t i o n > 1 2 6 1 6 7 < / B o o k M a r k E n t r y P o s i t i o n > < B o o k M a r k E x i t P o s i t i o n > 1 2 8 5 3 3 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 0 7 d 2 9 8 8 f - 4 1 1 0 - 4 d 6 2 - 8 c d 4 - b e 6 6 2 9 9 6 c 9 6 e < / I n t e r n a l I d > < N a m e > S M _ M o v 4 I  l l r i g h t - c l i c k t h e 0 0 : 0 2 : 0 8 . 6 - 0 0 : 0 2 : 1 7 . 6 < / N a m e > < T e x t > I  l l   r i g h t - c l i c k   t h e   b o x ,   c l i c k   F o r m a t   S h a p e ,   a n d   u n d e r   F i l l ,   c h o o s e   a n o t h e r   c o l o r ,   d a r k   o r a n g e . < / T e x t > < B o o k M a r k E n t r y N a m e > S M _ M o v 4 0 0 : 0 2 : 0 8 . 6 < / B o o k M a r k E n t r y N a m e > < B o o k M a r k E x i t N a m e > S M _ M o v 4 0 0 : 0 2 : 1 7 . 6 < / B o o k M a r k E x i t N a m e > < B o o k M a r k E n t r y P o s i t i o n > 1 2 8 6 3 3 < / B o o k M a r k E n t r y P o s i t i o n > < B o o k M a r k E x i t P o s i t i o n > 1 3 7 6 0 0 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 a 7 c d 0 f d f - 5 6 f 6 - 4 e a 4 - a 4 f 6 - a c a e 5 1 1 9 5 c b f < / I n t e r n a l I d > < N a m e > S M _ M o v 4 F o r t h e  N o n p r o f i t  0 0 : 0 2 : 1 7 . 7 - 0 0 : 0 2 : 2 5 . 4 < / N a m e > < T e x t > F o r   t h e    N o n p r o f i t    l a y o u t ,   w e  l l   f o l l o w   t h e   s a m e   s t e p s ,   a n d   c h o o s e   a   l i g h t e r   b r o w n . < / T e x t > < B o o k M a r k E n t r y N a m e > S M _ M o v 4 0 0 : 0 2 : 1 7 . 7 < / B o o k M a r k E n t r y N a m e > < B o o k M a r k E x i t N a m e > S M _ M o v 4 0 0 : 0 2 : 2 5 . 4 < / B o o k M a r k E x i t N a m e > < B o o k M a r k E n t r y P o s i t i o n > 1 3 7 7 0 0 < / B o o k M a r k E n t r y P o s i t i o n > < B o o k M a r k E x i t P o s i t i o n > 1 4 5 4 0 0 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 f 6 4 b 0 f 3 3 - d a 5 5 - 4 2 c 5 - 8 6 6 0 - d 5 5 1 4 7 8 2 c f b 9 < / I n t e r n a l I d > < N a m e > S M _ M o v 4 S o , t h e s e a r e 0 0 : 0 2 : 2 5 . 5 - 0 0 : 0 2 : 3 0 . 3 < / N a m e > < T e x t > S o ,   t h e s e   a r e   t h e   n e w   c u s t o m i z e d   l a y o u t s . < / T e x t > < B o o k M a r k E n t r y N a m e > S M _ M o v 4 0 0 : 0 2 : 2 5 . 5 < / B o o k M a r k E n t r y N a m e > < B o o k M a r k E x i t N a m e > S M _ M o v 4 0 0 : 0 2 : 3 0 . 3 < / B o o k M a r k E x i t N a m e > < B o o k M a r k E n t r y P o s i t i o n > 1 4 5 5 0 0 < / B o o k M a r k E n t r y P o s i t i o n > < B o o k M a r k E x i t P o s i t i o n > 1 5 0 3 3 3 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 0 f 2 e 0 b 4 0 - c 7 d 4 - 4 e 9 f - b d 0 c - 7 6 c 7 5 f e d c a 5 e < / I n t e r n a l I d > < N a m e > S M _ M o v 4 N o w w e  l l r e n a m e 0 0 : 0 2 : 3 0 . 4 - 0 0 : 0 2 : 4 0 . 4 < / N a m e > < T e x t > N o w   w e  l l   r e n a m e   t h e m .   F o r   e a c h   w e   c l i c k   R e n a m e   L a y o u t ,   a n d   c h a n g e   t h e   n a m e . < / T e x t > < B o o k M a r k E n t r y N a m e > S M _ M o v 4 0 0 : 0 2 : 3 0 . 4 < / B o o k M a r k E n t r y N a m e > < B o o k M a r k E x i t N a m e > S M _ M o v 4 0 0 : 0 2 : 4 0 . 4 < / B o o k M a r k E x i t N a m e > < B o o k M a r k E n t r y P o s i t i o n > 1 5 0 4 3 3 < / B o o k M a r k E n t r y P o s i t i o n > < B o o k M a r k E x i t P o s i t i o n > 1 6 0 4 6 7 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 7 3 e 8 2 c a 7 - 4 4 3 2 - 4 f 5 a - 8 6 f 3 - c 5 5 5 8 4 2 1 d d a 5 < / I n t e r n a l I d > < N a m e > S M _ M o v 4 L e t  s a l s o c h a n g e 0 0 : 0 2 : 4 0 . 5 - 0 0 : 0 2 : 4 8 . 4 < / N a m e > < T e x t > L e t  s   a l s o   c h a n g e   t h e   S e c t i o n   H e a d e r   l a y o u t  s   n a m e   t o   T e s t i m o n i a l s   S e c t i o n   H e a d e r . < / T e x t > < B o o k M a r k E n t r y N a m e > S M _ M o v 4 0 0 : 0 2 : 4 0 . 5 < / B o o k M a r k E n t r y N a m e > < B o o k M a r k E x i t N a m e > S M _ M o v 4 0 0 : 0 2 : 4 8 . 4 < / B o o k M a r k E x i t N a m e > < B o o k M a r k E n t r y P o s i t i o n > 1 6 0 5 6 7 < / B o o k M a r k E n t r y P o s i t i o n > < B o o k M a r k E x i t P o s i t i o n > 1 6 8 4 6 7 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 f 7 8 a b a 4 1 - d d 0 5 - 4 a b 7 - a d f 2 - 2 0 a b 9 d 0 4 1 9 d 7 < / I n t e r n a l I d > < N a m e > S M _ M o v 4 W e  l l s w i t c h t o 0 0 : 0 2 : 4 8 . 5 - 0 0 : 0 2 : 5 2 . 9 < / N a m e > < T e x t > W e  l l   s w i t c h   t o   N o r m a l   v i e w   n o w   a n d   a p p l y   o u r   d e s i g n   a n d   l a y o u t s . < / T e x t > < B o o k M a r k E n t r y N a m e > S M _ M o v 4 0 0 : 0 2 : 4 8 . 5 < / B o o k M a r k E n t r y N a m e > < B o o k M a r k E x i t N a m e > S M _ M o v 4 0 0 : 0 2 : 5 2 . 9 < / B o o k M a r k E x i t N a m e > < B o o k M a r k E n t r y P o s i t i o n > 1 6 8 5 6 7 < / B o o k M a r k E n t r y P o s i t i o n > < B o o k M a r k E x i t P o s i t i o n > 1 7 2 9 6 7 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 b c e 0 1 4 6 0 - 9 7 9 c - 4 f e 5 - 9 8 3 6 - 3 8 9 2 b f 1 4 1 4 f d < / I n t e r n a l I d > < N a m e > S M _ M o v 4 T h e  T e s t i m o n i a l s  s e c t i o n 0 0 : 0 2 : 5 3 . 0 - 0 0 : 0 2 : 5 7 . 6 < / N a m e > < T e x t > T h e    T e s t i m o n i a l s    s e c t i o n   h e a d e r   s l i d e   s t i l l   h a s   i t s   o r i g i n a l   d e s i g n   a p p l i e d . < / T e x t > < B o o k M a r k E n t r y N a m e > S M _ M o v 4 0 0 : 0 2 : 5 3 . 0 < / B o o k M a r k E n t r y N a m e > < B o o k M a r k E x i t N a m e > S M _ M o v 4 0 0 : 0 2 : 5 7 . 6 < / B o o k M a r k E x i t N a m e > < B o o k M a r k E n t r y P o s i t i o n > 1 7 3 0 6 7 < / B o o k M a r k E n t r y P o s i t i o n > < B o o k M a r k E x i t P o s i t i o n > 1 7 7 6 6 7 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 d 9 7 1 6 e 9 c - d f 8 4 - 4 0 1 d - 8 1 9 a - 7 2 b 3 1 6 6 9 2 9 a 1 < / I n t e r n a l I d > < N a m e > S M _ M o v 4 S o , I  l l r i g h t - c l i c k 0 0 : 0 2 : 5 7 . 7 - 0 0 : 0 3 : 0 2 . 1 < / N a m e > < T e x t > S o ,   I  l l   r i g h t - c l i c k   i t ,   p o i n t   t o   L a y o u t ,   a n d   l o o k   f o r   m y   n e w   l a y o u t s . < / T e x t > < B o o k M a r k E n t r y N a m e > S M _ M o v 4 0 0 : 0 2 : 5 7 . 7 < / B o o k M a r k E n t r y N a m e > < B o o k M a r k E x i t N a m e > S M _ M o v 4 0 0 : 0 3 : 0 2 . 1 < / B o o k M a r k E x i t N a m e > < B o o k M a r k E n t r y P o s i t i o n > 1 7 7 7 6 7 < / B o o k M a r k E n t r y P o s i t i o n > < B o o k M a r k E x i t P o s i t i o n > 1 8 2 1 0 0 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 5 0 0 9 e d f f - 9 d 9 c - 4 d 5 7 - 8 f 0 a - 3 b f 5 3 7 d 4 f 4 6 c < / I n t e r n a l I d > < N a m e > S M _ M o v 4 T h e y  r e g r o u p e d u n d e r 0 0 : 0 3 : 0 2 . 2 - 0 0 : 0 3 : 0 6 . 3 < / N a m e > < T e x t > T h e y  r e   g r o u p e d   u n d e r   t h e   n e w   m a s t e r :   F a b r i k a m   T e s t i m o n i a l s . < / T e x t > < B o o k M a r k E n t r y N a m e > S M _ M o v 4 0 0 : 0 3 : 0 2 . 2 < / B o o k M a r k E n t r y N a m e > < B o o k M a r k E x i t N a m e > S M _ M o v 4 0 0 : 0 3 : 0 6 . 3 < / B o o k M a r k E x i t N a m e > < B o o k M a r k E n t r y P o s i t i o n > 1 8 2 2 0 0 < / B o o k M a r k E n t r y P o s i t i o n > < B o o k M a r k E x i t P o s i t i o n > 1 8 6 3 0 0 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 c 7 f a d f 1 8 - f 2 e 2 - 4 b 3 d - b 2 6 0 - 2 5 5 f 1 9 d 3 e f 2 a < / I n t e r n a l I d > < N a m e > S M _ M o v 4 I a p p l y t h e 0 0 : 0 3 : 0 6 . 4 - 0 0 : 0 3 : 1 0 . 5 < / N a m e > < T e x t > I   a p p l y   t h e   T e s t i m o n i a l s   S e c t i o n   H e a d e r . < / T e x t > < B o o k M a r k E n t r y N a m e > S M _ M o v 4 0 0 : 0 3 : 0 6 . 4 < / B o o k M a r k E n t r y N a m e > < B o o k M a r k E x i t N a m e > S M _ M o v 4 0 0 : 0 3 : 1 0 . 5 < / B o o k M a r k E x i t N a m e > < B o o k M a r k E n t r y P o s i t i o n > 1 8 6 4 0 0 < / B o o k M a r k E n t r y P o s i t i o n > < B o o k M a r k E x i t P o s i t i o n > 1 9 0 5 0 0 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 e b 0 4 e f 3 8 - 8 3 a b - 4 e 4 a - 8 a 6 c - b a 5 5 d e 8 7 9 4 5 e < / I n t e r n a l I d > < N a m e > S M _ M o v 4 N e x t , t h i s T e s t i m o n i a l s 0 0 : 0 3 : 1 0 . 6 - 0 0 : 0 3 : 1 6 . 4 < / N a m e > < T e x t > N e x t ,   t h i s   T e s t i m o n i a l s   s l i d e   s t i l l   h a s   t h e   d e s i g n   a n d   l a y o u t   f r o m   t h e   o r i g i n a l   m a s t e r . < / T e x t > < B o o k M a r k E n t r y N a m e > S M _ M o v 4 0 0 : 0 3 : 1 0 . 6 < / B o o k M a r k E n t r y N a m e > < B o o k M a r k E x i t N a m e > S M _ M o v 4 0 0 : 0 3 : 1 6 . 4 < / B o o k M a r k E x i t N a m e > < B o o k M a r k E n t r y P o s i t i o n > 1 9 0 6 0 0 < / B o o k M a r k E n t r y P o s i t i o n > < B o o k M a r k E x i t P o s i t i o n > 1 9 6 4 0 0 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 6 f a 7 d f 4 7 - 4 a 8 c - 4 b 2 a - a a 8 b - e 3 e 4 6 e f 7 2 7 c a < / I n t e r n a l I d > < N a m e > S M _ M o v 4 S o , I  l l o p e n 0 0 : 0 3 : 1 6 . 5 - 0 0 : 0 3 : 2 3 . 0 < / N a m e > < T e x t > S o ,   I  l l   o p e n   t h e   L a y o u t   g a l l e r y   a g a i n   a n d   c h o o s e   t h e   T e s t i m o n i a l s :   C o r p o r a t e   l a y o u t . < / T e x t > < B o o k M a r k E n t r y N a m e > S M _ M o v 4 0 0 : 0 3 : 1 6 . 5 < / B o o k M a r k E n t r y N a m e > < B o o k M a r k E x i t N a m e > S M _ M o v 4 0 0 : 0 3 : 2 3 . 0 < / B o o k M a r k E x i t N a m e > < B o o k M a r k E n t r y P o s i t i o n > 1 9 6 5 0 0 < / B o o k M a r k E n t r y P o s i t i o n > < B o o k M a r k E x i t P o s i t i o n > 2 0 3 0 3 3 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 2 3 b 9 8 8 a d - 9 b 6 7 - 4 5 6 2 - 8 b 1 1 - 8 e 4 2 2 2 3 9 6 9 f 7 < / I n t e r n a l I d > < N a m e > S M _ M o v 4 F o r m y o t h e r 0 0 : 0 3 : 2 3 . 1 - 0 0 : 0 3 : 2 5 . 0 < / N a m e > < T e x t > F o r   m y   o t h e r   t e s t i m o n i a l s   c o n t e n t , < / T e x t > < B o o k M a r k E n t r y N a m e > S M _ M o v 4 0 0 : 0 3 : 2 3 . 1 < / B o o k M a r k E n t r y N a m e > < B o o k M a r k E x i t N a m e > S M _ M o v 4 0 0 : 0 3 : 2 5 . 0 < / B o o k M a r k E x i t N a m e > < B o o k M a r k E n t r y P o s i t i o n > 2 0 3 1 3 3 < / B o o k M a r k E n t r y P o s i t i o n > < B o o k M a r k E x i t P o s i t i o n > 2 0 5 0 3 3 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 c 1 d 2 b e 7 9 - d d 3 4 - 4 f a 8 - a 6 7 5 - 5 f 8 6 9 a 0 4 f 5 5 9 < / I n t e r n a l I d > < N a m e > S M _ M o v 4 I  l l i n s e r t n e w 0 0 : 0 3 : 2 5 . 1 - 0 0 : 0 3 : 3 4 . 1 < / N a m e > < T e x t > I  l l   i n s e r t   n e w   s l i d e s   a n d   c h o o s e   T e s t i m o n i a l s :   N o n p r o f i t   a n d   T e s t i m o n i a l s :   P e r s o n a l   f r o m   t h e   g a l l e r y . < / T e x t > < B o o k M a r k E n t r y N a m e > S M _ M o v 4 0 0 : 0 3 : 2 5 . 1 < / B o o k M a r k E n t r y N a m e > < B o o k M a r k E x i t N a m e > S M _ M o v 4 0 0 : 0 3 : 3 4 . 1 < / B o o k M a r k E x i t N a m e > < B o o k M a r k E n t r y P o s i t i o n > 2 0 5 1 3 3 < / B o o k M a r k E n t r y P o s i t i o n > < B o o k M a r k E x i t P o s i t i o n > 2 1 4 1 3 3 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 f 9 4 5 e 7 0 a - 2 9 6 3 - 4 7 9 c - 9 9 3 d - 1 9 0 9 0 e d 2 f f 2 f < / I n t e r n a l I d > < N a m e > S M _ M o v 4 T h e p r e s e n t a t i o n n o w 0 0 : 0 3 : 3 4 . 2 - 0 0 : 0 3 : 4 3 . 7 < / N a m e > < T e x t > T h e   p r e s e n t a t i o n   n o w   h a s   t h e   n e w   T e s t i m o n i a l s   d e s i g n   a s   w e l l   a s   t h e   o r i g i n a l   F a b r i k a m   d e s i g n . < / T e x t > < B o o k M a r k E n t r y N a m e > S M _ M o v 4 0 0 : 0 3 : 3 4 . 2 < / B o o k M a r k E n t r y N a m e > < B o o k M a r k E x i t N a m e > S M _ M o v 4 0 0 : 0 3 : 4 3 . 7 < / B o o k M a r k E x i t N a m e > < B o o k M a r k E n t r y P o s i t i o n > 2 1 4 2 3 3 < / B o o k M a r k E n t r y P o s i t i o n > < B o o k M a r k E x i t P o s i t i o n > 2 2 3 7 3 3 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 5 6 b 8 6 d 1 b - 5 8 d f - 4 6 f a - 9 8 f c - a d 7 2 8 1 0 3 1 e c c < / I n t e r n a l I d > < N a m e > S M _ M o v 4 T o p r e s e r v e m y 0 0 : 0 3 : 4 3 . 8 - 0 0 : 0 3 : 5 1 . 5 < / N a m e > < T e x t > T o   p r e s e r v e   m y   c u s t o m i z a t i o n s ,   I   h a v e   a   c o u p l e   o f   c h o i c e s .   L e t  s   o p e n   t h e   T h e m e s   g a l l e r y   o n   t h e   D e s i g n   t a b . < / T e x t > < B o o k M a r k E n t r y N a m e > S M _ M o v 4 0 0 : 0 3 : 4 3 . 8 < / B o o k M a r k E n t r y N a m e > < B o o k M a r k E x i t N a m e > S M _ M o v 4 0 0 : 0 3 : 5 1 . 5 < / B o o k M a r k E x i t N a m e > < B o o k M a r k E n t r y P o s i t i o n > 2 2 3 8 3 3 < / B o o k M a r k E n t r y P o s i t i o n > < B o o k M a r k E x i t P o s i t i o n > 2 3 1 5 0 0 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 0 9 9 c e 1 a 1 - 1 1 e 5 - 4 1 1 3 - 8 3 b e - 5 e a 9 f f 5 7 a 5 c b < / I n t e r n a l I d > < N a m e > S M _ M o v 4 E a c h o f m y 0 0 : 0 3 : 5 1 . 6 - 0 0 : 0 4 : 0 1 . 1 < / N a m e > < T e x t > E a c h   o f   m y   n e w   d e s i g n s   a p p e a r s   i n   t h e   t h e m e s   g a l l e r y .   H e r e  s   t h e   F a b r i k a m   T h e m e   a n d   h e r e  s   t h e   T e s t i m o n i a l s   T h e m e . < / T e x t > < B o o k M a r k E n t r y N a m e > S M _ M o v 4 0 0 : 0 3 : 5 1 . 6 < / B o o k M a r k E n t r y N a m e > < B o o k M a r k E x i t N a m e > S M _ M o v 4 0 0 : 0 4 : 0 1 . 1 < / B o o k M a r k E x i t N a m e > < B o o k M a r k E n t r y P o s i t i o n > 2 3 1 6 0 0 < / B o o k M a r k E n t r y P o s i t i o n > < B o o k M a r k E x i t P o s i t i o n > 2 4 1 1 3 3 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 1 1 0 3 2 8 9 6 - 2 5 5 7 - 4 e b 2 - b 3 c 0 - 7 8 d 0 6 6 f 7 6 3 e a < / I n t e r n a l I d > < N a m e > S M _ M o v 4 I c a n s e l e c t 0 0 : 0 4 : 0 1 . 2 - 0 0 : 0 4 : 0 7 . 3 < / N a m e > < T e x t > I   c a n   s e l e c t   o n e   o f   t h e m   a n d   c h o o s e   S a v e   C u r r e n t   T h e m e   a t   t h e   b o t t o m   o f   t h e   g a l l e r y . < / T e x t > < B o o k M a r k E n t r y N a m e > S M _ M o v 4 0 0 : 0 4 : 0 1 . 2 < / B o o k M a r k E n t r y N a m e > < B o o k M a r k E x i t N a m e > S M _ M o v 4 0 0 : 0 4 : 0 7 . 3 < / B o o k M a r k E x i t N a m e > < B o o k M a r k E n t r y P o s i t i o n > 2 4 1 2 3 3 < / B o o k M a r k E n t r y P o s i t i o n > < B o o k M a r k E x i t P o s i t i o n > 2 4 7 3 0 0 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 5 9 8 c 8 9 6 f - 2 c f 3 - 4 2 b 3 - b b d f - 1 e 0 4 a d c e 6 c f 7 < / I n t e r n a l I d > < N a m e > S M _ M o v 4 T h i s w i l l s a v e 0 0 : 0 4 : 0 7 . 4 - 0 0 : 0 4 : 1 0 . 9 < / N a m e > < T e x t > T h i s   w i l l   s a v e   b o t h   d e s i g n s   u n d e r   t h e   t h e m e   n a m e   I   c h o o s e , < / T e x t > < B o o k M a r k E n t r y N a m e > S M _ M o v 4 0 0 : 0 4 : 0 7 . 4 < / B o o k M a r k E n t r y N a m e > < B o o k M a r k E x i t N a m e > S M _ M o v 4 0 0 : 0 4 : 1 0 . 9 < / B o o k M a r k E x i t N a m e > < B o o k M a r k E n t r y P o s i t i o n > 2 4 7 4 0 0 < / B o o k M a r k E n t r y P o s i t i o n > < B o o k M a r k E x i t P o s i t i o n > 2 5 0 9 0 0 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 3 a 7 e 4 8 e 9 - d 7 6 6 - 4 8 d b - 9 4 5 1 - f e c f 9 9 7 3 4 2 c 4 < / I n t e r n a l I d > < N a m e > S M _ M o v 4 a n d , f o r 0 0 : 0 4 : 1 1 . 0 - 0 0 : 0 4 : 1 7 . 4 < / N a m e > < T e x t >   a n d ,   f o r   l a t e r   p r e s e n t a t i o n s ,   I  l l   f i n d   t h e   t h e m e   i n   t h e   g a l l e r y . < / T e x t > < B o o k M a r k E n t r y N a m e > S M _ M o v 4 0 0 : 0 4 : 1 1 . 0 < / B o o k M a r k E n t r y N a m e > < B o o k M a r k E x i t N a m e > S M _ M o v 4 0 0 : 0 4 : 1 7 . 4 < / B o o k M a r k E x i t N a m e > < B o o k M a r k E n t r y P o s i t i o n > 2 5 1 0 0 0 < / B o o k M a r k E n t r y P o s i t i o n > < B o o k M a r k E x i t P o s i t i o n > 2 5 7 4 0 0 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 e d 0 a 6 8 5 9 - e a 4 1 - 4 6 d 4 - 9 7 2 8 - 4 e 2 a 1 9 2 5 e 6 c a < / I n t e r n a l I d > < N a m e > S M _ M o v 4 A n o t h e r o p t i o n i s 0 0 : 0 4 : 1 7 . 5 - 0 0 : 0 4 : 2 1 . 7 < / N a m e > < T e x t > A n o t h e r   o p t i o n   i s   t o   s a v e   t h e   c u s t o m i z e d   p r e s e n t a t i o n   a s   a   t e m p l a t e . < / T e x t > < B o o k M a r k E n t r y N a m e > S M _ M o v 4 0 0 : 0 4 : 1 7 . 5 < / B o o k M a r k E n t r y N a m e > < B o o k M a r k E x i t N a m e > S M _ M o v 4 0 0 : 0 4 : 2 1 . 7 < / B o o k M a r k E x i t N a m e > < B o o k M a r k E n t r y P o s i t i o n > 2 5 7 5 0 0 < / B o o k M a r k E n t r y P o s i t i o n > < B o o k M a r k E x i t P o s i t i o n > 2 6 1 7 3 3 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 2 7 5 f 9 b 5 6 - 3 1 6 e - 4 4 5 f - a d 4 7 - c e 4 c 2 4 4 f 0 f 6 b < / I n t e r n a l I d > < N a m e > S M _ M o v 4 T o d o t h i s , 0 0 : 0 4 : 2 1 . 8 - 0 0 : 0 4 : 3 3 . 3 < / N a m e > < T e x t > T o   d o   t h i s ,   y o u  d   c l i c k   F i l e ,   S a v e   A s ,   a n d   c h o o s e   P o w e r P o i n t   T e m p l a t e   a s   t h e   f i l e   t y p e . < / T e x t > < B o o k M a r k E n t r y N a m e > S M _ M o v 4 0 0 : 0 4 : 2 1 . 8 < / B o o k M a r k E n t r y N a m e > < B o o k M a r k E x i t N a m e > S M _ M o v 4 0 0 : 0 4 : 3 3 . 3 < / B o o k M a r k E x i t N a m e > < B o o k M a r k E n t r y P o s i t i o n > 2 6 1 8 3 3 < / B o o k M a r k E n t r y P o s i t i o n > < B o o k M a r k E x i t P o s i t i o n > 2 7 3 3 3 3 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 5 4 b 6 f c 7 6 - 6 c 2 2 - 4 0 4 0 - a d c 2 - 7 7 2 9 5 b 4 0 9 e 3 0 < / I n t e r n a l I d > < N a m e > S M _ M o v 4 T h i s m a k e s i t 0 0 : 0 4 : 3 3 . 4 - 0 0 : 0 4 : 3 8 . 7 < / N a m e > < T e x t > T h i s   m a k e s   i t   a v a i l a b l e   w h e n e v e r   y o u   c l i c k   F i l e ,   N e w ,   a l o n g   w i t h   o t h e r   t e m p l a t e s . < / T e x t > < B o o k M a r k E n t r y N a m e > S M _ M o v 4 0 0 : 0 4 : 3 3 . 4 < / B o o k M a r k E n t r y N a m e > < B o o k M a r k E x i t N a m e > S M _ M o v 4 0 0 : 0 4 : 3 8 . 7 < / B o o k M a r k E x i t N a m e > < B o o k M a r k E n t r y P o s i t i o n > 2 7 3 4 3 3 < / B o o k M a r k E n t r y P o s i t i o n > < B o o k M a r k E x i t P o s i t i o n > 2 7 8 7 6 7 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 7 3 2 0 9 5 1 2 - b 8 d 7 - 4 2 c c - 8 6 3 d - 7 9 1 b 9 d b 9 7 7 8 6 < / I n t e r n a l I d > < N a m e > S M _ M o v 4 W h e n y o u c l i c k 0 0 : 0 4 : 3 8 . 8 - 0 0 : 0 4 : 4 2 . 9 < / N a m e > < T e x t > W h e n   y o u   c l i c k   t h e   C u s t o m   c a t e g o r y ,   y o u   f i n d   t h e   F a b r i k a m   t e m p l a t e , < / T e x t > < B o o k M a r k E n t r y N a m e > S M _ M o v 4 0 0 : 0 4 : 3 8 . 8 < / B o o k M a r k E n t r y N a m e > < B o o k M a r k E x i t N a m e > S M _ M o v 4 0 0 : 0 4 : 4 2 . 9 < / B o o k M a r k E x i t N a m e > < B o o k M a r k E n t r y P o s i t i o n > 2 7 8 8 6 7 < / B o o k M a r k E n t r y P o s i t i o n > < B o o k M a r k E x i t P o s i t i o n > 2 8 2 9 3 3 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 f a 0 c 8 e 9 a - 8 6 6 7 - 4 b 1 7 - a 2 7 8 - 2 5 6 6 2 6 c 0 4 c b 7 < / I n t e r n a l I d > < N a m e > S M _ M o v 4 w h i c h y o u c a n 0 0 : 0 4 : 4 3 . 0 - 0 0 : 0 4 : 4 7 . 8 < / N a m e > < T e x t > w h i c h   y o u   c a n   n o w   u s e   a s   t h e   d e s i g n   f o r   a   n e w   p r e s e n t a t i o n . < / T e x t > < B o o k M a r k E n t r y N a m e > S M _ M o v 4 0 0 : 0 4 : 4 3 . 0 < / B o o k M a r k E n t r y N a m e > < B o o k M a r k E x i t N a m e > S M _ M o v 4 0 0 : 0 4 : 4 7 . 8 < / B o o k M a r k E x i t N a m e > < B o o k M a r k E n t r y P o s i t i o n > 2 8 3 0 3 3 < / B o o k M a r k E n t r y P o s i t i o n > < B o o k M a r k E x i t P o s i t i o n > 2 8 7 8 0 0 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 2 e 0 8 a 0 3 f - 4 b b e - 4 4 a 1 - b a 5 e - d 9 8 d 6 8 7 c 4 5 3 5 < / I n t e r n a l I d > < N a m e > S M _ M o v 4 B y c u s t o m i z i n g s l i d e 0 0 : 0 4 : 4 7 . 9 - 0 0 : 0 4 : 5 7 . 1 < / N a m e > < T e x t > B y   c u s t o m i z i n g   s l i d e   m a s t e r s ,   I  v e   c r e a t e d   p r e c i s e l y   t h e   p r e s e n t a t i o n   d e s i g n   a n d   l a y o u t s   I   n e e d .   A n d   n o w   y o u   c a n ,   t o o . < / T e x t > < B o o k M a r k E n t r y N a m e > S M _ M o v 4 0 0 : 0 4 : 4 7 . 9 < / B o o k M a r k E n t r y N a m e > < B o o k M a r k E x i t N a m e > S M _ M o v 4 0 0 : 0 4 : 5 7 . 1 < / B o o k M a r k E x i t N a m e > < B o o k M a r k E n t r y P o s i t i o n > 2 8 7 9 0 0 < / B o o k M a r k E n t r y P o s i t i o n > < B o o k M a r k E x i t P o s i t i o n > 2 9 7 1 3 3 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 6 f a 5 1 d c a - 1 6 1 7 - 4 4 d 7 - b 7 8 7 - c b c 5 f e 8 5 c e e 2 < / I n t e r n a l I d > < N a m e > S M _ M o v 4 F o r m o r e i n f o r m a t i o n , 0 0 : 0 4 : 5 7 . 2 - 0 0 : 0 5 : 0 1 . 9 < / N a m e > < T e x t > F o r   m o r e   i n f o r m a t i o n ,   r e a d   t h e   C o u r s e   S u m m a r y ,   a n d   t h e n   e x p e r i m e n t   o n   y o u r   o w n . < / T e x t > < B o o k M a r k E n t r y N a m e > S M _ M o v 4 0 0 : 0 4 : 5 7 . 2 < / B o o k M a r k E n t r y N a m e > < B o o k M a r k E x i t N a m e > S M _ M o v 4 0 0 : 0 5 : 0 1 . 9 < / B o o k M a r k E x i t N a m e > < B o o k M a r k E n t r y P o s i t i o n > 2 9 7 2 3 3 < / B o o k M a r k E n t r y P o s i t i o n > < B o o k M a r k E x i t P o s i t i o n > 3 0 1 9 6 7 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A3B9FB9B-1CE1-4275-BB05-13247691BD0E}">
  <ds:schemaRefs>
    <ds:schemaRef ds:uri="http://www.w3.org/2001/XMLSchema"/>
  </ds:schemaRefs>
</ds:datastoreItem>
</file>

<file path=customXml/itemProps2.xml><?xml version="1.0" encoding="utf-8"?>
<ds:datastoreItem xmlns:ds="http://schemas.openxmlformats.org/officeDocument/2006/customXml" ds:itemID="{2B60031C-5856-454E-8A95-187AF43A2F0C}">
  <ds:schemaRefs>
    <ds:schemaRef ds:uri="http://purl.org/dc/dcmitype/"/>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223DDCE3-4790-445A-A12A-C81587F0B881}">
  <ds:schemaRefs>
    <ds:schemaRef ds:uri="http://www.w3.org/2001/XMLSchema"/>
  </ds:schemaRefs>
</ds:datastoreItem>
</file>

<file path=customXml/itemProps4.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5.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6.xml><?xml version="1.0" encoding="utf-8"?>
<ds:datastoreItem xmlns:ds="http://schemas.openxmlformats.org/officeDocument/2006/customXml" ds:itemID="{4CD101FA-E7B1-4595-8A4F-F4ABFEE03A42}">
  <ds:schemaRefs>
    <ds:schemaRef ds:uri="http://www.w3.org/2001/XMLSchema"/>
  </ds:schemaRefs>
</ds:datastoreItem>
</file>

<file path=customXml/itemProps7.xml><?xml version="1.0" encoding="utf-8"?>
<ds:datastoreItem xmlns:ds="http://schemas.openxmlformats.org/officeDocument/2006/customXml" ds:itemID="{E5A6BC58-6BA0-4F51-8C29-6FE1E96A2604}">
  <ds:schemaRefs>
    <ds:schemaRef ds:uri="http://www.w3.org/2001/XMLSchema"/>
  </ds:schemaRefs>
</ds:datastoreItem>
</file>

<file path=customXml/itemProps8.xml><?xml version="1.0" encoding="utf-8"?>
<ds:datastoreItem xmlns:ds="http://schemas.openxmlformats.org/officeDocument/2006/customXml" ds:itemID="{6EC2CB33-8105-43EB-8DE2-60F0971C4E24}">
  <ds:schemaRefs>
    <ds:schemaRef ds:uri="http://www.w3.org/2001/XMLSchema"/>
  </ds:schemaRefs>
</ds:datastoreItem>
</file>

<file path=customXml/itemProps9.xml><?xml version="1.0" encoding="utf-8"?>
<ds:datastoreItem xmlns:ds="http://schemas.openxmlformats.org/officeDocument/2006/customXml" ds:itemID="{4122734F-BF24-4F1C-89FC-758DE3427576}">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7280</TotalTime>
  <Words>3642</Words>
  <Application>Microsoft Office PowerPoint</Application>
  <PresentationFormat>Custom</PresentationFormat>
  <Paragraphs>355</Paragraphs>
  <Slides>8</Slides>
  <Notes>1</Notes>
  <HiddenSlides>0</HiddenSlides>
  <MMClips>4</MMClips>
  <ScaleCrop>false</ScaleCrop>
  <HeadingPairs>
    <vt:vector size="4" baseType="variant">
      <vt:variant>
        <vt:lpstr>Theme</vt:lpstr>
      </vt:variant>
      <vt:variant>
        <vt:i4>6</vt:i4>
      </vt:variant>
      <vt:variant>
        <vt:lpstr>Slide Titles</vt:lpstr>
      </vt:variant>
      <vt:variant>
        <vt:i4>8</vt:i4>
      </vt:variant>
    </vt:vector>
  </HeadingPairs>
  <TitlesOfParts>
    <vt:vector size="14"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cp:lastModifiedBy>
  <cp:revision>261</cp:revision>
  <dcterms:created xsi:type="dcterms:W3CDTF">2012-03-12T21:21:52Z</dcterms:created>
  <dcterms:modified xsi:type="dcterms:W3CDTF">2013-09-23T02:33:32Z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