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63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tags" Target="../tags/tag45.xml"/><Relationship Id="rId50" Type="http://schemas.openxmlformats.org/officeDocument/2006/relationships/slide" Target="slide2.xml"/><Relationship Id="rId55" Type="http://schemas.openxmlformats.org/officeDocument/2006/relationships/image" Target="../media/image8.png"/><Relationship Id="rId63" Type="http://schemas.openxmlformats.org/officeDocument/2006/relationships/image" Target="../media/image12.png"/><Relationship Id="rId7" Type="http://schemas.openxmlformats.org/officeDocument/2006/relationships/tags" Target="../tags/tag5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9" Type="http://schemas.openxmlformats.org/officeDocument/2006/relationships/tags" Target="../tags/tag27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tags" Target="../tags/tag43.xml"/><Relationship Id="rId53" Type="http://schemas.openxmlformats.org/officeDocument/2006/relationships/image" Target="../media/image7.png"/><Relationship Id="rId58" Type="http://schemas.openxmlformats.org/officeDocument/2006/relationships/slide" Target="slide4.xml"/><Relationship Id="rId66" Type="http://schemas.openxmlformats.org/officeDocument/2006/relationships/slide" Target="slide8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slideLayout" Target="../slideLayouts/slideLayout5.xml"/><Relationship Id="rId57" Type="http://schemas.openxmlformats.org/officeDocument/2006/relationships/image" Target="../media/image9.png"/><Relationship Id="rId61" Type="http://schemas.openxmlformats.org/officeDocument/2006/relationships/image" Target="../media/image11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tags" Target="../tags/tag42.xml"/><Relationship Id="rId52" Type="http://schemas.openxmlformats.org/officeDocument/2006/relationships/image" Target="../media/image6.png"/><Relationship Id="rId60" Type="http://schemas.openxmlformats.org/officeDocument/2006/relationships/slide" Target="slide5.xml"/><Relationship Id="rId65" Type="http://schemas.openxmlformats.org/officeDocument/2006/relationships/image" Target="../media/image13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tags" Target="../tags/tag41.xml"/><Relationship Id="rId48" Type="http://schemas.openxmlformats.org/officeDocument/2006/relationships/tags" Target="../tags/tag46.xml"/><Relationship Id="rId56" Type="http://schemas.openxmlformats.org/officeDocument/2006/relationships/slide" Target="slide3.xml"/><Relationship Id="rId64" Type="http://schemas.openxmlformats.org/officeDocument/2006/relationships/slide" Target="slide7.xml"/><Relationship Id="rId8" Type="http://schemas.openxmlformats.org/officeDocument/2006/relationships/tags" Target="../tags/tag6.xml"/><Relationship Id="rId51" Type="http://schemas.openxmlformats.org/officeDocument/2006/relationships/image" Target="../media/image5.png"/><Relationship Id="rId3" Type="http://schemas.openxmlformats.org/officeDocument/2006/relationships/tags" Target="../tags/tag1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tags" Target="../tags/tag44.xml"/><Relationship Id="rId59" Type="http://schemas.openxmlformats.org/officeDocument/2006/relationships/image" Target="../media/image10.png"/><Relationship Id="rId67" Type="http://schemas.openxmlformats.org/officeDocument/2006/relationships/image" Target="../media/image14.png"/><Relationship Id="rId20" Type="http://schemas.openxmlformats.org/officeDocument/2006/relationships/tags" Target="../tags/tag18.xml"/><Relationship Id="rId41" Type="http://schemas.openxmlformats.org/officeDocument/2006/relationships/tags" Target="../tags/tag39.xml"/><Relationship Id="rId54" Type="http://schemas.microsoft.com/office/2007/relationships/hdphoto" Target="../media/hdphoto1.wdp"/><Relationship Id="rId6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tags" Target="../tags/tag70.xml"/><Relationship Id="rId39" Type="http://schemas.microsoft.com/office/2007/relationships/hdphoto" Target="../media/hdphoto1.wdp"/><Relationship Id="rId21" Type="http://schemas.openxmlformats.org/officeDocument/2006/relationships/tags" Target="../tags/tag65.xml"/><Relationship Id="rId34" Type="http://schemas.openxmlformats.org/officeDocument/2006/relationships/tags" Target="../tags/tag78.xml"/><Relationship Id="rId42" Type="http://schemas.openxmlformats.org/officeDocument/2006/relationships/image" Target="../media/image9.png"/><Relationship Id="rId47" Type="http://schemas.openxmlformats.org/officeDocument/2006/relationships/slide" Target="slide6.xml"/><Relationship Id="rId50" Type="http://schemas.openxmlformats.org/officeDocument/2006/relationships/image" Target="../media/image13.png"/><Relationship Id="rId55" Type="http://schemas.openxmlformats.org/officeDocument/2006/relationships/image" Target="../media/image5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tags" Target="../tags/tag69.xml"/><Relationship Id="rId33" Type="http://schemas.openxmlformats.org/officeDocument/2006/relationships/tags" Target="../tags/tag77.xml"/><Relationship Id="rId38" Type="http://schemas.openxmlformats.org/officeDocument/2006/relationships/image" Target="../media/image7.png"/><Relationship Id="rId46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tags" Target="../tags/tag60.xml"/><Relationship Id="rId20" Type="http://schemas.openxmlformats.org/officeDocument/2006/relationships/tags" Target="../tags/tag64.xml"/><Relationship Id="rId29" Type="http://schemas.openxmlformats.org/officeDocument/2006/relationships/tags" Target="../tags/tag73.xml"/><Relationship Id="rId41" Type="http://schemas.openxmlformats.org/officeDocument/2006/relationships/slide" Target="slide3.xml"/><Relationship Id="rId54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tags" Target="../tags/tag68.xml"/><Relationship Id="rId32" Type="http://schemas.openxmlformats.org/officeDocument/2006/relationships/tags" Target="../tags/tag76.xml"/><Relationship Id="rId37" Type="http://schemas.openxmlformats.org/officeDocument/2006/relationships/image" Target="../media/image6.png"/><Relationship Id="rId40" Type="http://schemas.openxmlformats.org/officeDocument/2006/relationships/image" Target="../media/image15.png"/><Relationship Id="rId45" Type="http://schemas.openxmlformats.org/officeDocument/2006/relationships/slide" Target="slide5.xml"/><Relationship Id="rId53" Type="http://schemas.openxmlformats.org/officeDocument/2006/relationships/image" Target="../media/image16.png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tags" Target="../tags/tag67.xml"/><Relationship Id="rId28" Type="http://schemas.openxmlformats.org/officeDocument/2006/relationships/tags" Target="../tags/tag72.xml"/><Relationship Id="rId36" Type="http://schemas.openxmlformats.org/officeDocument/2006/relationships/slideLayout" Target="../slideLayouts/slideLayout5.xml"/><Relationship Id="rId49" Type="http://schemas.openxmlformats.org/officeDocument/2006/relationships/slide" Target="slide7.xml"/><Relationship Id="rId10" Type="http://schemas.openxmlformats.org/officeDocument/2006/relationships/tags" Target="../tags/tag54.xml"/><Relationship Id="rId19" Type="http://schemas.openxmlformats.org/officeDocument/2006/relationships/tags" Target="../tags/tag63.xml"/><Relationship Id="rId31" Type="http://schemas.openxmlformats.org/officeDocument/2006/relationships/tags" Target="../tags/tag75.xml"/><Relationship Id="rId44" Type="http://schemas.openxmlformats.org/officeDocument/2006/relationships/image" Target="../media/image10.png"/><Relationship Id="rId52" Type="http://schemas.openxmlformats.org/officeDocument/2006/relationships/image" Target="../media/image14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tags" Target="../tags/tag66.xml"/><Relationship Id="rId27" Type="http://schemas.openxmlformats.org/officeDocument/2006/relationships/tags" Target="../tags/tag71.xml"/><Relationship Id="rId30" Type="http://schemas.openxmlformats.org/officeDocument/2006/relationships/tags" Target="../tags/tag74.xml"/><Relationship Id="rId35" Type="http://schemas.openxmlformats.org/officeDocument/2006/relationships/tags" Target="../tags/tag79.xml"/><Relationship Id="rId43" Type="http://schemas.openxmlformats.org/officeDocument/2006/relationships/slide" Target="slide4.xml"/><Relationship Id="rId48" Type="http://schemas.openxmlformats.org/officeDocument/2006/relationships/image" Target="../media/image12.png"/><Relationship Id="rId8" Type="http://schemas.openxmlformats.org/officeDocument/2006/relationships/tags" Target="../tags/tag52.xml"/><Relationship Id="rId51" Type="http://schemas.openxmlformats.org/officeDocument/2006/relationships/slide" Target="slide8.xml"/><Relationship Id="rId3" Type="http://schemas.openxmlformats.org/officeDocument/2006/relationships/tags" Target="../tags/tag4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9" Type="http://schemas.openxmlformats.org/officeDocument/2006/relationships/slide" Target="slide4.xml"/><Relationship Id="rId3" Type="http://schemas.openxmlformats.org/officeDocument/2006/relationships/tags" Target="../tags/tag80.xml"/><Relationship Id="rId21" Type="http://schemas.openxmlformats.org/officeDocument/2006/relationships/tags" Target="../tags/tag98.xml"/><Relationship Id="rId34" Type="http://schemas.openxmlformats.org/officeDocument/2006/relationships/image" Target="../media/image7.png"/><Relationship Id="rId42" Type="http://schemas.openxmlformats.org/officeDocument/2006/relationships/image" Target="../media/image11.png"/><Relationship Id="rId47" Type="http://schemas.openxmlformats.org/officeDocument/2006/relationships/slide" Target="slide8.xml"/><Relationship Id="rId50" Type="http://schemas.openxmlformats.org/officeDocument/2006/relationships/slide" Target="slide2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33" Type="http://schemas.openxmlformats.org/officeDocument/2006/relationships/image" Target="../media/image6.png"/><Relationship Id="rId38" Type="http://schemas.openxmlformats.org/officeDocument/2006/relationships/image" Target="../media/image9.png"/><Relationship Id="rId46" Type="http://schemas.openxmlformats.org/officeDocument/2006/relationships/image" Target="../media/image13.png"/><Relationship Id="rId2" Type="http://schemas.openxmlformats.org/officeDocument/2006/relationships/video" Target="../media/media3.mp4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29" Type="http://schemas.openxmlformats.org/officeDocument/2006/relationships/tags" Target="../tags/tag106.xml"/><Relationship Id="rId41" Type="http://schemas.openxmlformats.org/officeDocument/2006/relationships/slide" Target="slide5.xml"/><Relationship Id="rId1" Type="http://schemas.microsoft.com/office/2007/relationships/media" Target="../media/media3.mp4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32" Type="http://schemas.openxmlformats.org/officeDocument/2006/relationships/slideLayout" Target="../slideLayouts/slideLayout5.xml"/><Relationship Id="rId37" Type="http://schemas.openxmlformats.org/officeDocument/2006/relationships/slide" Target="slide3.xml"/><Relationship Id="rId40" Type="http://schemas.openxmlformats.org/officeDocument/2006/relationships/image" Target="../media/image10.png"/><Relationship Id="rId45" Type="http://schemas.openxmlformats.org/officeDocument/2006/relationships/slide" Target="slide7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tags" Target="../tags/tag105.xml"/><Relationship Id="rId36" Type="http://schemas.openxmlformats.org/officeDocument/2006/relationships/image" Target="../media/image17.png"/><Relationship Id="rId49" Type="http://schemas.openxmlformats.org/officeDocument/2006/relationships/image" Target="../media/image16.png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31" Type="http://schemas.openxmlformats.org/officeDocument/2006/relationships/tags" Target="../tags/tag108.xml"/><Relationship Id="rId44" Type="http://schemas.openxmlformats.org/officeDocument/2006/relationships/image" Target="../media/image12.pn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tags" Target="../tags/tag104.xml"/><Relationship Id="rId30" Type="http://schemas.openxmlformats.org/officeDocument/2006/relationships/tags" Target="../tags/tag107.xml"/><Relationship Id="rId35" Type="http://schemas.microsoft.com/office/2007/relationships/hdphoto" Target="../media/hdphoto1.wdp"/><Relationship Id="rId43" Type="http://schemas.openxmlformats.org/officeDocument/2006/relationships/slide" Target="slide6.xml"/><Relationship Id="rId48" Type="http://schemas.openxmlformats.org/officeDocument/2006/relationships/image" Target="../media/image14.png"/><Relationship Id="rId8" Type="http://schemas.openxmlformats.org/officeDocument/2006/relationships/tags" Target="../tags/tag85.xml"/><Relationship Id="rId5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9" Type="http://schemas.openxmlformats.org/officeDocument/2006/relationships/image" Target="../media/image11.png"/><Relationship Id="rId3" Type="http://schemas.openxmlformats.org/officeDocument/2006/relationships/tags" Target="../tags/tag109.xml"/><Relationship Id="rId21" Type="http://schemas.openxmlformats.org/officeDocument/2006/relationships/tags" Target="../tags/tag127.xml"/><Relationship Id="rId34" Type="http://schemas.openxmlformats.org/officeDocument/2006/relationships/slide" Target="slide3.xml"/><Relationship Id="rId42" Type="http://schemas.openxmlformats.org/officeDocument/2006/relationships/slide" Target="slide7.xml"/><Relationship Id="rId47" Type="http://schemas.openxmlformats.org/officeDocument/2006/relationships/slide" Target="slide2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image" Target="../media/image18.png"/><Relationship Id="rId38" Type="http://schemas.openxmlformats.org/officeDocument/2006/relationships/slide" Target="slide5.xml"/><Relationship Id="rId46" Type="http://schemas.openxmlformats.org/officeDocument/2006/relationships/image" Target="../media/image16.png"/><Relationship Id="rId2" Type="http://schemas.openxmlformats.org/officeDocument/2006/relationships/video" Target="../media/media4.mp4"/><Relationship Id="rId16" Type="http://schemas.openxmlformats.org/officeDocument/2006/relationships/tags" Target="../tags/tag122.xml"/><Relationship Id="rId20" Type="http://schemas.openxmlformats.org/officeDocument/2006/relationships/tags" Target="../tags/tag126.xml"/><Relationship Id="rId29" Type="http://schemas.openxmlformats.org/officeDocument/2006/relationships/slideLayout" Target="../slideLayouts/slideLayout5.xml"/><Relationship Id="rId41" Type="http://schemas.openxmlformats.org/officeDocument/2006/relationships/image" Target="../media/image12.png"/><Relationship Id="rId1" Type="http://schemas.microsoft.com/office/2007/relationships/media" Target="../media/media4.mp4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microsoft.com/office/2007/relationships/hdphoto" Target="../media/hdphoto1.wdp"/><Relationship Id="rId37" Type="http://schemas.openxmlformats.org/officeDocument/2006/relationships/image" Target="../media/image10.png"/><Relationship Id="rId40" Type="http://schemas.openxmlformats.org/officeDocument/2006/relationships/slide" Target="slide6.xml"/><Relationship Id="rId45" Type="http://schemas.openxmlformats.org/officeDocument/2006/relationships/image" Target="../media/image14.png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36" Type="http://schemas.openxmlformats.org/officeDocument/2006/relationships/slide" Target="slide4.xml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image" Target="../media/image7.png"/><Relationship Id="rId44" Type="http://schemas.openxmlformats.org/officeDocument/2006/relationships/slide" Target="slide8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image" Target="../media/image6.png"/><Relationship Id="rId35" Type="http://schemas.openxmlformats.org/officeDocument/2006/relationships/image" Target="../media/image9.png"/><Relationship Id="rId43" Type="http://schemas.openxmlformats.org/officeDocument/2006/relationships/image" Target="../media/image13.png"/><Relationship Id="rId48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462909.aspx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5" Type="http://schemas.openxmlformats.org/officeDocument/2006/relationships/hyperlink" Target="http://office.microsoft.com/redir/HA102809715.aspx" TargetMode="External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24" Type="http://schemas.openxmlformats.org/officeDocument/2006/relationships/hyperlink" Target="http://office.microsoft.com/redir/HA102809517.aspx" TargetMode="Externa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23" Type="http://schemas.openxmlformats.org/officeDocument/2006/relationships/hyperlink" Target="http://office.microsoft.com/redir/HA102749024.aspx" TargetMode="External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hyperlink" Target="http://office.microsoft.com/redir/HA102749033.aspx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3988275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hyperlink" Target="http://office.microsoft.com/redir/XT101907941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648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3834044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 with macros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edia Placeholder 11">
            <a:hlinkClick r:id="rId50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2" y="7746076"/>
            <a:ext cx="3226387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4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 with macros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Work with macros in Excel 2013 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ork with macros in Excel 2013 m100:00:00.0" time="33"/>
                    <p14:bmk name="Work with macros in Excel 2013 m100:00:07.9" time="7933"/>
                    <p14:bmk name="Work with macros in Excel 2013 m100:00:08.0" time="8033"/>
                    <p14:bmk name="Work with macros in Excel 2013 m100:00:12.4" time="12467"/>
                    <p14:bmk name="Work with macros in Excel 2013 m100:00:12.5" time="12567"/>
                    <p14:bmk name="Work with macros in Excel 2013 m100:00:18.3" time="18367"/>
                    <p14:bmk name="Work with macros in Excel 2013 m100:00:18.4" time="18467"/>
                    <p14:bmk name="Work with macros in Excel 2013 m100:00:26.0" time="26000"/>
                    <p14:bmk name="Work with macros in Excel 2013 m100:00:26.1" time="26100"/>
                    <p14:bmk name="Work with macros in Excel 2013 m100:00:35.1" time="35167"/>
                    <p14:bmk name="Work with macros in Excel 2013 m100:00:35.2" time="35267"/>
                    <p14:bmk name="Work with macros in Excel 2013 m100:00:45.9" time="45967"/>
                    <p14:bmk name="Work with macros in Excel 2013 m100:00:46.0" time="46067"/>
                    <p14:bmk name="Work with macros in Excel 2013 m100:00:52.5" time="52533"/>
                    <p14:bmk name="Work with macros in Excel 2013 m100:00:52.6" time="52633"/>
                    <p14:bmk name="Work with macros in Excel 2013 m100:00:57.0" time="57033"/>
                    <p14:bmk name="Work with macros in Excel 2013 m100:00:57.1" time="57133"/>
                    <p14:bmk name="Work with macros in Excel 2013 m100:01:11.5" time="71533"/>
                    <p14:bmk name="Work with macros in Excel 2013 m100:01:11.6" time="71633"/>
                    <p14:bmk name="Work with macros in Excel 2013 m100:01:20.6" time="80633"/>
                    <p14:bmk name="Work with macros in Excel 2013 m100:01:20.7" time="80733"/>
                    <p14:bmk name="Work with macros in Excel 2013 m100:01:23.0" time="83033"/>
                    <p14:bmk name="Work with macros in Excel 2013 m100:01:23.1" time="83133"/>
                    <p14:bmk name="Work with macros in Excel 2013 m100:01:25.9" time="85900"/>
                    <p14:bmk name="Work with macros in Excel 2013 m100:01:26.0" time="86000"/>
                    <p14:bmk name="Work with macros in Excel 2013 m100:01:34.3" time="94367"/>
                    <p14:bmk name="Work with macros in Excel 2013 m100:01:34.4" time="94467"/>
                    <p14:bmk name="Work with macros in Excel 2013 m100:01:41.6" time="101667"/>
                    <p14:bmk name="Work with macros in Excel 2013 m100:01:41.7" time="101767"/>
                    <p14:bmk name="Work with macros in Excel 2013 m100:01:51.9" time="111933"/>
                    <p14:bmk name="Work with macros in Excel 2013 m100:01:52.0" time="112033"/>
                    <p14:bmk name="Work with macros in Excel 2013 m100:02:00.2" time="120267"/>
                    <p14:bmk name="Work with macros in Excel 2013 m100:02:00.3" time="120367"/>
                    <p14:bmk name="Work with macros in Excel 2013 m100:02:06.7" time="126733"/>
                    <p14:bmk name="Work with macros in Excel 2013 m100:02:06.8" time="126833"/>
                    <p14:bmk name="Work with macros in Excel 2013 m100:02:13.6" time="133600"/>
                    <p14:bmk name="Work with macros in Excel 2013 m100:02:13.7" time="133700"/>
                    <p14:bmk name="Work with macros in Excel 2013 m100:02:16.4" time="136433"/>
                    <p14:bmk name="Work with macros in Excel 2013 m100:02:16.5" time="136533"/>
                    <p14:bmk name="Work with macros in Excel 2013 m100:02:23.9" time="143900"/>
                    <p14:bmk name="Work with macros in Excel 2013 m100:02:24.0" time="144000"/>
                    <p14:bmk name="Work with macros in Excel 2013 m100:02:27.7" time="147767"/>
                    <p14:bmk name="Work with macros in Excel 2013 m100:02:27.8" time="147867"/>
                    <p14:bmk name="Work with macros in Excel 2013 m100:02:43.9" time="163900"/>
                    <p14:bmk name="Work with macros in Excel 2013 m100:02:44.0" time="164000"/>
                    <p14:bmk name="Work with macros in Excel 2013 m100:02:51.8" time="171833"/>
                    <p14:bmk name="Work with macros in Excel 2013 m100:02:51.9" time="171933"/>
                    <p14:bmk name="Work with macros in Excel 2013 m100:03:00.2" time="180233"/>
                    <p14:bmk name="Work with macros in Excel 2013 m100:03:00.3" time="180333"/>
                    <p14:bmk name="Work with macros in Excel 2013 m100:03:07.0" time="187000"/>
                    <p14:bmk name="Work with macros in Excel 2013 m100:03:07.1" time="187100"/>
                    <p14:bmk name="Work with macros in Excel 2013 m100:03:10.0" time="190033"/>
                    <p14:bmk name="Work with macros in Excel 2013 m100:03:10.1" time="190133"/>
                    <p14:bmk name="Work with macros in Excel 2013 m100:03:12.0" time="192000"/>
                    <p14:bmk name="Work with macros in Excel 2013 m100:03:12.1" time="192100"/>
                    <p14:bmk name="Work with macros in Excel 2013 m100:03:20.1" time="200133"/>
                    <p14:bmk name="Work with macros in Excel 2013 m100:03:20.2" time="200233"/>
                    <p14:bmk name="Work with macros in Excel 2013 m100:03:26.2" time="206200"/>
                    <p14:bmk name="Work with macros in Excel 2013 m100:03:26.3" time="206300"/>
                    <p14:bmk name="Work with macros in Excel 2013 m100:03:32.2" time="212233"/>
                    <p14:bmk name="Work with macros in Excel 2013 m100:03:32.3" time="212333"/>
                    <p14:bmk name="Work with macros in Excel 2013 m100:03:34.3" time="214300"/>
                    <p14:bmk name="Work with macros in Excel 2013 m100:03:34.4" time="214400"/>
                    <p14:bmk name="Work with macros in Excel 2013 m100:03:42.0" time="222067"/>
                    <p14:bmk name="Work with macros in Excel 2013 m100:03:42.1" time="222167"/>
                    <p14:bmk name="Work with macros in Excel 2013 m100:03:48.3" time="228367"/>
                    <p14:bmk name="Work with macros in Excel 2013 m100:03:48.4" time="228467"/>
                    <p14:bmk name="Work with macros in Excel 2013 m100:03:55.9" time="235900"/>
                    <p14:bmk name="Work with macros in Excel 2013 m100:03:56.0" time="236000"/>
                    <p14:bmk name="Work with macros in Excel 2013 m100:04:01.3" time="241300"/>
                    <p14:bmk name="Work with macros in Excel 2013 m100:04:01.4" time="241400"/>
                    <p14:bmk name="Work with macros in Excel 2013 m100:04:04.8" time="244800"/>
                    <p14:bmk name="Work with macros in Excel 2013 m100:04:04.9" time="244900"/>
                    <p14:bmk name="Work with macros in Excel 2013 m100:04:10.5" time="250533"/>
                    <p14:bmk name="Work with macros in Excel 2013 m100:04:10.6" time="250633"/>
                    <p14:bmk name="Work with macros in Excel 2013 m100:04:15.7" time="255700"/>
                    <p14:bmk name="Work with macros in Excel 2013 m100:04:15.8" time="255800"/>
                    <p14:bmk name="Work with macros in Excel 2013 m100:04:26.3" time="266300"/>
                    <p14:bmk name="Work with macros in Excel 2013 m100:04:26.4" time="266400"/>
                    <p14:bmk name="Work with macros in Excel 2013 m100:04:35.6" time="275600"/>
                    <p14:bmk name="Work with macros in Excel 2013 m100:04:35.7" time="275700"/>
                    <p14:bmk name="Work with macros in Excel 2013 m100:04:42.1" time="282100"/>
                    <p14:bmk name="Work with macros in Excel 2013 m100:04:42.2" time="282200"/>
                    <p14:bmk name="Work with macros in Excel 2013 m100:04:49.4" time="289467"/>
                    <p14:bmk name="Work with macros in Excel 2013 m100:04:49.5" time="289567"/>
                    <p14:bmk name="Work with macros in Excel 2013 m100:04:55.0" time="295000"/>
                    <p14:bmk name="Work with macros in Excel 2013 m100:04:55.1" time="295100"/>
                    <p14:bmk name="Work with macros in Excel 2013 m100:05:03.6" time="303667"/>
                    <p14:bmk name="Work with macros in Excel 2013 m100:05:03.7" time="303767"/>
                    <p14:bmk name="Work with macros in Excel 2013 m100:05:07.1" time="307167"/>
                  </p14:bmkLst>
                </p14:media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5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5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6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62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64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66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Edit macros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Save macros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a button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5:08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3:29</a:t>
            </a: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4" name="Work with macros in Excel 2013 m1Youwantto00:00:00.0-00:00:07.9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want to automate a repetitive task in Excel so that you can do the task again with a single click.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ork with macros in Excel 2013 m1Thebestway00:00:08.0-00:00:12.4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best way to do that? Record a macro.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ork with macros in Excel 2013 m1Themacrorecorder00:00:12.5-00:00:18.3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macro recorder is the easiest way to create a new macro in Excel.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ork with macros in Excel 2013 m1Aquicknote:00:00:18.4-00:00:26.0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quick note: macros aren’t available in Office on a Windows RT PC.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ork with macros in Excel 2013 m1Toseewhat00:00:26.1-00:00:35.1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what version of Office 2013 you’re running, click File and then click Account.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ork with macros in Excel 2013 m1Ifyou’reon00:00:35.2-00:00:45.9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you’re on a Windows RT PC, you’ll see Microsoft Office 2013 RT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ork with macros in Excel 2013 m1Nowbeforewe00:00:46.0-00:00:52.5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before we get started, I want to make sure the Developer tab is available on the ribbon.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ork with macros in Excel 2013 m1That’swhereall00:00:52.6-00:00:57.0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That’s where all of the macro commands are.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Work with macros in Excel 2013 m1Iclickthe00:00:57.1-00:01:11.5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File tab, Options, Customize Ribbon, and over here I select Developer, and then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Work with macros in Excel 2013 m1NowIsee00:01:11.6-00:01:20.6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see the Developer tab and here in the Code group are the Record Macro button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Work with macros in Excel 2013 m1andsomeother00:01:20.7-00:01:23.0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some other buttons I’ll go over later.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Work with macros in Excel 2013 m1Solet’sget00:01:23.1-00:01:25.9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let’s get started.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Work with macros in Excel 2013 m1I’llrecordan00:01:26.0-00:01:34.3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record an auto-fill operation where I build a series of days based on typing Sunday in a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Work with macros in Excel 2013 m1AfterItype00:01:34.4-00:01:41.6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I type Sunday, I right-click the cell and drag it to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Work with macros in Excel 2013 m1AsImove00:01:41.7-00:01:51.9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I move over here, the Tool Tips show what will go in each cell, all the way through Saturday.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ork with macros in Excel 2013 m1WhenIget00:01:52.0-00:02:00.2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get over here, I release the right mouse button and click Fill Series.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Work with macros in Excel 2013 m1That’swhatwe00:02:00.3-00:02:06.7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That’s what we want to record, so I’ll clear these cells and select A1.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Work with macros in Excel 2013 m1I’llrepeatthese00:02:06.8-00:02:13.6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repeat these steps, but this time I’ll turn on the macro recorder.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Work with macros in Excel 2013 m1Iclickthe00:02:13.7-00:02:16.4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Record Macro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Work with macros in Excel 2013 m1Let’snamethis00:02:16.5-00:02:23.9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name this macro, FillDays. Macro names can’t contain spaces.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Work with macros in Excel 2013 m1IclickOK00:02:24.0-00:02:27.7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OK to start the recorder.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Work with macros in Excel 2013 m1Seehowthe00:02:27.8-00:02:43.9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See how the Record Macro button turned to Stop Recording? When I’m done, I’ll click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Work with macros in Excel 2013 m1We’redonewith00:02:44.0-00:02:51.8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done with our auto-fill, and since that’s all we wanted to record, I’ll click Stop Recording.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Work with macros in Excel 2013 m1NowI’llclear00:02:51.9-00:03:00.2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I’ll clear these filled cells to clean up the worksheet and select A1 again so we can test our macro.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Work with macros in Excel 2013 m1I’llclickthe00:03:00.3-00:03:07.0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the Macros button to bring up the Macro dialog box, and click Run.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Work with macros in Excel 2013 m1Perfect,sofar.00:03:07.1-00:03:10.0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Perfect, so far.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Work with macros in Excel 2013 m1I’llclearthese00:03:10.1-00:03:12.0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clear these cells again,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Work with macros in Excel 2013 m1andthistime00:03:12.1-00:03:20.1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this time I’ll select a cell in a different column and row, C3, just to test the macro a little more.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Work with macros in Excel 2013 m1Watchwhathappens.00:03:20.2-00:03:26.2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Watch what happens.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Work with macros in Excel 2013 m1Themacrofilled-in00:03:26.3-00:03:32.2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macro filled-in A1 through G1. In other words, it failed.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Work with macros in Excel 2013 m1So,whydid00:03:32.3-00:03:34.3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why did that happen?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Work with macros in Excel 2013 m1Ithappenedbecause,00:03:34.4-00:03:42.0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happened because, by default, the macro recorder was using absolute references.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Work with macros in Excel 2013 m1BeforeIstarted00:03:42.1-00:03:48.3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Before I started recording, I should have turned on Use Relative Reverences.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Work with macros in Excel 2013 m1Byusingrelative00:03:48.4-00:03:55.9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using relative references, the macro will build a series by selecting the active cell and 6 cells to its right,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Work with macros in Excel 2013 m1insteadofbuilding00:03:56.0-00:04:01.3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instead of building a series using A1 through G1.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Work with macros in Excel 2013 m1Well,Iknow00:04:01.4-00:04:04.8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I know I need to record a new macro.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Work with macros in Excel 2013 m1SoI’llclear00:04:04.9-00:04:10.5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I’ll clear this cell, and turn on Use Relative References.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Work with macros in Excel 2013 m1Justtochange00:04:10.6-00:04:15.7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to change things up a bit, let’s start at cell B5.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Work with macros in Excel 2013 m1SoIclick00:04:15.8-00:04:26.3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 click Record Macro, give it a new name, FillDaysRelative, and click OK to start recording.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Work with macros in Excel 2013 m1I’lltypeSunday,00:04:26.4-00:04:35.6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type Sunday, do my auto-fill, and Stop Recording.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Work with macros in Excel 2013 m1NowIllclear00:04:35.7-00:04:42.1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Ill clear these cells and I’ll switch to cell C7 and run my macro from there.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Work with macros in Excel 2013 m1ThistimeI00:04:42.2-00:04:49.4"/>
          <p:cNvSpPr txBox="1"/>
          <p:nvPr>
            <p:custDataLst>
              <p:tags r:id="rId4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time I choose FillDaysRelative and Run, and now it works perfectly.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Work with macros in Excel 2013 m1Soyoucan00:04:49.5-00:04:55.0"/>
          <p:cNvSpPr txBox="1"/>
          <p:nvPr>
            <p:custDataLst>
              <p:tags r:id="rId4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can see that the relative references setting can be very important.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Work with macros in Excel 2013 m1Inthenext00:04:55.1-00:05:03.6"/>
          <p:cNvSpPr txBox="1"/>
          <p:nvPr>
            <p:custDataLst>
              <p:tags r:id="rId47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next video, we’ll rewrite the FillDaysRelative macro manually in an Excel tool called the Visual Basic Editor,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Work with macros in Excel 2013 m1sothatit’ll00:05:03.7-00:05:07.1"/>
          <p:cNvSpPr txBox="1"/>
          <p:nvPr>
            <p:custDataLst>
              <p:tags r:id="rId4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it’ll do something a little bit different.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89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07.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08.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12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12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18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18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26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26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35.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35.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45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46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52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52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57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0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0:57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11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11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20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20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23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23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25.9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26.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34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34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41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41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51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1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1:52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00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00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06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06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13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13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16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16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23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24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27.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27.8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43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44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51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2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2:51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00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00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07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07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10.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10.1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12.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12.1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20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20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26.2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26.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32.2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32.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34.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34.4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4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42.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42.1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48.3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48.4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55.9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3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3:56.0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01.3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01.4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04.8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04.9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10.5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10.6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15.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15.8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26.3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26.4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35.6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35.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42.1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42.2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49.4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49.5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55.0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4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4:55.1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5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5:03.6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5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5:03.7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100:05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100:05:07.1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4" grpId="0" animBg="1"/>
          <p:bldP spid="34" grpId="1" animBg="1"/>
          <p:bldP spid="36" grpId="0" animBg="1"/>
          <p:bldP spid="36" grpId="1" animBg="1"/>
          <p:bldP spid="48" grpId="0" animBg="1"/>
          <p:bldP spid="48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63" grpId="0" animBg="1"/>
          <p:bldP spid="63" grpId="1" animBg="1"/>
          <p:bldP spid="70" grpId="0" animBg="1"/>
          <p:bldP spid="70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89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2" y="7746076"/>
            <a:ext cx="3450783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 with macros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Work with macros in Excel 2013 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ork with macros in Excel 2013 m200:00:00.0" time="33"/>
                    <p14:bmk name="Work with macros in Excel 2013 m200:00:08.7" time="8733"/>
                    <p14:bmk name="Work with macros in Excel 2013 m200:00:08.8" time="8833"/>
                    <p14:bmk name="Work with macros in Excel 2013 m200:00:12.2" time="12200"/>
                    <p14:bmk name="Work with macros in Excel 2013 m200:00:12.3" time="12300"/>
                    <p14:bmk name="Work with macros in Excel 2013 m200:00:14.7" time="14733"/>
                    <p14:bmk name="Work with macros in Excel 2013 m200:00:14.8" time="14833"/>
                    <p14:bmk name="Work with macros in Excel 2013 m200:00:21.3" time="21333"/>
                    <p14:bmk name="Work with macros in Excel 2013 m200:00:21.4" time="21433"/>
                    <p14:bmk name="Work with macros in Excel 2013 m200:00:25.9" time="25933"/>
                    <p14:bmk name="Work with macros in Excel 2013 m200:00:26.0" time="26033"/>
                    <p14:bmk name="Work with macros in Excel 2013 m200:00:32.3" time="32300"/>
                    <p14:bmk name="Work with macros in Excel 2013 m200:00:32.4" time="32400"/>
                    <p14:bmk name="Work with macros in Excel 2013 m200:00:38.4" time="38433"/>
                    <p14:bmk name="Work with macros in Excel 2013 m200:00:38.5" time="38533"/>
                    <p14:bmk name="Work with macros in Excel 2013 m200:00:43.4" time="43433"/>
                    <p14:bmk name="Work with macros in Excel 2013 m200:00:43.5" time="43533"/>
                    <p14:bmk name="Work with macros in Excel 2013 m200:00:55.2" time="55200"/>
                    <p14:bmk name="Work with macros in Excel 2013 m200:00:55.3" time="55300"/>
                    <p14:bmk name="Work with macros in Excel 2013 m200:01:00.7" time="60767"/>
                    <p14:bmk name="Work with macros in Excel 2013 m200:01:00.8" time="60867"/>
                    <p14:bmk name="Work with macros in Excel 2013 m200:01:05.7" time="65700"/>
                    <p14:bmk name="Work with macros in Excel 2013 m200:01:05.8" time="65800"/>
                    <p14:bmk name="Work with macros in Excel 2013 m200:01:12.3" time="72333"/>
                    <p14:bmk name="Work with macros in Excel 2013 m200:01:12.4" time="72433"/>
                    <p14:bmk name="Work with macros in Excel 2013 m200:01:23.0" time="83067"/>
                    <p14:bmk name="Work with macros in Excel 2013 m200:01:23.1" time="83167"/>
                    <p14:bmk name="Work with macros in Excel 2013 m200:01:33.4" time="93467"/>
                    <p14:bmk name="Work with macros in Excel 2013 m200:01:33.5" time="93567"/>
                    <p14:bmk name="Work with macros in Excel 2013 m200:01:40.2" time="100233"/>
                    <p14:bmk name="Work with macros in Excel 2013 m200:01:40.3" time="100333"/>
                    <p14:bmk name="Work with macros in Excel 2013 m200:01:44.1" time="104133"/>
                    <p14:bmk name="Work with macros in Excel 2013 m200:01:44.2" time="104233"/>
                    <p14:bmk name="Work with macros in Excel 2013 m200:01:53.9" time="113967"/>
                    <p14:bmk name="Work with macros in Excel 2013 m200:01:54.0" time="114067"/>
                    <p14:bmk name="Work with macros in Excel 2013 m200:02:00.1" time="120133"/>
                    <p14:bmk name="Work with macros in Excel 2013 m200:02:00.2" time="120233"/>
                    <p14:bmk name="Work with macros in Excel 2013 m200:02:11.2" time="131200"/>
                    <p14:bmk name="Work with macros in Excel 2013 m200:02:11.3" time="131300"/>
                    <p14:bmk name="Work with macros in Excel 2013 m200:02:16.0" time="136033"/>
                    <p14:bmk name="Work with macros in Excel 2013 m200:02:16.1" time="136133"/>
                    <p14:bmk name="Work with macros in Excel 2013 m200:02:20.1" time="140100"/>
                    <p14:bmk name="Work with macros in Excel 2013 m200:02:20.2" time="140200"/>
                    <p14:bmk name="Work with macros in Excel 2013 m200:02:30.2" time="150233"/>
                    <p14:bmk name="Work with macros in Excel 2013 m200:02:30.3" time="150333"/>
                    <p14:bmk name="Work with macros in Excel 2013 m200:02:35.0" time="155033"/>
                    <p14:bmk name="Work with macros in Excel 2013 m200:02:35.1" time="155133"/>
                    <p14:bmk name="Work with macros in Excel 2013 m200:02:40.9" time="160933"/>
                    <p14:bmk name="Work with macros in Excel 2013 m200:02:41.0" time="161033"/>
                    <p14:bmk name="Work with macros in Excel 2013 m200:02:48.9" time="168900"/>
                    <p14:bmk name="Work with macros in Excel 2013 m200:02:49.0" time="169000"/>
                    <p14:bmk name="Work with macros in Excel 2013 m200:02:55.8" time="175867"/>
                    <p14:bmk name="Work with macros in Excel 2013 m200:02:55.9" time="175967"/>
                    <p14:bmk name="Work with macros in Excel 2013 m200:03:00.3" time="180333"/>
                    <p14:bmk name="Work with macros in Excel 2013 m200:03:00.4" time="180433"/>
                    <p14:bmk name="Work with macros in Excel 2013 m200:03:04.9" time="184933"/>
                    <p14:bmk name="Work with macros in Excel 2013 m200:03:05.0" time="185033"/>
                    <p14:bmk name="Work with macros in Excel 2013 m200:03:11.4" time="191400"/>
                    <p14:bmk name="Work with macros in Excel 2013 m200:03:11.5" time="191500"/>
                    <p14:bmk name="Work with macros in Excel 2013 m200:03:17.7" time="197700"/>
                    <p14:bmk name="Work with macros in Excel 2013 m200:03:17.8" time="197800"/>
                    <p14:bmk name="Work with macros in Excel 2013 m200:03:22.0" time="202033"/>
                    <p14:bmk name="Work with macros in Excel 2013 m200:03:22.1" time="202133"/>
                    <p14:bmk name="Work with macros in Excel 2013 m200:03:26.6" time="206633"/>
                  </p14:bmkLst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41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43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4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4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4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51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8" name="Media Placeholder 11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54" action="ppaction://hlinksldjump"/>
          </p:cNvPr>
          <p:cNvSpPr/>
          <p:nvPr/>
        </p:nvSpPr>
        <p:spPr>
          <a:xfrm>
            <a:off x="1817035" y="84872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Edit macros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Save macros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a button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5:08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3:29</a:t>
            </a:r>
          </a:p>
        </p:txBody>
      </p:sp>
      <p:sp>
        <p:nvSpPr>
          <p:cNvPr id="12" name="Work with macros in Excel 2013 m2Inthefirst00:00:00.0-00:00:08.7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first video, we saw how to record a macro and how and why to turn on Relative References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Work with macros in Excel 2013 m2sothemacro00:00:08.8-00:00:12.2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 macro behaves the way we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Work with macros in Excel 2013 m2Let’spickup00:00:12.3-00:00:14.7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pick up where we left off with our macro: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ork with macros in Excel 2013 m2FillDaysRelative,whichenters00:00:14.8-00:00:21.3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FillDaysRelative, which enters the days of the week in cells across a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ork with macros in Excel 2013 m2We’llchangeit00:00:21.4-00:00:25.9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change it so it enters the days a numbers instead of names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ork with macros in Excel 2013 m2andarrangethem00:00:26.0-00:00:32.3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arrange them vertically in a column, instead of horizontally in a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ork with macros in Excel 2013 m2Wecouldrecord00:00:32.4-00:00:38.4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could record a new macro, or build off of this one by editing it manually.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ork with macros in Excel 2013 m2Let’seditthe00:00:38.5-00:00:43.4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edit the macro to see what its instructions look like.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ork with macros in Excel 2013 m2ClicktheMacros00:00:43.5-00:00:55.2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Macros button. Here’s the last macro I recorded, FillDaysRelative. Select it, and then click Edit.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Work with macros in Excel 2013 m2Thisopensthe00:00:55.3-00:01:00.7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opens the macro in a special text editor called the Visual Basic Editor.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ork with macros in Excel 2013 m2VisualBasicis00:01:00.8-00:01:05.7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Visual Basic is the programming language that macros are recorded 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Work with macros in Excel 2013 m2Youcanalso00:01:05.8-00:01:12.3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create macros from scratch in this editor, which is doing honest to goodness programming.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Work with macros in Excel 2013 m2Here’sthemacro.00:01:12.4-00:01:23.0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the macro. It’s called a Sub or Sub Routine and its name, FillDaysRelative, is followed by a pair of parenthesis.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Work with macros in Excel 2013 m2I’llselectall00:01:23.1-00:01:33.4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select all of this text, starting with Sub and ending with End Sub, and copy it by pressing Ctrl 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Work with macros in Excel 2013 m2I’llclickhere00:01:33.5-00:01:40.2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here at the end, press Enter, and then paste what I just copied.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Work with macros in Excel 2013 m2Let’srenamethe00:01:40.3-00:01:44.1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rename the original macro FillDaysRelativeR,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Work with macros in Excel 2013 m2forrowsand00:01:44.2-00:01:53.9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rows and rename the copy FillDaysRelativeC for columns, since these two macros can’t have the same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Work with macros in Excel 2013 m2I’mgoingto00:01:54.0-00:02:00.1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change the instructions in this copy of the macro FillDaysRelativeC.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ork with macros in Excel 2013 m2Thefirstthing00:02:00.2-00:02:11.2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first thing we need to change is the first instruction; ActiveCell.FormulaR1C1 = “Sunday”.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ork with macros in Excel 2013 m2We’llchangethe00:02:11.3-00:02:16.0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change the day name to the number 1.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Work with macros in Excel 2013 m2Thenextthing00:02:16.1-00:02:20.1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next thing we’ll do is in the auto-fill destination;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Work with macros in Excel 2013 m2changeA1through00:02:20.2-00:02:30.2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change A1 through G1 which is going across the row, to A1 through A7, which goes down the A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Work with macros in Excel 2013 m2Changeitin00:02:30.3-00:02:35.0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Change it in 2 places: here and also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Work with macros in Excel 2013 m2Thosearejust00:02:35.1-00:02:40.9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Those are just a couple of minor changes, but they’ll change the behavior of the macro.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Work with macros in Excel 2013 m2I’llclosethe00:02:41.0-00:02:48.9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close the Visual Basic Editor by clicking this X in the red box, and that’ll save my changes.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Work with macros in Excel 2013 m2Andnow,if00:02:49.0-00:02:55.8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now, if I click Macros, I have three macros and here’s FillDaysRelativeC,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Work with macros in Excel 2013 m2whichisthe00:02:55.9-00:03:00.3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is the new macro that’ll behave a little differently.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Work with macros in Excel 2013 m2I’llrunit00:03:00.4-00:03:04.9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run it and you can see that instead of entering Sunday, Monday, and so 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Work with macros in Excel 2013 m2acrossrow1,00:03:05.0-00:03:11.4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across row 1, it enters the numbers 1 through 7 down column 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Work with macros in Excel 2013 m2Allthat,just00:03:11.5-00:03:17.7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 that, just from a couple of minor changes that we made in the Macro Editor.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Work with macros in Excel 2013 m2Inthenext00:03:17.8-00:03:22.0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next video, we’ll save your macro to your personal Excel workbook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Work with macros in Excel 2013 m2sothatyou00:03:22.1-00:03:26.6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you can use it any time with any workbook on your computer.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91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08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08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12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12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14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14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21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21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25.9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26.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32.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3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32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38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38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43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43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55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0:55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0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00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00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05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05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12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12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23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23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33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33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40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40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44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44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53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1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1:54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00.1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00.2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11.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11.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16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16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20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20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30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30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35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35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40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41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48.9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49.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55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2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2:55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00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00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04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05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11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11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17.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17.8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22.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22.1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200:03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200:03:26.6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91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2" y="7746076"/>
            <a:ext cx="3553833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 with macros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Work with macros in Excel 2013 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ork with macros in Excel 2013 m300:00:00.0" time="33"/>
                    <p14:bmk name="Work with macros in Excel 2013 m300:00:06.6" time="6633"/>
                    <p14:bmk name="Work with macros in Excel 2013 m300:00:06.7" time="6733"/>
                    <p14:bmk name="Work with macros in Excel 2013 m300:00:10.3" time="10333"/>
                    <p14:bmk name="Work with macros in Excel 2013 m300:00:10.4" time="10433"/>
                    <p14:bmk name="Work with macros in Excel 2013 m300:00:16.5" time="16567"/>
                    <p14:bmk name="Work with macros in Excel 2013 m300:00:16.6" time="16667"/>
                    <p14:bmk name="Work with macros in Excel 2013 m300:00:25.1" time="25167"/>
                    <p14:bmk name="Work with macros in Excel 2013 m300:00:25.2" time="25267"/>
                    <p14:bmk name="Work with macros in Excel 2013 m300:00:34.4" time="34433"/>
                    <p14:bmk name="Work with macros in Excel 2013 m300:00:34.5" time="34533"/>
                    <p14:bmk name="Work with macros in Excel 2013 m300:00:40.3" time="40333"/>
                    <p14:bmk name="Work with macros in Excel 2013 m300:00:40.4" time="40433"/>
                    <p14:bmk name="Work with macros in Excel 2013 m300:00:43.5" time="43567"/>
                    <p14:bmk name="Work with macros in Excel 2013 m300:00:43.6" time="43667"/>
                    <p14:bmk name="Work with macros in Excel 2013 m300:00:49.1" time="49100"/>
                    <p14:bmk name="Work with macros in Excel 2013 m300:00:49.2" time="49200"/>
                    <p14:bmk name="Work with macros in Excel 2013 m300:00:57.3" time="57367"/>
                    <p14:bmk name="Work with macros in Excel 2013 m300:00:57.4" time="57467"/>
                    <p14:bmk name="Work with macros in Excel 2013 m300:01:02.7" time="62733"/>
                    <p14:bmk name="Work with macros in Excel 2013 m300:01:02.8" time="62833"/>
                    <p14:bmk name="Work with macros in Excel 2013 m300:01:11.0" time="71067"/>
                    <p14:bmk name="Work with macros in Excel 2013 m300:01:11.1" time="71167"/>
                    <p14:bmk name="Work with macros in Excel 2013 m300:01:17.8" time="77800"/>
                    <p14:bmk name="Work with macros in Excel 2013 m300:01:17.9" time="77900"/>
                    <p14:bmk name="Work with macros in Excel 2013 m300:01:26.1" time="86100"/>
                    <p14:bmk name="Work with macros in Excel 2013 m300:01:26.2" time="86200"/>
                    <p14:bmk name="Work with macros in Excel 2013 m300:01:32.2" time="92267"/>
                    <p14:bmk name="Work with macros in Excel 2013 m300:01:32.3" time="92367"/>
                    <p14:bmk name="Work with macros in Excel 2013 m300:01:37.2" time="97267"/>
                    <p14:bmk name="Work with macros in Excel 2013 m300:01:37.3" time="97367"/>
                    <p14:bmk name="Work with macros in Excel 2013 m300:01:40.1" time="100100"/>
                    <p14:bmk name="Work with macros in Excel 2013 m300:01:40.2" time="100200"/>
                    <p14:bmk name="Work with macros in Excel 2013 m300:01:45.9" time="105967"/>
                    <p14:bmk name="Work with macros in Excel 2013 m300:01:46.0" time="106067"/>
                    <p14:bmk name="Work with macros in Excel 2013 m300:01:50.5" time="110533"/>
                    <p14:bmk name="Work with macros in Excel 2013 m300:01:50.6" time="110633"/>
                    <p14:bmk name="Work with macros in Excel 2013 m300:01:59.6" time="119667"/>
                    <p14:bmk name="Work with macros in Excel 2013 m300:01:59.7" time="119767"/>
                    <p14:bmk name="Work with macros in Excel 2013 m300:02:08.5" time="128500"/>
                    <p14:bmk name="Work with macros in Excel 2013 m300:02:08.6" time="128600"/>
                    <p14:bmk name="Work with macros in Excel 2013 m300:02:14.0" time="134067"/>
                    <p14:bmk name="Work with macros in Excel 2013 m300:02:14.1" time="134167"/>
                    <p14:bmk name="Work with macros in Excel 2013 m300:02:22.7" time="142767"/>
                    <p14:bmk name="Work with macros in Excel 2013 m300:02:22.8" time="142867"/>
                    <p14:bmk name="Work with macros in Excel 2013 m300:02:32.6" time="152633"/>
                    <p14:bmk name="Work with macros in Excel 2013 m300:02:32.7" time="152733"/>
                    <p14:bmk name="Work with macros in Excel 2013 m300:02:39.2" time="159267"/>
                    <p14:bmk name="Work with macros in Excel 2013 m300:02:39.3" time="159367"/>
                    <p14:bmk name="Work with macros in Excel 2013 m300:02:44.6" time="164633"/>
                    <p14:bmk name="Work with macros in Excel 2013 m300:02:44.7" time="164733"/>
                    <p14:bmk name="Work with macros in Excel 2013 m300:02:52.3" time="172367"/>
                    <p14:bmk name="Work with macros in Excel 2013 m300:02:52.4" time="172467"/>
                    <p14:bmk name="Work with macros in Excel 2013 m300:02:59.1" time="179167"/>
                    <p14:bmk name="Work with macros in Excel 2013 m300:02:59.2" time="179267"/>
                    <p14:bmk name="Work with macros in Excel 2013 m300:03:06.7" time="186733"/>
                  </p14:bmkLst>
                </p14:media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37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39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41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43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45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47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37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1" name="Media Placeholder 11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52" name="Rectangle 51">
            <a:hlinkClick r:id="rId50" action="ppaction://hlinksldjump"/>
          </p:cNvPr>
          <p:cNvSpPr/>
          <p:nvPr/>
        </p:nvSpPr>
        <p:spPr>
          <a:xfrm>
            <a:off x="1817035" y="84872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Edit macros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Save macros</a:t>
            </a:r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a button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5:08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3:29</a:t>
            </a:r>
          </a:p>
        </p:txBody>
      </p:sp>
      <p:sp>
        <p:nvSpPr>
          <p:cNvPr id="4" name="Work with macros in Excel 2013 m3NowIwant00:00:00.0-00:00:06.6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want to make sure our macro is always available on this computer.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Work with macros in Excel 2013 m3Icando00:00:06.7-00:00:10.3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do this by saving it to my Personal Macro Workbook,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ork with macros in Excel 2013 m3whichisa00:00:10.4-00:00:16.5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is a special hidden workbook that loads every time you start Excel.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ork with macros in Excel 2013 m3Istartthe00:00:16.6-00:00:25.1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start the Macro Recorder and give this macro the same name as our original macro, FillDaysRelativeR.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Work with macros in Excel 2013 m3Butthistime,00:00:25.2-00:00:34.4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this time, under Store macro in, I choose Personal Macro Workbook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Work with macros in Excel 2013 m3Justasquickly,00:00:34.5-00:00:40.3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as quickly, I’ll stop the recording because I didn’t really need to record the steps,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Work with macros in Excel 2013 m3becauseI’mjust00:00:40.4-00:00:43.5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I’m just going to copy over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Work with macros in Excel 2013 m3Ibringup00:00:43.6-00:00:49.1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bring up the Macros dialog box, and now you can see the macros I have.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Work with macros in Excel 2013 m3Andhere’sthe00:00:49.2-00:00:57.3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here’s the macro I just recorded in my personal macro workbook and here’s the macro that I want to copy.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Work with macros in Excel 2013 m3IclickEdit,00:00:57.4-00:01:02.7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Edit, which bring up the Visual Basic Editor.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ork with macros in Excel 2013 m3Andthisis00:01:02.8-00:01:11.0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this is the macro Sub FillDaysRelativeR, so we’ll select all of it including End Sub.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ork with macros in Excel 2013 m3Copyitand00:01:11.1-00:01:17.8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Copy it and then close the Visual Basic Editor.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Work with macros in Excel 2013 m3AndnowI’ll00:01:17.9-00:01:26.1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I’ll select the macro in my Personal Workbook that I want to edit.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Work with macros in Excel 2013 m3ButExcelsays00:01:26.2-00:01:32.2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Excel says that the workbook is a hidden workbook and we can’t edit a macro.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Work with macros in Excel 2013 m3SoclickOK00:01:32.3-00:01:37.2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click OK and Cancel.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Work with macros in Excel 2013 m3Nowwe’llunhide00:01:37.3-00:01:40.1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we’ll unhide the personal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Work with macros in Excel 2013 m3Todothat,00:01:40.2-00:01:45.9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that, click the View tab and then click Unhide.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Work with macros in Excel 2013 m3Here’sthehidden00:01:46.0-00:01:50.5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the hidden workbook, so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Work with macros in Excel 2013 m3ClicktheDeveloper00:01:50.6-00:01:59.6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Developer tab, click Macros, and select the macro in the Personal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ork with macros in Excel 2013 m3IclickEdit,00:01:59.7-00:02:08.5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Edit, and here are the limited instructions that we recorded. I’ll just paste over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ork with macros in Excel 2013 m3NowIjust00:02:08.6-00:02:14.0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just close the Visual Basic Editor, which saves the changes.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Work with macros in Excel 2013 m3Thelastthing00:02:14.1-00:02:22.7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last thing I want to do is clean up, so I’ll hide the PERSONAL.XLSB file, the hidden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Work with macros in Excel 2013 m3ClicktheView00:02:22.8-00:02:32.6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View tab, switch the window to the Personal Workbook, and click Hide.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Work with macros in Excel 2013 m3Fromnowon00:02:32.7-00:02:39.2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From now on when I work on this computer, whether I open an existing workbook or create a new one,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Work with macros in Excel 2013 m3thatmacroin00:02:39.3-00:02:44.6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macro in the personal workbook is always available.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Work with macros in Excel 2013 m3Thenexttime00:02:44.7-00:02:52.3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next time I shut down Excel, it’ll ask me if I want to save the changes to the Personal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Work with macros in Excel 2013 m3SinceIwant00:02:52.4-00:02:59.1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I want to save this macro to my Personal Workbook, I’ll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Work with macros in Excel 2013 m3Inthenext00:02:59.2-00:03:06.7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next and final video, I’ll show you how to assign a button to a macro so it’s just one click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91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06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06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10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10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16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16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25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25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34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34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40.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40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43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4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43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49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49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5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57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0:5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0:57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02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02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11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11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17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17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26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26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32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32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37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37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40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40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45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46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5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50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50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59.6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1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1:59.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08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08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14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14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22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22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32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32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39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39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44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44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52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52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59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2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2:59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300:03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300:03:06.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67" grpId="0" animBg="1"/>
          <p:bldP spid="67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91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2" y="7746076"/>
            <a:ext cx="3450783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 with macros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Work with macros in Excel 2013 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ork with macros in Excel 2013 m400:00:00.0" time="33"/>
                    <p14:bmk name="Work with macros in Excel 2013 m400:00:07.8" time="7800"/>
                    <p14:bmk name="Work with macros in Excel 2013 m400:00:07.9" time="7900"/>
                    <p14:bmk name="Work with macros in Excel 2013 m400:00:15.3" time="15300"/>
                    <p14:bmk name="Work with macros in Excel 2013 m400:00:15.4" time="15400"/>
                    <p14:bmk name="Work with macros in Excel 2013 m400:00:20.3" time="20367"/>
                    <p14:bmk name="Work with macros in Excel 2013 m400:00:20.4" time="20467"/>
                    <p14:bmk name="Work with macros in Excel 2013 m400:00:24.2" time="24200"/>
                    <p14:bmk name="Work with macros in Excel 2013 m400:00:24.3" time="24300"/>
                    <p14:bmk name="Work with macros in Excel 2013 m400:00:35.6" time="35600"/>
                    <p14:bmk name="Work with macros in Excel 2013 m400:00:35.7" time="35700"/>
                    <p14:bmk name="Work with macros in Excel 2013 m400:00:40.0" time="40067"/>
                    <p14:bmk name="Work with macros in Excel 2013 m400:00:40.1" time="40167"/>
                    <p14:bmk name="Work with macros in Excel 2013 m400:00:49.4" time="49400"/>
                    <p14:bmk name="Work with macros in Excel 2013 m400:00:49.5" time="49500"/>
                    <p14:bmk name="Work with macros in Excel 2013 m400:00:54.0" time="54000"/>
                    <p14:bmk name="Work with macros in Excel 2013 m400:00:54.1" time="54100"/>
                    <p14:bmk name="Work with macros in Excel 2013 m400:00:59.1" time="59167"/>
                    <p14:bmk name="Work with macros in Excel 2013 m400:00:59.2" time="59267"/>
                    <p14:bmk name="Work with macros in Excel 2013 m400:01:07.2" time="67200"/>
                    <p14:bmk name="Work with macros in Excel 2013 m400:01:07.3" time="67300"/>
                    <p14:bmk name="Work with macros in Excel 2013 m400:01:11.9" time="71967"/>
                    <p14:bmk name="Work with macros in Excel 2013 m400:01:12.0" time="72067"/>
                    <p14:bmk name="Work with macros in Excel 2013 m400:01:19.8" time="79800"/>
                    <p14:bmk name="Work with macros in Excel 2013 m400:01:19.9" time="79900"/>
                    <p14:bmk name="Work with macros in Excel 2013 m400:01:28.0" time="88000"/>
                    <p14:bmk name="Work with macros in Excel 2013 m400:01:28.1" time="88100"/>
                    <p14:bmk name="Work with macros in Excel 2013 m400:01:37.3" time="97300"/>
                    <p14:bmk name="Work with macros in Excel 2013 m400:01:37.4" time="97400"/>
                    <p14:bmk name="Work with macros in Excel 2013 m400:01:43.2" time="103200"/>
                    <p14:bmk name="Work with macros in Excel 2013 m400:01:43.3" time="103300"/>
                    <p14:bmk name="Work with macros in Excel 2013 m400:01:52.9" time="112900"/>
                    <p14:bmk name="Work with macros in Excel 2013 m400:01:53.0" time="113000"/>
                    <p14:bmk name="Work with macros in Excel 2013 m400:02:01.8" time="121867"/>
                    <p14:bmk name="Work with macros in Excel 2013 m400:02:01.9" time="121967"/>
                    <p14:bmk name="Work with macros in Excel 2013 m400:02:12.2" time="132200"/>
                    <p14:bmk name="Work with macros in Excel 2013 m400:02:12.3" time="132300"/>
                    <p14:bmk name="Work with macros in Excel 2013 m400:02:24.9" time="144967"/>
                    <p14:bmk name="Work with macros in Excel 2013 m400:02:25.0" time="145067"/>
                    <p14:bmk name="Work with macros in Excel 2013 m400:02:29.6" time="149667"/>
                    <p14:bmk name="Work with macros in Excel 2013 m400:02:29.7" time="149767"/>
                    <p14:bmk name="Work with macros in Excel 2013 m400:02:32.8" time="152867"/>
                    <p14:bmk name="Work with macros in Excel 2013 m400:02:32.9" time="152967"/>
                    <p14:bmk name="Work with macros in Excel 2013 m400:02:38.2" time="158233"/>
                    <p14:bmk name="Work with macros in Excel 2013 m400:02:38.3" time="158333"/>
                    <p14:bmk name="Work with macros in Excel 2013 m400:02:42.9" time="162933"/>
                    <p14:bmk name="Work with macros in Excel 2013 m400:02:43.0" time="163033"/>
                    <p14:bmk name="Work with macros in Excel 2013 m400:02:45.7" time="165733"/>
                    <p14:bmk name="Work with macros in Excel 2013 m400:02:45.8" time="165833"/>
                    <p14:bmk name="Work with macros in Excel 2013 m400:02:52.5" time="172533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3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3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38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4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42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44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36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34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7" name="Media Placeholder 11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64" name="Rectangle 63">
            <a:hlinkClick r:id="rId47" action="ppaction://hlinksldjump"/>
          </p:cNvPr>
          <p:cNvSpPr/>
          <p:nvPr/>
        </p:nvSpPr>
        <p:spPr>
          <a:xfrm>
            <a:off x="1817035" y="84872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Edit macros</a:t>
            </a: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Save macros</a:t>
            </a: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a button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5:08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3:29</a:t>
            </a:r>
          </a:p>
        </p:txBody>
      </p:sp>
      <p:sp>
        <p:nvSpPr>
          <p:cNvPr id="4" name="Work with macros in Excel 2013 m4Inthisfinal00:00:00.0-00:00:07.8"/>
          <p:cNvSpPr txBox="1"/>
          <p:nvPr>
            <p:custDataLst>
              <p:tags r:id="rId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final video, we’ll hook the macro up with a button and make it available in two places.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Work with macros in Excel 2013 m4Inacustom00:00:07.9-00:00:15.3"/>
          <p:cNvSpPr txBox="1"/>
          <p:nvPr>
            <p:custDataLst>
              <p:tags r:id="rId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a custom group on the ribbon that I’ll create on the Developer tab that I’ll call My Macros,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ork with macros in Excel 2013 m4anduphere00:00:15.4-00:00:20.3"/>
          <p:cNvSpPr txBox="1"/>
          <p:nvPr>
            <p:custDataLst>
              <p:tags r:id="rId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up here on the Quick Access Toolbar.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ork with macros in Excel 2013 m4FirstI’llcreate00:00:20.4-00:00:24.2"/>
          <p:cNvSpPr txBox="1"/>
          <p:nvPr>
            <p:custDataLst>
              <p:tags r:id="rId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I’ll create a custom group for the Developer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Work with macros in Excel 2013 m4Iclickthe00:00:24.3-00:00:35.6"/>
          <p:cNvSpPr txBox="1"/>
          <p:nvPr>
            <p:custDataLst>
              <p:tags r:id="rId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File tab, Options, Customize Ribbon, and then I make sure Developer is checked.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Work with macros in Excel 2013 m4IclickNew00:00:35.7-00:00:40.0"/>
          <p:cNvSpPr txBox="1"/>
          <p:nvPr>
            <p:custDataLst>
              <p:tags r:id="rId9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New Group, and here’s our new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Work with macros in Excel 2013 m4IclickRename,00:00:40.1-00:00:49.4"/>
          <p:cNvSpPr txBox="1"/>
          <p:nvPr>
            <p:custDataLst>
              <p:tags r:id="rId10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Rename, and call it My Macros.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Work with macros in Excel 2013 m4Nowlet’sfind00:00:49.5-00:00:54.0"/>
          <p:cNvSpPr txBox="1"/>
          <p:nvPr>
            <p:custDataLst>
              <p:tags r:id="rId11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find the macro and add it to this custom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Work with macros in Excel 2013 m4Igoover00:00:54.1-00:00:59.1"/>
          <p:cNvSpPr txBox="1"/>
          <p:nvPr>
            <p:custDataLst>
              <p:tags r:id="rId12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go over here and choose commands from Macros.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Work with macros in Excel 2013 m4Iselectthe00:00:59.2-00:01:07.2"/>
          <p:cNvSpPr txBox="1"/>
          <p:nvPr>
            <p:custDataLst>
              <p:tags r:id="rId13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the FillDaysRelativeR macro that is stored in my Personal Workbook and click Add.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ork with macros in Excel 2013 m4Hereitis,00:01:07.3-00:01:11.9"/>
          <p:cNvSpPr txBox="1"/>
          <p:nvPr>
            <p:custDataLst>
              <p:tags r:id="rId1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it is, it’s now in the group and I want to rename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ork with macros in Excel 2013 m4IclickRename,00:01:12.0-00:01:19.8"/>
          <p:cNvSpPr txBox="1"/>
          <p:nvPr>
            <p:custDataLst>
              <p:tags r:id="rId1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Rename, and call this Fill Days. You can have spaces in display names.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Work with macros in Excel 2013 m4WhileI’mat00:01:19.9-00:01:28.0"/>
          <p:cNvSpPr txBox="1"/>
          <p:nvPr>
            <p:custDataLst>
              <p:tags r:id="rId1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While I’m at it, I’ll replace its rather cryptic icon with this icon that looks a little bit like a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Work with macros in Excel 2013 m4IclickOK,00:01:28.1-00:01:37.3"/>
          <p:cNvSpPr txBox="1"/>
          <p:nvPr>
            <p:custDataLst>
              <p:tags r:id="rId1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OK, click OK again, and here’s my macro button in my custom My Macro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Work with macros in Excel 2013 m4Iclickit00:01:37.4-00:01:43.2"/>
          <p:cNvSpPr txBox="1"/>
          <p:nvPr>
            <p:custDataLst>
              <p:tags r:id="rId1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it and it works.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Work with macros in Excel 2013 m4NowI’llshow00:01:43.3-00:01:52.9"/>
          <p:cNvSpPr txBox="1"/>
          <p:nvPr>
            <p:custDataLst>
              <p:tags r:id="rId19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I’ll show you how to add the same macro to the Quick Access Toolbar, so it’ll be up here next to Redo.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Work with macros in Excel 2013 m4ClickFile,Options,00:01:53.0-00:02:01.8"/>
          <p:cNvSpPr txBox="1"/>
          <p:nvPr>
            <p:custDataLst>
              <p:tags r:id="rId20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File, Options, and this time click Quick Access Toolbar.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Work with macros in Excel 2013 m4Again,Ichoose00:02:01.9-00:02:12.2"/>
          <p:cNvSpPr txBox="1"/>
          <p:nvPr>
            <p:custDataLst>
              <p:tags r:id="rId21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I choose commands from Macros and here’s the macro in my personal workbook. Click Add.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Work with macros in Excel 2013 m4Torenameit,00:02:12.3-00:02:24.9"/>
          <p:cNvSpPr txBox="1"/>
          <p:nvPr>
            <p:custDataLst>
              <p:tags r:id="rId22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rename it, click Modify, call it Fill Days and choose the same grid icon.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ork with macros in Excel 2013 m4IclickOK00:02:25.0-00:02:29.6"/>
          <p:cNvSpPr txBox="1"/>
          <p:nvPr>
            <p:custDataLst>
              <p:tags r:id="rId23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OK and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ork with macros in Excel 2013 m4Nowhereit00:02:29.7-00:02:32.8"/>
          <p:cNvSpPr txBox="1"/>
          <p:nvPr>
            <p:custDataLst>
              <p:tags r:id="rId2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here it is up on the Quick Access Toolbar.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Work with macros in Excel 2013 m4Iclickit,00:02:32.9-00:02:38.2"/>
          <p:cNvSpPr txBox="1"/>
          <p:nvPr>
            <p:custDataLst>
              <p:tags r:id="rId2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it, and of course it works great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Work with macros in Excel 2013 m4Nowyou’vegot00:02:38.3-00:02:42.9"/>
          <p:cNvSpPr txBox="1"/>
          <p:nvPr>
            <p:custDataLst>
              <p:tags r:id="rId2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got a pretty good idea about how to implement macros in Excel.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Work with macros in Excel 2013 m4Ofcourse,there’s00:02:43.0-00:02:45.7"/>
          <p:cNvSpPr txBox="1"/>
          <p:nvPr>
            <p:custDataLst>
              <p:tags r:id="rId2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Work with macros in Excel 2013 m4Socheckout00:02:45.8-00:02:52.5"/>
          <p:cNvSpPr txBox="1"/>
          <p:nvPr>
            <p:custDataLst>
              <p:tags r:id="rId2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549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07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07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15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15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20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20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24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24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35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35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40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40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49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49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54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54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59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0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0:59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07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07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11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12.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19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19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28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28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37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37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43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43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52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1:5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1:53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01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01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12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12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24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25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29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29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32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32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38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38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42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43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45.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45.8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Work with macros in Excel 2013 m400:02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ork with macros in Excel 2013 m400:02:52.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549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1" y="7746075"/>
            <a:ext cx="4002303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summary—Work with macros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18" action="ppaction://hlinksldjump"/>
          </p:cNvPr>
          <p:cNvSpPr/>
          <p:nvPr/>
        </p:nvSpPr>
        <p:spPr>
          <a:xfrm>
            <a:off x="1817035" y="84808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Edit macros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Save macros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a button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5:08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3:29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Macros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aren’t available in Office on a Windows RT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PC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see what version of Office 2013 you’re running, 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File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Account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Look for Microsoft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Office 2013 RT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under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Product Information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First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show the Developer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Developer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tab, on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ribbon, is where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all of the macro commands are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To have it appear on the ribbon, 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File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Options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Customize Ribbon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check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Developer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and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On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Developer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tab, in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Code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group,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are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Record Macro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button and some other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buttons that will come in handy. 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macro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Visual Basic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Developer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Visual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Basic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needed, in the Visual Basic Editor, on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Insert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menu,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Module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b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Note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Modules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are automatically created for all sheets in the workbook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6744775" y="1246748"/>
            <a:ext cx="4347570" cy="6042927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0"/>
              </a:spcBef>
              <a:buFont typeface="+mj-lt"/>
              <a:buAutoNum type="arabicPeriod" startAt="3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code window of the module, type or copy the macro code that you want to use.</a:t>
            </a:r>
          </a:p>
          <a:p>
            <a:pPr marL="342900" lvl="0" indent="-342900">
              <a:spcBef>
                <a:spcPts val="0"/>
              </a:spcBef>
              <a:buFont typeface="+mj-lt"/>
              <a:buAutoNum type="arabicPeriod" startAt="3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run the macro from the module window, press F5.</a:t>
            </a:r>
          </a:p>
          <a:p>
            <a:pPr marL="342900" lvl="0" indent="-342900">
              <a:spcBef>
                <a:spcPts val="0"/>
              </a:spcBef>
              <a:buFont typeface="+mj-lt"/>
              <a:buAutoNum type="arabicPeriod" startAt="3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Visual Basic Editor, on the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File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menu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Close and Return to Microsoft Excel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when you finish writing the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macro.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Edit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macro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On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Developer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tab, in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Code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group,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Macros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Macro name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box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click the macro that you want to edit.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Edit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The Visual Basic Editor appears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Create or delete a macro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3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Edit a macro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Assign a macro to a button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Create and save all your macros in a single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workbook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934834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17035" y="84808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Edit macros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Save macros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a button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5:08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3:29</a:t>
            </a: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553834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6" name="Media Placeholder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1817035" y="84808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Get started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Edit macros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Save macros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Assign a button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5:08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3:29</a:t>
            </a: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MEDIACAPTIONSPROMPTED" val="False"/>
  <p:tag name="TEMPPRESENTATIONFILE" val="C:\Users\Administrator\AppData\Local\Temp\tmp4251.tmp"/>
  <p:tag name="TEMPMEDIAFILENAME" val="C:\Users\Administrator\AppData\Local\Temp\tmp44E2_Work with macros in Excel 2013 m1.mp4"/>
  <p:tag name="MEDIAFADEDURATION" val="0.2"/>
  <p:tag name="MEDIATRANSPARENCY" val="0.3"/>
  <p:tag name="MEDIACAPTIONSHIDDEN" val="False"/>
  <p:tag name="CUSTOMXMLPARTID" val="{C31D1C38-A33B-48B6-9C15-CEE06F858A4E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90d49292-c8d2-4c84-974d-1a93aa1a9d2e"/>
  <p:tag name="CAPTIONITEMSYSNAME" val="Work with macros in Excel 2013 m1Iclickthe00:00:57.1-00:01:11.5"/>
  <p:tag name="BOOKMARKENTRYNAME" val="Work with macros in Excel 2013 m100:00:57.1"/>
  <p:tag name="BOOKMARKEXITNAME" val="Work with macros in Excel 2013 m100:01:11.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deff12be-57d1-46de-b644-5c944daf1bb2"/>
  <p:tag name="CAPTIONITEMSYSNAME" val="Work with macros in Excel 2013 m3IclickEdit,00:01:59.7-00:02:08.5"/>
  <p:tag name="BOOKMARKENTRYNAME" val="Work with macros in Excel 2013 m300:01:59.7"/>
  <p:tag name="BOOKMARKEXITNAME" val="Work with macros in Excel 2013 m300:02:08.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a8b5701d-8d9c-4efc-8bdf-8fa68a59802b"/>
  <p:tag name="CAPTIONITEMSYSNAME" val="Work with macros in Excel 2013 m3NowIjust00:02:08.6-00:02:14.0"/>
  <p:tag name="BOOKMARKENTRYNAME" val="Work with macros in Excel 2013 m300:02:08.6"/>
  <p:tag name="BOOKMARKEXITNAME" val="Work with macros in Excel 2013 m300:02:14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fb1455f1-555a-49d1-a92f-52f3415c2190"/>
  <p:tag name="CAPTIONITEMSYSNAME" val="Work with macros in Excel 2013 m3Thelastthing00:02:14.1-00:02:22.7"/>
  <p:tag name="BOOKMARKENTRYNAME" val="Work with macros in Excel 2013 m300:02:14.1"/>
  <p:tag name="BOOKMARKEXITNAME" val="Work with macros in Excel 2013 m300:02:22.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ef8807da-fd2d-491e-ade3-6f4bcb9169db"/>
  <p:tag name="CAPTIONITEMSYSNAME" val="Work with macros in Excel 2013 m3ClicktheView00:02:22.8-00:02:32.6"/>
  <p:tag name="BOOKMARKENTRYNAME" val="Work with macros in Excel 2013 m300:02:22.8"/>
  <p:tag name="BOOKMARKEXITNAME" val="Work with macros in Excel 2013 m300:02:32.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a99333f0-f293-4093-a65e-a0503a8043cb"/>
  <p:tag name="CAPTIONITEMSYSNAME" val="Work with macros in Excel 2013 m3Fromnowon00:02:32.7-00:02:39.2"/>
  <p:tag name="BOOKMARKENTRYNAME" val="Work with macros in Excel 2013 m300:02:32.7"/>
  <p:tag name="BOOKMARKEXITNAME" val="Work with macros in Excel 2013 m300:02:39.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604639cd-09be-4ea5-8c6d-2a0d92df8865"/>
  <p:tag name="CAPTIONITEMSYSNAME" val="Work with macros in Excel 2013 m3thatmacroin00:02:39.3-00:02:44.6"/>
  <p:tag name="BOOKMARKENTRYNAME" val="Work with macros in Excel 2013 m300:02:39.3"/>
  <p:tag name="BOOKMARKEXITNAME" val="Work with macros in Excel 2013 m300:02:44.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38088064-fd84-4f62-967e-dd894c5ba724"/>
  <p:tag name="CAPTIONITEMSYSNAME" val="Work with macros in Excel 2013 m3Thenexttime00:02:44.7-00:02:52.3"/>
  <p:tag name="BOOKMARKENTRYNAME" val="Work with macros in Excel 2013 m300:02:44.7"/>
  <p:tag name="BOOKMARKEXITNAME" val="Work with macros in Excel 2013 m300:02:52.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6bf891ab-4ab0-4e65-a173-43c5f9a5eab5"/>
  <p:tag name="CAPTIONITEMSYSNAME" val="Work with macros in Excel 2013 m3SinceIwant00:02:52.4-00:02:59.1"/>
  <p:tag name="BOOKMARKENTRYNAME" val="Work with macros in Excel 2013 m300:02:52.4"/>
  <p:tag name="BOOKMARKEXITNAME" val="Work with macros in Excel 2013 m300:02:59.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4ead070d-286b-4721-9c55-1a2573bfbd8e"/>
  <p:tag name="CAPTIONITEMSYSNAME" val="Work with macros in Excel 2013 m3Inthenext00:02:59.2-00:03:06.7"/>
  <p:tag name="BOOKMARKENTRYNAME" val="Work with macros in Excel 2013 m300:02:59.2"/>
  <p:tag name="BOOKMARKEXITNAME" val="Work with macros in Excel 2013 m300:03:06.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MEDIACAPTIONSPROMPTED" val="False"/>
  <p:tag name="TEMPPRESENTATIONFILE" val="C:\Users\Administrator\AppData\Local\Temp\tmpF1EA.tmp"/>
  <p:tag name="TEMPMEDIAFILENAME" val="C:\Users\Administrator\AppData\Local\Temp\tmpF45C_Work with macros in Excel 2013 m4.mp4"/>
  <p:tag name="MEDIAFADEDURATION" val="0.2"/>
  <p:tag name="MEDIATRANSPARENCY" val="0.3"/>
  <p:tag name="MEDIACAPTIONSHIDDEN" val="False"/>
  <p:tag name="CUSTOMXMLPARTID" val="{EAE7B8D4-5B8B-47D2-B392-FED54BF430A9}"/>
  <p:tag name="MEDIACAPTIONCOUNT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548cbbf9-5dbf-479f-934a-80c82e69ee54"/>
  <p:tag name="CAPTIONITEMSYSNAME" val="Work with macros in Excel 2013 m1NowIsee00:01:11.6-00:01:20.6"/>
  <p:tag name="BOOKMARKENTRYNAME" val="Work with macros in Excel 2013 m100:01:11.6"/>
  <p:tag name="BOOKMARKEXITNAME" val="Work with macros in Excel 2013 m100:01:20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983b8625-ccab-4011-9070-b985d36e91c9"/>
  <p:tag name="CAPTIONITEMSYSNAME" val="Work with macros in Excel 2013 m4Inthisfinal00:00:00.0-00:00:07.8"/>
  <p:tag name="BOOKMARKENTRYNAME" val="Work with macros in Excel 2013 m400:00:00.0"/>
  <p:tag name="BOOKMARKEXITNAME" val="Work with macros in Excel 2013 m400:00:07.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0673608d-82e8-4005-9984-67a1710b59eb"/>
  <p:tag name="CAPTIONITEMSYSNAME" val="Work with macros in Excel 2013 m4Inacustom00:00:07.9-00:00:15.3"/>
  <p:tag name="BOOKMARKENTRYNAME" val="Work with macros in Excel 2013 m400:00:07.9"/>
  <p:tag name="BOOKMARKEXITNAME" val="Work with macros in Excel 2013 m400:00:15.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0caabbce-dfed-4bca-b996-61ddfa81f4ef"/>
  <p:tag name="CAPTIONITEMSYSNAME" val="Work with macros in Excel 2013 m4anduphere00:00:15.4-00:00:20.3"/>
  <p:tag name="BOOKMARKENTRYNAME" val="Work with macros in Excel 2013 m400:00:15.4"/>
  <p:tag name="BOOKMARKEXITNAME" val="Work with macros in Excel 2013 m400:00:20.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53e0cf3f-b1c2-408d-afa6-5451827aa26e"/>
  <p:tag name="CAPTIONITEMSYSNAME" val="Work with macros in Excel 2013 m4FirstI’llcreate00:00:20.4-00:00:24.2"/>
  <p:tag name="BOOKMARKENTRYNAME" val="Work with macros in Excel 2013 m400:00:20.4"/>
  <p:tag name="BOOKMARKEXITNAME" val="Work with macros in Excel 2013 m400:00:24.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72edb744-f363-4eb3-a013-9b3fa914eb93"/>
  <p:tag name="CAPTIONITEMSYSNAME" val="Work with macros in Excel 2013 m4Iclickthe00:00:24.3-00:00:35.6"/>
  <p:tag name="BOOKMARKENTRYNAME" val="Work with macros in Excel 2013 m400:00:24.3"/>
  <p:tag name="BOOKMARKEXITNAME" val="Work with macros in Excel 2013 m400:00:35.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be407c4c-d6df-4eb1-b28f-541f4e5046fb"/>
  <p:tag name="CAPTIONITEMSYSNAME" val="Work with macros in Excel 2013 m4IclickNew00:00:35.7-00:00:40.0"/>
  <p:tag name="BOOKMARKENTRYNAME" val="Work with macros in Excel 2013 m400:00:35.7"/>
  <p:tag name="BOOKMARKEXITNAME" val="Work with macros in Excel 2013 m400:00:4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d092347b-b1b0-40c1-90c3-155af0a2a2e1"/>
  <p:tag name="CAPTIONITEMSYSNAME" val="Work with macros in Excel 2013 m4IclickRename,00:00:40.1-00:00:49.4"/>
  <p:tag name="BOOKMARKENTRYNAME" val="Work with macros in Excel 2013 m400:00:40.1"/>
  <p:tag name="BOOKMARKEXITNAME" val="Work with macros in Excel 2013 m400:00:49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6f8ea5bb-b481-42a8-91a3-27f7a0c73c23"/>
  <p:tag name="CAPTIONITEMSYSNAME" val="Work with macros in Excel 2013 m4Nowlet’sfind00:00:49.5-00:00:54.0"/>
  <p:tag name="BOOKMARKENTRYNAME" val="Work with macros in Excel 2013 m400:00:49.5"/>
  <p:tag name="BOOKMARKEXITNAME" val="Work with macros in Excel 2013 m400:00:54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93813ce2-0d7a-4814-8bb6-1ce36cd0223b"/>
  <p:tag name="CAPTIONITEMSYSNAME" val="Work with macros in Excel 2013 m4Igoover00:00:54.1-00:00:59.1"/>
  <p:tag name="BOOKMARKENTRYNAME" val="Work with macros in Excel 2013 m400:00:54.1"/>
  <p:tag name="BOOKMARKEXITNAME" val="Work with macros in Excel 2013 m400:00:59.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05327126-b6a3-445f-ab95-5ec151b3bada"/>
  <p:tag name="CAPTIONITEMSYSNAME" val="Work with macros in Excel 2013 m4Iselectthe00:00:59.2-00:01:07.2"/>
  <p:tag name="BOOKMARKENTRYNAME" val="Work with macros in Excel 2013 m400:00:59.2"/>
  <p:tag name="BOOKMARKEXITNAME" val="Work with macros in Excel 2013 m400:01:0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5ed1a404-faa1-4f06-a256-6a491ef5d6e3"/>
  <p:tag name="CAPTIONITEMSYSNAME" val="Work with macros in Excel 2013 m1andsomeother00:01:20.7-00:01:23.0"/>
  <p:tag name="BOOKMARKENTRYNAME" val="Work with macros in Excel 2013 m100:01:20.7"/>
  <p:tag name="BOOKMARKEXITNAME" val="Work with macros in Excel 2013 m100:01:23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7120abe4-2b75-410f-b954-a8d93dfa324e"/>
  <p:tag name="CAPTIONITEMSYSNAME" val="Work with macros in Excel 2013 m4Hereitis,00:01:07.3-00:01:11.9"/>
  <p:tag name="BOOKMARKENTRYNAME" val="Work with macros in Excel 2013 m400:01:07.3"/>
  <p:tag name="BOOKMARKEXITNAME" val="Work with macros in Excel 2013 m400:01:11.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054d00d3-c503-416e-8b29-15ca3d00e8eb"/>
  <p:tag name="CAPTIONITEMSYSNAME" val="Work with macros in Excel 2013 m4IclickRename,00:01:12.0-00:01:19.8"/>
  <p:tag name="BOOKMARKENTRYNAME" val="Work with macros in Excel 2013 m400:01:12.0"/>
  <p:tag name="BOOKMARKEXITNAME" val="Work with macros in Excel 2013 m400:01:19.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2312e6bb-4fa5-4afc-a92a-44e44865e195"/>
  <p:tag name="CAPTIONITEMSYSNAME" val="Work with macros in Excel 2013 m4WhileI’mat00:01:19.9-00:01:28.0"/>
  <p:tag name="BOOKMARKENTRYNAME" val="Work with macros in Excel 2013 m400:01:19.9"/>
  <p:tag name="BOOKMARKEXITNAME" val="Work with macros in Excel 2013 m400:01:28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723bb2f5-9e8e-4c06-a7f7-b161904b99e0"/>
  <p:tag name="CAPTIONITEMSYSNAME" val="Work with macros in Excel 2013 m4IclickOK,00:01:28.1-00:01:37.3"/>
  <p:tag name="BOOKMARKENTRYNAME" val="Work with macros in Excel 2013 m400:01:28.1"/>
  <p:tag name="BOOKMARKEXITNAME" val="Work with macros in Excel 2013 m400:01:37.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d1e9d002-5cdc-46b2-8fc3-5815c07ec0af"/>
  <p:tag name="CAPTIONITEMSYSNAME" val="Work with macros in Excel 2013 m4Iclickit00:01:37.4-00:01:43.2"/>
  <p:tag name="BOOKMARKENTRYNAME" val="Work with macros in Excel 2013 m400:01:37.4"/>
  <p:tag name="BOOKMARKEXITNAME" val="Work with macros in Excel 2013 m400:01:43.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5d8ddeef-247e-48f4-95d6-a07be67d36d9"/>
  <p:tag name="CAPTIONITEMSYSNAME" val="Work with macros in Excel 2013 m4NowI’llshow00:01:43.3-00:01:52.9"/>
  <p:tag name="BOOKMARKENTRYNAME" val="Work with macros in Excel 2013 m400:01:43.3"/>
  <p:tag name="BOOKMARKEXITNAME" val="Work with macros in Excel 2013 m400:01:52.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d5901bc1-045b-4a6f-aa85-7c8b1fb1dfe3"/>
  <p:tag name="CAPTIONITEMSYSNAME" val="Work with macros in Excel 2013 m4ClickFile,Options,00:01:53.0-00:02:01.8"/>
  <p:tag name="BOOKMARKENTRYNAME" val="Work with macros in Excel 2013 m400:01:53.0"/>
  <p:tag name="BOOKMARKEXITNAME" val="Work with macros in Excel 2013 m400:02:01.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c8a888c3-1e1d-44e7-8c84-77ae8b8ddd37"/>
  <p:tag name="CAPTIONITEMSYSNAME" val="Work with macros in Excel 2013 m4Again,Ichoose00:02:01.9-00:02:12.2"/>
  <p:tag name="BOOKMARKENTRYNAME" val="Work with macros in Excel 2013 m400:02:01.9"/>
  <p:tag name="BOOKMARKEXITNAME" val="Work with macros in Excel 2013 m400:02:12.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2a8cc323-9b47-4dac-b60d-f4cc23b4dd5d"/>
  <p:tag name="CAPTIONITEMSYSNAME" val="Work with macros in Excel 2013 m4Torenameit,00:02:12.3-00:02:24.9"/>
  <p:tag name="BOOKMARKENTRYNAME" val="Work with macros in Excel 2013 m400:02:12.3"/>
  <p:tag name="BOOKMARKEXITNAME" val="Work with macros in Excel 2013 m400:02:24.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787c11da-f43d-4bc7-9a8e-40acab2fc0f5"/>
  <p:tag name="CAPTIONITEMSYSNAME" val="Work with macros in Excel 2013 m4IclickOK00:02:25.0-00:02:29.6"/>
  <p:tag name="BOOKMARKENTRYNAME" val="Work with macros in Excel 2013 m400:02:25.0"/>
  <p:tag name="BOOKMARKEXITNAME" val="Work with macros in Excel 2013 m400:02:2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59d5e661-df01-4827-92c5-c4da7358a04d"/>
  <p:tag name="CAPTIONITEMSYSNAME" val="Work with macros in Excel 2013 m1Solet’sget00:01:23.1-00:01:25.9"/>
  <p:tag name="BOOKMARKENTRYNAME" val="Work with macros in Excel 2013 m100:01:23.1"/>
  <p:tag name="BOOKMARKEXITNAME" val="Work with macros in Excel 2013 m100:01:25.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d5c95bff-04db-4497-8ca4-f020dc9bb2c0"/>
  <p:tag name="CAPTIONITEMSYSNAME" val="Work with macros in Excel 2013 m4Nowhereit00:02:29.7-00:02:32.8"/>
  <p:tag name="BOOKMARKENTRYNAME" val="Work with macros in Excel 2013 m400:02:29.7"/>
  <p:tag name="BOOKMARKEXITNAME" val="Work with macros in Excel 2013 m400:02:32.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6cf115c4-d306-494a-8ada-f87e3f24a262"/>
  <p:tag name="CAPTIONITEMSYSNAME" val="Work with macros in Excel 2013 m4Iclickit,00:02:32.9-00:02:38.2"/>
  <p:tag name="BOOKMARKENTRYNAME" val="Work with macros in Excel 2013 m400:02:32.9"/>
  <p:tag name="BOOKMARKEXITNAME" val="Work with macros in Excel 2013 m400:02:38.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01cf3a7a-29fd-4810-9690-6b71de70dfc6"/>
  <p:tag name="CAPTIONITEMSYSNAME" val="Work with macros in Excel 2013 m4Nowyou’vegot00:02:38.3-00:02:42.9"/>
  <p:tag name="BOOKMARKENTRYNAME" val="Work with macros in Excel 2013 m400:02:38.3"/>
  <p:tag name="BOOKMARKEXITNAME" val="Work with macros in Excel 2013 m400:02:42.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17867622-9e82-4850-9d20-943179316f8f"/>
  <p:tag name="CAPTIONITEMSYSNAME" val="Work with macros in Excel 2013 m4Ofcourse,there’s00:02:43.0-00:02:45.7"/>
  <p:tag name="BOOKMARKENTRYNAME" val="Work with macros in Excel 2013 m400:02:43.0"/>
  <p:tag name="BOOKMARKEXITNAME" val="Work with macros in Excel 2013 m400:02:45.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b7d314f-701b-4e8a-9e63-908fc3bd1277"/>
  <p:tag name="CAPTIONINTERNALID" val="81cb295f-4cf7-4ac7-9d50-fa7f1b534cbd"/>
  <p:tag name="CAPTIONITEMSYSNAME" val="Work with macros in Excel 2013 m4Socheckout00:02:45.8-00:02:52.5"/>
  <p:tag name="BOOKMARKENTRYNAME" val="Work with macros in Excel 2013 m400:02:45.8"/>
  <p:tag name="BOOKMARKEXITNAME" val="Work with macros in Excel 2013 m400:02:5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9b49d91a-4c89-4476-ac22-d6559a7afbb3"/>
  <p:tag name="CAPTIONITEMSYSNAME" val="Work with macros in Excel 2013 m1I’llrecordan00:01:26.0-00:01:34.3"/>
  <p:tag name="BOOKMARKENTRYNAME" val="Work with macros in Excel 2013 m100:01:26.0"/>
  <p:tag name="BOOKMARKEXITNAME" val="Work with macros in Excel 2013 m100:01:3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09b8832b-99a6-4530-b66e-57b592c0dd09"/>
  <p:tag name="CAPTIONITEMSYSNAME" val="Work with macros in Excel 2013 m1AfterItype00:01:34.4-00:01:41.6"/>
  <p:tag name="BOOKMARKENTRYNAME" val="Work with macros in Excel 2013 m100:01:34.4"/>
  <p:tag name="BOOKMARKEXITNAME" val="Work with macros in Excel 2013 m100:01:4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79e6c576-6b2e-4e11-a980-8a5c5f5c4007"/>
  <p:tag name="CAPTIONITEMSYSNAME" val="Work with macros in Excel 2013 m1AsImove00:01:41.7-00:01:51.9"/>
  <p:tag name="BOOKMARKENTRYNAME" val="Work with macros in Excel 2013 m100:01:41.7"/>
  <p:tag name="BOOKMARKEXITNAME" val="Work with macros in Excel 2013 m100:01:5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c078eb97-b6bb-4cc7-bdbe-a8eb2231894b"/>
  <p:tag name="CAPTIONITEMSYSNAME" val="Work with macros in Excel 2013 m1WhenIget00:01:52.0-00:02:00.2"/>
  <p:tag name="BOOKMARKENTRYNAME" val="Work with macros in Excel 2013 m100:01:52.0"/>
  <p:tag name="BOOKMARKEXITNAME" val="Work with macros in Excel 2013 m100:02:0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03b83bfd-c494-4fcf-9ae6-76fd59331af5"/>
  <p:tag name="CAPTIONITEMSYSNAME" val="Work with macros in Excel 2013 m1That’swhatwe00:02:00.3-00:02:06.7"/>
  <p:tag name="BOOKMARKENTRYNAME" val="Work with macros in Excel 2013 m100:02:00.3"/>
  <p:tag name="BOOKMARKEXITNAME" val="Work with macros in Excel 2013 m100:02:06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9414f4b9-17e6-47f6-84e7-9bc107318a1a"/>
  <p:tag name="CAPTIONITEMSYSNAME" val="Work with macros in Excel 2013 m1I’llrepeatthese00:02:06.8-00:02:13.6"/>
  <p:tag name="BOOKMARKENTRYNAME" val="Work with macros in Excel 2013 m100:02:06.8"/>
  <p:tag name="BOOKMARKEXITNAME" val="Work with macros in Excel 2013 m100:02: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cfb6a21c-1c3f-42e5-a3d4-0c6b22d1d4b4"/>
  <p:tag name="CAPTIONITEMSYSNAME" val="Work with macros in Excel 2013 m1Youwantto00:00:00.0-00:00:07.9"/>
  <p:tag name="BOOKMARKENTRYNAME" val="Work with macros in Excel 2013 m100:00:00.0"/>
  <p:tag name="BOOKMARKEXITNAME" val="Work with macros in Excel 2013 m100:00:0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9774239e-9a30-4333-bb14-56c3c746ae32"/>
  <p:tag name="CAPTIONITEMSYSNAME" val="Work with macros in Excel 2013 m1Iclickthe00:02:13.7-00:02:16.4"/>
  <p:tag name="BOOKMARKENTRYNAME" val="Work with macros in Excel 2013 m100:02:13.7"/>
  <p:tag name="BOOKMARKEXITNAME" val="Work with macros in Excel 2013 m100:02:16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2bb12185-b0fb-48bc-b312-64f481185d8c"/>
  <p:tag name="CAPTIONITEMSYSNAME" val="Work with macros in Excel 2013 m1Let’snamethis00:02:16.5-00:02:23.9"/>
  <p:tag name="BOOKMARKENTRYNAME" val="Work with macros in Excel 2013 m100:02:16.5"/>
  <p:tag name="BOOKMARKEXITNAME" val="Work with macros in Excel 2013 m100:02:2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ce1abd30-4fa9-4088-881f-9518de7c4be5"/>
  <p:tag name="CAPTIONITEMSYSNAME" val="Work with macros in Excel 2013 m1IclickOK00:02:24.0-00:02:27.7"/>
  <p:tag name="BOOKMARKENTRYNAME" val="Work with macros in Excel 2013 m100:02:24.0"/>
  <p:tag name="BOOKMARKEXITNAME" val="Work with macros in Excel 2013 m100:02:27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03dfe7cb-0f88-4918-a887-6c48d4aa2a58"/>
  <p:tag name="CAPTIONITEMSYSNAME" val="Work with macros in Excel 2013 m1Seehowthe00:02:27.8-00:02:43.9"/>
  <p:tag name="BOOKMARKENTRYNAME" val="Work with macros in Excel 2013 m100:02:27.8"/>
  <p:tag name="BOOKMARKEXITNAME" val="Work with macros in Excel 2013 m100:02:43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68083173-f1ec-4e1d-afd5-55a5c0c522af"/>
  <p:tag name="CAPTIONITEMSYSNAME" val="Work with macros in Excel 2013 m1We’redonewith00:02:44.0-00:02:51.8"/>
  <p:tag name="BOOKMARKENTRYNAME" val="Work with macros in Excel 2013 m100:02:44.0"/>
  <p:tag name="BOOKMARKEXITNAME" val="Work with macros in Excel 2013 m100:02:5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99510c54-20ab-4459-a122-72b722e1ca2b"/>
  <p:tag name="CAPTIONITEMSYSNAME" val="Work with macros in Excel 2013 m1NowI’llclear00:02:51.9-00:03:00.2"/>
  <p:tag name="BOOKMARKENTRYNAME" val="Work with macros in Excel 2013 m100:02:51.9"/>
  <p:tag name="BOOKMARKEXITNAME" val="Work with macros in Excel 2013 m100:03:0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c7ec137a-3389-419f-a7c8-58ca9683b0cd"/>
  <p:tag name="CAPTIONITEMSYSNAME" val="Work with macros in Excel 2013 m1I’llclickthe00:03:00.3-00:03:07.0"/>
  <p:tag name="BOOKMARKENTRYNAME" val="Work with macros in Excel 2013 m100:03:00.3"/>
  <p:tag name="BOOKMARKEXITNAME" val="Work with macros in Excel 2013 m100:03:07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9dcd6c9a-e37f-4534-98a8-ef3b603ebea3"/>
  <p:tag name="CAPTIONITEMSYSNAME" val="Work with macros in Excel 2013 m1Perfect,sofar.00:03:07.1-00:03:10.0"/>
  <p:tag name="BOOKMARKENTRYNAME" val="Work with macros in Excel 2013 m100:03:07.1"/>
  <p:tag name="BOOKMARKEXITNAME" val="Work with macros in Excel 2013 m100:03:1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d9b83430-40af-45d7-b84a-70012b8d6ba3"/>
  <p:tag name="CAPTIONITEMSYSNAME" val="Work with macros in Excel 2013 m1I’llclearthese00:03:10.1-00:03:12.0"/>
  <p:tag name="BOOKMARKENTRYNAME" val="Work with macros in Excel 2013 m100:03:10.1"/>
  <p:tag name="BOOKMARKEXITNAME" val="Work with macros in Excel 2013 m100:03:1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e804be27-6d43-4900-9ca4-4c9f842aa0a8"/>
  <p:tag name="CAPTIONITEMSYSNAME" val="Work with macros in Excel 2013 m1andthistime00:03:12.1-00:03:20.1"/>
  <p:tag name="BOOKMARKENTRYNAME" val="Work with macros in Excel 2013 m100:03:12.1"/>
  <p:tag name="BOOKMARKEXITNAME" val="Work with macros in Excel 2013 m100:03:2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6f392ef3-7989-41fc-a8ec-e9248f56415e"/>
  <p:tag name="CAPTIONITEMSYSNAME" val="Work with macros in Excel 2013 m1Thebestway00:00:08.0-00:00:12.4"/>
  <p:tag name="BOOKMARKENTRYNAME" val="Work with macros in Excel 2013 m100:00:08.0"/>
  <p:tag name="BOOKMARKEXITNAME" val="Work with macros in Excel 2013 m100:00:12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b0a36a7a-ba98-4f3c-828f-117f46cc9d54"/>
  <p:tag name="CAPTIONITEMSYSNAME" val="Work with macros in Excel 2013 m1Watchwhathappens.00:03:20.2-00:03:26.2"/>
  <p:tag name="BOOKMARKENTRYNAME" val="Work with macros in Excel 2013 m100:03:20.2"/>
  <p:tag name="BOOKMARKEXITNAME" val="Work with macros in Excel 2013 m100:03:26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e73a30e0-d3ca-4bcf-8616-37d231389f34"/>
  <p:tag name="CAPTIONITEMSYSNAME" val="Work with macros in Excel 2013 m1Themacrofilled-in00:03:26.3-00:03:32.2"/>
  <p:tag name="BOOKMARKENTRYNAME" val="Work with macros in Excel 2013 m100:03:26.3"/>
  <p:tag name="BOOKMARKEXITNAME" val="Work with macros in Excel 2013 m100:03:32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ac76e751-fbb1-45dc-a279-543a8decf371"/>
  <p:tag name="CAPTIONITEMSYSNAME" val="Work with macros in Excel 2013 m1So,whydid00:03:32.3-00:03:34.3"/>
  <p:tag name="BOOKMARKENTRYNAME" val="Work with macros in Excel 2013 m100:03:32.3"/>
  <p:tag name="BOOKMARKEXITNAME" val="Work with macros in Excel 2013 m100:03:34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8fe9baf0-108a-464f-ae69-a5cd1ed0affa"/>
  <p:tag name="CAPTIONITEMSYSNAME" val="Work with macros in Excel 2013 m1Ithappenedbecause,00:03:34.4-00:03:42.0"/>
  <p:tag name="BOOKMARKENTRYNAME" val="Work with macros in Excel 2013 m100:03:34.4"/>
  <p:tag name="BOOKMARKEXITNAME" val="Work with macros in Excel 2013 m100:03:4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d2e48058-d4f0-42cb-a245-4ca93f0dd4ce"/>
  <p:tag name="CAPTIONITEMSYSNAME" val="Work with macros in Excel 2013 m1BeforeIstarted00:03:42.1-00:03:48.3"/>
  <p:tag name="BOOKMARKENTRYNAME" val="Work with macros in Excel 2013 m100:03:42.1"/>
  <p:tag name="BOOKMARKEXITNAME" val="Work with macros in Excel 2013 m100:03:48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b81a6f19-6ec3-4725-8a8c-443c33fb76c6"/>
  <p:tag name="CAPTIONITEMSYSNAME" val="Work with macros in Excel 2013 m1Byusingrelative00:03:48.4-00:03:55.9"/>
  <p:tag name="BOOKMARKENTRYNAME" val="Work with macros in Excel 2013 m100:03:48.4"/>
  <p:tag name="BOOKMARKEXITNAME" val="Work with macros in Excel 2013 m100:03:55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fdbd9923-6bfa-497a-bf29-e2f283ace05b"/>
  <p:tag name="CAPTIONITEMSYSNAME" val="Work with macros in Excel 2013 m1insteadofbuilding00:03:56.0-00:04:01.3"/>
  <p:tag name="BOOKMARKENTRYNAME" val="Work with macros in Excel 2013 m100:03:56.0"/>
  <p:tag name="BOOKMARKEXITNAME" val="Work with macros in Excel 2013 m100:04:01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63b15b65-29df-4b14-80ec-28c376a42a10"/>
  <p:tag name="CAPTIONITEMSYSNAME" val="Work with macros in Excel 2013 m1Well,Iknow00:04:01.4-00:04:04.8"/>
  <p:tag name="BOOKMARKENTRYNAME" val="Work with macros in Excel 2013 m100:04:01.4"/>
  <p:tag name="BOOKMARKEXITNAME" val="Work with macros in Excel 2013 m100:04:04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68084ec9-feb7-4087-adfb-9052e698af87"/>
  <p:tag name="CAPTIONITEMSYSNAME" val="Work with macros in Excel 2013 m1SoI’llclear00:04:04.9-00:04:10.5"/>
  <p:tag name="BOOKMARKENTRYNAME" val="Work with macros in Excel 2013 m100:04:04.9"/>
  <p:tag name="BOOKMARKEXITNAME" val="Work with macros in Excel 2013 m100:04:10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289e793d-4f82-4425-b62b-3f560f6834f6"/>
  <p:tag name="CAPTIONITEMSYSNAME" val="Work with macros in Excel 2013 m1Justtochange00:04:10.6-00:04:15.7"/>
  <p:tag name="BOOKMARKENTRYNAME" val="Work with macros in Excel 2013 m100:04:10.6"/>
  <p:tag name="BOOKMARKEXITNAME" val="Work with macros in Excel 2013 m100:04:1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56b9085d-9707-427b-b439-44d9c2b5901a"/>
  <p:tag name="CAPTIONITEMSYSNAME" val="Work with macros in Excel 2013 m1Themacrorecorder00:00:12.5-00:00:18.3"/>
  <p:tag name="BOOKMARKENTRYNAME" val="Work with macros in Excel 2013 m100:00:12.5"/>
  <p:tag name="BOOKMARKEXITNAME" val="Work with macros in Excel 2013 m100:00:18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782c1102-a79e-4cf0-90b7-11f1f75826af"/>
  <p:tag name="CAPTIONITEMSYSNAME" val="Work with macros in Excel 2013 m1SoIclick00:04:15.8-00:04:26.3"/>
  <p:tag name="BOOKMARKENTRYNAME" val="Work with macros in Excel 2013 m100:04:15.8"/>
  <p:tag name="BOOKMARKEXITNAME" val="Work with macros in Excel 2013 m100:04:26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99b4fd97-3d86-4689-a01a-5c42df03e815"/>
  <p:tag name="CAPTIONITEMSYSNAME" val="Work with macros in Excel 2013 m1I’lltypeSunday,00:04:26.4-00:04:35.6"/>
  <p:tag name="BOOKMARKENTRYNAME" val="Work with macros in Excel 2013 m100:04:26.4"/>
  <p:tag name="BOOKMARKEXITNAME" val="Work with macros in Excel 2013 m100:04:35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84c498af-2b07-4e17-8b4a-c7b7496655a8"/>
  <p:tag name="CAPTIONITEMSYSNAME" val="Work with macros in Excel 2013 m1NowIllclear00:04:35.7-00:04:42.1"/>
  <p:tag name="BOOKMARKENTRYNAME" val="Work with macros in Excel 2013 m100:04:35.7"/>
  <p:tag name="BOOKMARKEXITNAME" val="Work with macros in Excel 2013 m100:04:42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ad16ca96-a653-4e88-9fc3-ae9f02685abc"/>
  <p:tag name="CAPTIONITEMSYSNAME" val="Work with macros in Excel 2013 m1ThistimeI00:04:42.2-00:04:49.4"/>
  <p:tag name="BOOKMARKENTRYNAME" val="Work with macros in Excel 2013 m100:04:42.2"/>
  <p:tag name="BOOKMARKEXITNAME" val="Work with macros in Excel 2013 m100:04:49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6f64261e-c6c4-4870-bb18-141aa860a734"/>
  <p:tag name="CAPTIONITEMSYSNAME" val="Work with macros in Excel 2013 m1Soyoucan00:04:49.5-00:04:55.0"/>
  <p:tag name="BOOKMARKENTRYNAME" val="Work with macros in Excel 2013 m100:04:49.5"/>
  <p:tag name="BOOKMARKEXITNAME" val="Work with macros in Excel 2013 m100:04:55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3b38ae51-b218-46b1-ade7-98a4d658499e"/>
  <p:tag name="CAPTIONITEMSYSNAME" val="Work with macros in Excel 2013 m1Inthenext00:04:55.1-00:05:03.6"/>
  <p:tag name="BOOKMARKENTRYNAME" val="Work with macros in Excel 2013 m100:04:55.1"/>
  <p:tag name="BOOKMARKEXITNAME" val="Work with macros in Excel 2013 m100:05:03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ba19e332-6832-4c7e-9d0a-c809f19e4652"/>
  <p:tag name="CAPTIONITEMSYSNAME" val="Work with macros in Excel 2013 m1sothatit’ll00:05:03.7-00:05:07.1"/>
  <p:tag name="BOOKMARKENTRYNAME" val="Work with macros in Excel 2013 m100:05:03.7"/>
  <p:tag name="BOOKMARKEXITNAME" val="Work with macros in Excel 2013 m100:05:07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MEDIACAPTIONSPROMPTED" val="False"/>
  <p:tag name="TEMPPRESENTATIONFILE" val="C:\Users\Administrator\AppData\Local\Temp\tmpE88.tmp"/>
  <p:tag name="TEMPMEDIAFILENAME" val="C:\Users\Administrator\AppData\Local\Temp\tmp1196_Work with macros in Excel 2013 m2.mp4"/>
  <p:tag name="MEDIAFADEDURATION" val="0.2"/>
  <p:tag name="MEDIATRANSPARENCY" val="0.3"/>
  <p:tag name="MEDIACAPTIONSHIDDEN" val="False"/>
  <p:tag name="CUSTOMXMLPARTID" val="{CEDFD15C-0F5D-487F-9428-B58509C90540}"/>
  <p:tag name="MEDIACAPTIONCOUNT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a04f128d-b580-4d64-a9ae-f114a517409e"/>
  <p:tag name="CAPTIONITEMSYSNAME" val="Work with macros in Excel 2013 m2Inthefirst00:00:00.0-00:00:08.7"/>
  <p:tag name="BOOKMARKENTRYNAME" val="Work with macros in Excel 2013 m200:00:00.0"/>
  <p:tag name="BOOKMARKEXITNAME" val="Work with macros in Excel 2013 m200:00:08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79435062-66fb-4d98-9fb7-43ef216ad120"/>
  <p:tag name="CAPTIONITEMSYSNAME" val="Work with macros in Excel 2013 m2sothemacro00:00:08.8-00:00:12.2"/>
  <p:tag name="BOOKMARKENTRYNAME" val="Work with macros in Excel 2013 m200:00:08.8"/>
  <p:tag name="BOOKMARKEXITNAME" val="Work with macros in Excel 2013 m200:00: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5f9ccf9e-d0a8-4494-bfb7-331b1352bd0c"/>
  <p:tag name="CAPTIONITEMSYSNAME" val="Work with macros in Excel 2013 m1Aquicknote:00:00:18.4-00:00:26.0"/>
  <p:tag name="BOOKMARKENTRYNAME" val="Work with macros in Excel 2013 m100:00:18.4"/>
  <p:tag name="BOOKMARKEXITNAME" val="Work with macros in Excel 2013 m100:00:26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883948ee-b2d0-4a5a-b612-de934810a82a"/>
  <p:tag name="CAPTIONITEMSYSNAME" val="Work with macros in Excel 2013 m2Let’spickup00:00:12.3-00:00:14.7"/>
  <p:tag name="BOOKMARKENTRYNAME" val="Work with macros in Excel 2013 m200:00:12.3"/>
  <p:tag name="BOOKMARKEXITNAME" val="Work with macros in Excel 2013 m200:00:14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46a326f0-f358-4c74-8e6f-b89660420480"/>
  <p:tag name="CAPTIONITEMSYSNAME" val="Work with macros in Excel 2013 m2FillDaysRelative,whichenters00:00:14.8-00:00:21.3"/>
  <p:tag name="BOOKMARKENTRYNAME" val="Work with macros in Excel 2013 m200:00:14.8"/>
  <p:tag name="BOOKMARKEXITNAME" val="Work with macros in Excel 2013 m200:00:21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71d4b438-61f6-4576-be85-934c5cde267d"/>
  <p:tag name="CAPTIONITEMSYSNAME" val="Work with macros in Excel 2013 m2We’llchangeit00:00:21.4-00:00:25.9"/>
  <p:tag name="BOOKMARKENTRYNAME" val="Work with macros in Excel 2013 m200:00:21.4"/>
  <p:tag name="BOOKMARKEXITNAME" val="Work with macros in Excel 2013 m200:00:25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81789978-9aca-4b08-9b94-7cc3ee5023aa"/>
  <p:tag name="CAPTIONITEMSYSNAME" val="Work with macros in Excel 2013 m2andarrangethem00:00:26.0-00:00:32.3"/>
  <p:tag name="BOOKMARKENTRYNAME" val="Work with macros in Excel 2013 m200:00:26.0"/>
  <p:tag name="BOOKMARKEXITNAME" val="Work with macros in Excel 2013 m200:00:32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00013ff5-e3fc-4368-8767-15beb0aa0cc7"/>
  <p:tag name="CAPTIONITEMSYSNAME" val="Work with macros in Excel 2013 m2Wecouldrecord00:00:32.4-00:00:38.4"/>
  <p:tag name="BOOKMARKENTRYNAME" val="Work with macros in Excel 2013 m200:00:32.4"/>
  <p:tag name="BOOKMARKEXITNAME" val="Work with macros in Excel 2013 m200:00:38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45b95e08-f0ce-448d-9c9b-73b734fe20d6"/>
  <p:tag name="CAPTIONITEMSYSNAME" val="Work with macros in Excel 2013 m2Let’seditthe00:00:38.5-00:00:43.4"/>
  <p:tag name="BOOKMARKENTRYNAME" val="Work with macros in Excel 2013 m200:00:38.5"/>
  <p:tag name="BOOKMARKEXITNAME" val="Work with macros in Excel 2013 m200:00:43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ae62129f-a56c-4d7e-b721-988cbfa61134"/>
  <p:tag name="CAPTIONITEMSYSNAME" val="Work with macros in Excel 2013 m2ClicktheMacros00:00:43.5-00:00:55.2"/>
  <p:tag name="BOOKMARKENTRYNAME" val="Work with macros in Excel 2013 m200:00:43.5"/>
  <p:tag name="BOOKMARKEXITNAME" val="Work with macros in Excel 2013 m200:00:55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3224f7c3-0664-466e-9b3b-f5e8b9d043d3"/>
  <p:tag name="CAPTIONITEMSYSNAME" val="Work with macros in Excel 2013 m2Thisopensthe00:00:55.3-00:01:00.7"/>
  <p:tag name="BOOKMARKENTRYNAME" val="Work with macros in Excel 2013 m200:00:55.3"/>
  <p:tag name="BOOKMARKEXITNAME" val="Work with macros in Excel 2013 m200:01:00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d7e4f0cc-2799-459e-a826-287d24b2fb51"/>
  <p:tag name="CAPTIONITEMSYSNAME" val="Work with macros in Excel 2013 m2VisualBasicis00:01:00.8-00:01:05.7"/>
  <p:tag name="BOOKMARKENTRYNAME" val="Work with macros in Excel 2013 m200:01:00.8"/>
  <p:tag name="BOOKMARKEXITNAME" val="Work with macros in Excel 2013 m200:01:05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c14ed970-5ac9-4e69-97a9-badd8cfcaffa"/>
  <p:tag name="CAPTIONITEMSYSNAME" val="Work with macros in Excel 2013 m2Youcanalso00:01:05.8-00:01:12.3"/>
  <p:tag name="BOOKMARKENTRYNAME" val="Work with macros in Excel 2013 m200:01:05.8"/>
  <p:tag name="BOOKMARKEXITNAME" val="Work with macros in Excel 2013 m200:01:1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be653925-7add-4228-bddd-9beefa7e3d05"/>
  <p:tag name="CAPTIONITEMSYSNAME" val="Work with macros in Excel 2013 m1Toseewhat00:00:26.1-00:00:35.1"/>
  <p:tag name="BOOKMARKENTRYNAME" val="Work with macros in Excel 2013 m100:00:26.1"/>
  <p:tag name="BOOKMARKEXITNAME" val="Work with macros in Excel 2013 m100:00:35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b6b2c2cb-3474-48a0-a436-c472061d2938"/>
  <p:tag name="CAPTIONITEMSYSNAME" val="Work with macros in Excel 2013 m2Here’sthemacro.00:01:12.4-00:01:23.0"/>
  <p:tag name="BOOKMARKENTRYNAME" val="Work with macros in Excel 2013 m200:01:12.4"/>
  <p:tag name="BOOKMARKEXITNAME" val="Work with macros in Excel 2013 m200:01:23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99a24df5-c04f-46ba-a0be-c4feef1ca745"/>
  <p:tag name="CAPTIONITEMSYSNAME" val="Work with macros in Excel 2013 m2I’llselectall00:01:23.1-00:01:33.4"/>
  <p:tag name="BOOKMARKENTRYNAME" val="Work with macros in Excel 2013 m200:01:23.1"/>
  <p:tag name="BOOKMARKEXITNAME" val="Work with macros in Excel 2013 m200:01:33.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3b865db6-642e-4d42-95b7-537d1393b873"/>
  <p:tag name="CAPTIONITEMSYSNAME" val="Work with macros in Excel 2013 m2I’llclickhere00:01:33.5-00:01:40.2"/>
  <p:tag name="BOOKMARKENTRYNAME" val="Work with macros in Excel 2013 m200:01:33.5"/>
  <p:tag name="BOOKMARKEXITNAME" val="Work with macros in Excel 2013 m200:01:40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5482f3ca-84d2-49a8-a10b-6ee05f4df367"/>
  <p:tag name="CAPTIONITEMSYSNAME" val="Work with macros in Excel 2013 m2Let’srenamethe00:01:40.3-00:01:44.1"/>
  <p:tag name="BOOKMARKENTRYNAME" val="Work with macros in Excel 2013 m200:01:40.3"/>
  <p:tag name="BOOKMARKEXITNAME" val="Work with macros in Excel 2013 m200:01:44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930b8117-1138-409d-bae7-2447695ac616"/>
  <p:tag name="CAPTIONITEMSYSNAME" val="Work with macros in Excel 2013 m2forrowsand00:01:44.2-00:01:53.9"/>
  <p:tag name="BOOKMARKENTRYNAME" val="Work with macros in Excel 2013 m200:01:44.2"/>
  <p:tag name="BOOKMARKEXITNAME" val="Work with macros in Excel 2013 m200:01:53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1a1b2322-c77b-43df-9f64-3fd3833e801d"/>
  <p:tag name="CAPTIONITEMSYSNAME" val="Work with macros in Excel 2013 m2I’mgoingto00:01:54.0-00:02:00.1"/>
  <p:tag name="BOOKMARKENTRYNAME" val="Work with macros in Excel 2013 m200:01:54.0"/>
  <p:tag name="BOOKMARKEXITNAME" val="Work with macros in Excel 2013 m200:02:00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9f9352b8-dbfa-43fb-8fd1-3a1c838dbb0b"/>
  <p:tag name="CAPTIONITEMSYSNAME" val="Work with macros in Excel 2013 m2Thefirstthing00:02:00.2-00:02:11.2"/>
  <p:tag name="BOOKMARKENTRYNAME" val="Work with macros in Excel 2013 m200:02:00.2"/>
  <p:tag name="BOOKMARKEXITNAME" val="Work with macros in Excel 2013 m200:02:11.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acc2e7e7-2186-4c15-9820-07e84d053f05"/>
  <p:tag name="CAPTIONITEMSYSNAME" val="Work with macros in Excel 2013 m2We’llchangethe00:02:11.3-00:02:16.0"/>
  <p:tag name="BOOKMARKENTRYNAME" val="Work with macros in Excel 2013 m200:02:11.3"/>
  <p:tag name="BOOKMARKEXITNAME" val="Work with macros in Excel 2013 m200:02:16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7bc3a93f-73e4-4b9a-b722-48f9219b4be2"/>
  <p:tag name="CAPTIONITEMSYSNAME" val="Work with macros in Excel 2013 m2Thenextthing00:02:16.1-00:02:20.1"/>
  <p:tag name="BOOKMARKENTRYNAME" val="Work with macros in Excel 2013 m200:02:16.1"/>
  <p:tag name="BOOKMARKEXITNAME" val="Work with macros in Excel 2013 m200:02:20.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bc67a617-2e3b-4a37-aaa8-98ca5c1b2b38"/>
  <p:tag name="CAPTIONITEMSYSNAME" val="Work with macros in Excel 2013 m2changeA1through00:02:20.2-00:02:30.2"/>
  <p:tag name="BOOKMARKENTRYNAME" val="Work with macros in Excel 2013 m200:02:20.2"/>
  <p:tag name="BOOKMARKEXITNAME" val="Work with macros in Excel 2013 m200:02:3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0fa6e96a-caf9-4f41-add3-8394639bfa02"/>
  <p:tag name="CAPTIONITEMSYSNAME" val="Work with macros in Excel 2013 m1Ifyou’reon00:00:35.2-00:00:45.9"/>
  <p:tag name="BOOKMARKENTRYNAME" val="Work with macros in Excel 2013 m100:00:35.2"/>
  <p:tag name="BOOKMARKEXITNAME" val="Work with macros in Excel 2013 m100:00:45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61cac96c-c765-4c09-9c30-62801f6cee26"/>
  <p:tag name="CAPTIONITEMSYSNAME" val="Work with macros in Excel 2013 m2Changeitin00:02:30.3-00:02:35.0"/>
  <p:tag name="BOOKMARKENTRYNAME" val="Work with macros in Excel 2013 m200:02:30.3"/>
  <p:tag name="BOOKMARKEXITNAME" val="Work with macros in Excel 2013 m200:02:35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b46f9225-ea81-447f-a6da-7c976ae29f55"/>
  <p:tag name="CAPTIONITEMSYSNAME" val="Work with macros in Excel 2013 m2Thosearejust00:02:35.1-00:02:40.9"/>
  <p:tag name="BOOKMARKENTRYNAME" val="Work with macros in Excel 2013 m200:02:35.1"/>
  <p:tag name="BOOKMARKEXITNAME" val="Work with macros in Excel 2013 m200:02:40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d7fe351d-010e-446e-9b8d-fd60adfa5461"/>
  <p:tag name="CAPTIONITEMSYSNAME" val="Work with macros in Excel 2013 m2I’llclosethe00:02:41.0-00:02:48.9"/>
  <p:tag name="BOOKMARKENTRYNAME" val="Work with macros in Excel 2013 m200:02:41.0"/>
  <p:tag name="BOOKMARKEXITNAME" val="Work with macros in Excel 2013 m200:02:48.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7471a1da-ba30-49e2-9462-9bca6d42997a"/>
  <p:tag name="CAPTIONITEMSYSNAME" val="Work with macros in Excel 2013 m2Andnow,if00:02:49.0-00:02:55.8"/>
  <p:tag name="BOOKMARKENTRYNAME" val="Work with macros in Excel 2013 m200:02:49.0"/>
  <p:tag name="BOOKMARKEXITNAME" val="Work with macros in Excel 2013 m200:02:55.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a3e5c4c0-9ee3-4f3d-a8b3-19a9d7851ae7"/>
  <p:tag name="CAPTIONITEMSYSNAME" val="Work with macros in Excel 2013 m2whichisthe00:02:55.9-00:03:00.3"/>
  <p:tag name="BOOKMARKENTRYNAME" val="Work with macros in Excel 2013 m200:02:55.9"/>
  <p:tag name="BOOKMARKEXITNAME" val="Work with macros in Excel 2013 m200:03:00.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e7071917-13f7-4546-998f-2609e0e43404"/>
  <p:tag name="CAPTIONITEMSYSNAME" val="Work with macros in Excel 2013 m2I’llrunit00:03:00.4-00:03:04.9"/>
  <p:tag name="BOOKMARKENTRYNAME" val="Work with macros in Excel 2013 m200:03:00.4"/>
  <p:tag name="BOOKMARKEXITNAME" val="Work with macros in Excel 2013 m200:03:04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3a1b45a9-aa92-45ee-a088-6f42f4fc6566"/>
  <p:tag name="CAPTIONITEMSYSNAME" val="Work with macros in Excel 2013 m2acrossrow1,00:03:05.0-00:03:11.4"/>
  <p:tag name="BOOKMARKENTRYNAME" val="Work with macros in Excel 2013 m200:03:05.0"/>
  <p:tag name="BOOKMARKEXITNAME" val="Work with macros in Excel 2013 m200:03:11.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6b9ba667-0fa0-41d0-8a5e-96c9a5bf1025"/>
  <p:tag name="CAPTIONITEMSYSNAME" val="Work with macros in Excel 2013 m2Allthat,just00:03:11.5-00:03:17.7"/>
  <p:tag name="BOOKMARKENTRYNAME" val="Work with macros in Excel 2013 m200:03:11.5"/>
  <p:tag name="BOOKMARKEXITNAME" val="Work with macros in Excel 2013 m200:03:17.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65b5f5dc-a7f5-4d66-b170-f0fa754aca3a"/>
  <p:tag name="CAPTIONITEMSYSNAME" val="Work with macros in Excel 2013 m2Inthenext00:03:17.8-00:03:22.0"/>
  <p:tag name="BOOKMARKENTRYNAME" val="Work with macros in Excel 2013 m200:03:17.8"/>
  <p:tag name="BOOKMARKEXITNAME" val="Work with macros in Excel 2013 m200:03:2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98c9a4-66e7-497c-bb3a-ad75815da257"/>
  <p:tag name="CAPTIONINTERNALID" val="7ad3a62f-c0cb-426f-bdf7-334fa7ef6033"/>
  <p:tag name="CAPTIONITEMSYSNAME" val="Work with macros in Excel 2013 m2sothatyou00:03:22.1-00:03:26.6"/>
  <p:tag name="BOOKMARKENTRYNAME" val="Work with macros in Excel 2013 m200:03:22.1"/>
  <p:tag name="BOOKMARKEXITNAME" val="Work with macros in Excel 2013 m200:03: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20bf63e1-01d1-4684-b525-4a7b4c387deb"/>
  <p:tag name="CAPTIONITEMSYSNAME" val="Work with macros in Excel 2013 m1Nowbeforewe00:00:46.0-00:00:52.5"/>
  <p:tag name="BOOKMARKENTRYNAME" val="Work with macros in Excel 2013 m100:00:46.0"/>
  <p:tag name="BOOKMARKEXITNAME" val="Work with macros in Excel 2013 m100:00:52.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MEDIACAPTIONSPROMPTED" val="False"/>
  <p:tag name="TEMPPRESENTATIONFILE" val="C:\Users\Administrator\AppData\Local\Temp\tmpE95F.tmp"/>
  <p:tag name="TEMPMEDIAFILENAME" val="C:\Users\Administrator\AppData\Local\Temp\tmpEBC2_Work with macros in Excel 2013 m3.mp4"/>
  <p:tag name="MEDIAFADEDURATION" val="0.2"/>
  <p:tag name="MEDIATRANSPARENCY" val="0.3"/>
  <p:tag name="MEDIACAPTIONSHIDDEN" val="False"/>
  <p:tag name="CUSTOMXMLPARTID" val="{C863C8C6-FE5F-428C-980B-F8918ACEF4C7}"/>
  <p:tag name="MEDIACAPTIONCOUNT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30217285-7401-4733-8f7c-b0c6b9bbaefd"/>
  <p:tag name="CAPTIONITEMSYSNAME" val="Work with macros in Excel 2013 m3NowIwant00:00:00.0-00:00:06.6"/>
  <p:tag name="BOOKMARKENTRYNAME" val="Work with macros in Excel 2013 m300:00:00.0"/>
  <p:tag name="BOOKMARKEXITNAME" val="Work with macros in Excel 2013 m300:00:06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7bd6c8f5-1aff-4a4f-a0fb-ef48b93ceeb6"/>
  <p:tag name="CAPTIONITEMSYSNAME" val="Work with macros in Excel 2013 m3Icando00:00:06.7-00:00:10.3"/>
  <p:tag name="BOOKMARKENTRYNAME" val="Work with macros in Excel 2013 m300:00:06.7"/>
  <p:tag name="BOOKMARKEXITNAME" val="Work with macros in Excel 2013 m300:00:10.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59462456-5901-4554-ad2a-1d9905b721a7"/>
  <p:tag name="CAPTIONITEMSYSNAME" val="Work with macros in Excel 2013 m3whichisa00:00:10.4-00:00:16.5"/>
  <p:tag name="BOOKMARKENTRYNAME" val="Work with macros in Excel 2013 m300:00:10.4"/>
  <p:tag name="BOOKMARKEXITNAME" val="Work with macros in Excel 2013 m300:00:16.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e928176e-8332-4572-a048-7f11547464b6"/>
  <p:tag name="CAPTIONITEMSYSNAME" val="Work with macros in Excel 2013 m3Istartthe00:00:16.6-00:00:25.1"/>
  <p:tag name="BOOKMARKENTRYNAME" val="Work with macros in Excel 2013 m300:00:16.6"/>
  <p:tag name="BOOKMARKEXITNAME" val="Work with macros in Excel 2013 m300:00:25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d957dd9b-5600-4271-9b9b-52bac091566c"/>
  <p:tag name="CAPTIONITEMSYSNAME" val="Work with macros in Excel 2013 m3Butthistime,00:00:25.2-00:00:34.4"/>
  <p:tag name="BOOKMARKENTRYNAME" val="Work with macros in Excel 2013 m300:00:25.2"/>
  <p:tag name="BOOKMARKEXITNAME" val="Work with macros in Excel 2013 m300:00:34.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86436c08-272e-4c31-8a24-a8edb13e43f2"/>
  <p:tag name="CAPTIONITEMSYSNAME" val="Work with macros in Excel 2013 m3Justasquickly,00:00:34.5-00:00:40.3"/>
  <p:tag name="BOOKMARKENTRYNAME" val="Work with macros in Excel 2013 m300:00:34.5"/>
  <p:tag name="BOOKMARKEXITNAME" val="Work with macros in Excel 2013 m300:00:40.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950fea79-073b-4b99-9e3a-283e32aee126"/>
  <p:tag name="CAPTIONITEMSYSNAME" val="Work with macros in Excel 2013 m3becauseI’mjust00:00:40.4-00:00:43.5"/>
  <p:tag name="BOOKMARKENTRYNAME" val="Work with macros in Excel 2013 m300:00:40.4"/>
  <p:tag name="BOOKMARKEXITNAME" val="Work with macros in Excel 2013 m300:00:43.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64488f94-0efd-42bc-a1b1-813e105ac5b7"/>
  <p:tag name="CAPTIONITEMSYSNAME" val="Work with macros in Excel 2013 m3Ibringup00:00:43.6-00:00:49.1"/>
  <p:tag name="BOOKMARKENTRYNAME" val="Work with macros in Excel 2013 m300:00:43.6"/>
  <p:tag name="BOOKMARKEXITNAME" val="Work with macros in Excel 2013 m300:00:49.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a3b41260-05ba-41f0-8141-c4bd1ba09612"/>
  <p:tag name="CAPTIONITEMSYSNAME" val="Work with macros in Excel 2013 m3Andhere’sthe00:00:49.2-00:00:57.3"/>
  <p:tag name="BOOKMARKENTRYNAME" val="Work with macros in Excel 2013 m300:00:49.2"/>
  <p:tag name="BOOKMARKEXITNAME" val="Work with macros in Excel 2013 m300:00:5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5e52e52-671f-4a0b-8018-497ff5172f8e"/>
  <p:tag name="CAPTIONINTERNALID" val="97e5e89b-27cb-4e04-8946-9aef49719feb"/>
  <p:tag name="CAPTIONITEMSYSNAME" val="Work with macros in Excel 2013 m1That’swhereall00:00:52.6-00:00:57.0"/>
  <p:tag name="BOOKMARKENTRYNAME" val="Work with macros in Excel 2013 m100:00:52.6"/>
  <p:tag name="BOOKMARKEXITNAME" val="Work with macros in Excel 2013 m100:00:57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8154eea5-db3f-4eb8-9b21-46a569552d5f"/>
  <p:tag name="CAPTIONITEMSYSNAME" val="Work with macros in Excel 2013 m3IclickEdit,00:00:57.4-00:01:02.7"/>
  <p:tag name="BOOKMARKENTRYNAME" val="Work with macros in Excel 2013 m300:00:57.4"/>
  <p:tag name="BOOKMARKEXITNAME" val="Work with macros in Excel 2013 m300:01:02.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f481157d-2c1c-4b78-a275-3474bc2acb5f"/>
  <p:tag name="CAPTIONITEMSYSNAME" val="Work with macros in Excel 2013 m3Andthisis00:01:02.8-00:01:11.0"/>
  <p:tag name="BOOKMARKENTRYNAME" val="Work with macros in Excel 2013 m300:01:02.8"/>
  <p:tag name="BOOKMARKEXITNAME" val="Work with macros in Excel 2013 m300:01:11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c614217c-5233-4165-ba9a-4a8041f6ade5"/>
  <p:tag name="CAPTIONITEMSYSNAME" val="Work with macros in Excel 2013 m3Copyitand00:01:11.1-00:01:17.8"/>
  <p:tag name="BOOKMARKENTRYNAME" val="Work with macros in Excel 2013 m300:01:11.1"/>
  <p:tag name="BOOKMARKEXITNAME" val="Work with macros in Excel 2013 m300:01:17.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9e860fd3-d19e-4c29-9e48-f96686a913f1"/>
  <p:tag name="CAPTIONITEMSYSNAME" val="Work with macros in Excel 2013 m3AndnowI’ll00:01:17.9-00:01:26.1"/>
  <p:tag name="BOOKMARKENTRYNAME" val="Work with macros in Excel 2013 m300:01:17.9"/>
  <p:tag name="BOOKMARKEXITNAME" val="Work with macros in Excel 2013 m300:01:26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ed9f4ef7-6243-4738-832b-104178be4ff0"/>
  <p:tag name="CAPTIONITEMSYSNAME" val="Work with macros in Excel 2013 m3ButExcelsays00:01:26.2-00:01:32.2"/>
  <p:tag name="BOOKMARKENTRYNAME" val="Work with macros in Excel 2013 m300:01:26.2"/>
  <p:tag name="BOOKMARKEXITNAME" val="Work with macros in Excel 2013 m300:01:32.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0f4588ee-6b96-409a-bac5-665e80017d78"/>
  <p:tag name="CAPTIONITEMSYSNAME" val="Work with macros in Excel 2013 m3SoclickOK00:01:32.3-00:01:37.2"/>
  <p:tag name="BOOKMARKENTRYNAME" val="Work with macros in Excel 2013 m300:01:32.3"/>
  <p:tag name="BOOKMARKEXITNAME" val="Work with macros in Excel 2013 m300:01:37.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f7c2b691-ff7d-461b-866e-b96110dafdb8"/>
  <p:tag name="CAPTIONITEMSYSNAME" val="Work with macros in Excel 2013 m3Nowwe’llunhide00:01:37.3-00:01:40.1"/>
  <p:tag name="BOOKMARKENTRYNAME" val="Work with macros in Excel 2013 m300:01:37.3"/>
  <p:tag name="BOOKMARKEXITNAME" val="Work with macros in Excel 2013 m300:01:40.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2ceed5ba-4033-43f6-86e6-21af51233e7c"/>
  <p:tag name="CAPTIONITEMSYSNAME" val="Work with macros in Excel 2013 m3Todothat,00:01:40.2-00:01:45.9"/>
  <p:tag name="BOOKMARKENTRYNAME" val="Work with macros in Excel 2013 m300:01:40.2"/>
  <p:tag name="BOOKMARKEXITNAME" val="Work with macros in Excel 2013 m300:01:45.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7f269676-0bc6-43e5-bd60-1322b2fd0aa7"/>
  <p:tag name="CAPTIONITEMSYSNAME" val="Work with macros in Excel 2013 m3Here’sthehidden00:01:46.0-00:01:50.5"/>
  <p:tag name="BOOKMARKENTRYNAME" val="Work with macros in Excel 2013 m300:01:46.0"/>
  <p:tag name="BOOKMARKEXITNAME" val="Work with macros in Excel 2013 m300:01:50.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7278ae-ccdd-4559-8851-e585bf464e9e"/>
  <p:tag name="CAPTIONINTERNALID" val="59cc7947-662a-4758-9013-cd36f157b594"/>
  <p:tag name="CAPTIONITEMSYSNAME" val="Work with macros in Excel 2013 m3ClicktheDeveloper00:01:50.6-00:01:59.6"/>
  <p:tag name="BOOKMARKENTRYNAME" val="Work with macros in Excel 2013 m300:01:50.6"/>
  <p:tag name="BOOKMARKEXITNAME" val="Work with macros in Excel 2013 m300:01:59.6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74D5345A-B302-4D7D-B203-FA23579C32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E0709BD3-FA6A-413E-821B-462A01A23CE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590334F7-2D7B-462B-A938-52652E8349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6F8E818-A35D-475B-9157-54DA939D66A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1ACC49AD-E848-4555-A670-80848E170C8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E6A8918-5373-453C-A0C6-825AE45285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 c 6 7 2 7 8 a e - c c d d - 4 5 5 9 - 8 8 5 1 - e 5 8 5 b f 4 6 4 e 9 e < / I d > < C a p t i o n I t e m s > < C a p t i o n I t e m > < I n t e r n a l I d > 3 0 2 1 7 2 8 5 - 7 4 0 1 - 4 7 3 3 - 8 f 7 c - b 0 c 6 b 9 b b a e f d < / I n t e r n a l I d > < N a m e > W o r k   w i t h   m a c r o s   i n   E x c e l   2 0 1 3   m 3 N o w I w a n t 0 0 : 0 0 : 0 0 . 0 - 0 0 : 0 0 : 0 6 . 6 < / N a m e > < T e x t > N o w   I   w a n t   t o   m a k e   s u r e   o u r   m a c r o   i s   a l w a y s   a v a i l a b l e   o n   t h i s   c o m p u t e r . < / T e x t > < B o o k M a r k E n t r y N a m e > W o r k   w i t h   m a c r o s   i n   E x c e l   2 0 1 3   m 3 0 0 : 0 0 : 0 0 . 0 < / B o o k M a r k E n t r y N a m e > < B o o k M a r k E x i t N a m e > W o r k   w i t h   m a c r o s   i n   E x c e l   2 0 1 3   m 3 0 0 : 0 0 : 0 6 . 6 < / B o o k M a r k E x i t N a m e > < B o o k M a r k E n t r y P o s i t i o n > 3 3 < / B o o k M a r k E n t r y P o s i t i o n > < B o o k M a r k E x i t P o s i t i o n >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 7 b d 6 c 8 f 5 - 1 a f f - 4 a 4 f - a 0 f b - e f 4 8 b 9 3 c e e b 6 < / I n t e r n a l I d > < N a m e > W o r k   w i t h   m a c r o s   i n   E x c e l   2 0 1 3   m 3 I c a n d o 0 0 : 0 0 : 0 6 . 7 - 0 0 : 0 0 : 1 0 . 3 < / N a m e > < T e x t > I   c a n   d o   t h i s   b y   s a v i n g   i t   t o   m y   P e r s o n a l   M a c r o   W o r k b o o k , < / T e x t > < B o o k M a r k E n t r y N a m e > W o r k   w i t h   m a c r o s   i n   E x c e l   2 0 1 3   m 3 0 0 : 0 0 : 0 6 . 7 < / B o o k M a r k E n t r y N a m e > < B o o k M a r k E x i t N a m e > W o r k   w i t h   m a c r o s   i n   E x c e l   2 0 1 3   m 3 0 0 : 0 0 : 1 0 . 3 < / B o o k M a r k E x i t N a m e > < B o o k M a r k E n t r y P o s i t i o n > 6 7 3 3 < / B o o k M a r k E n t r y P o s i t i o n > < B o o k M a r k E x i t P o s i t i o n > 1 0 3 3 3 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 5 9 4 6 2 4 5 6 - 5 9 0 1 - 4 5 5 4 - a d 2 a - 1 d 9 9 0 5 b 7 2 1 a 7 < / I n t e r n a l I d > < N a m e > W o r k   w i t h   m a c r o s   i n   E x c e l   2 0 1 3   m 3 w h i c h i s a 0 0 : 0 0 : 1 0 . 4 - 0 0 : 0 0 : 1 6 . 5 < / N a m e > < T e x t > w h i c h   i s   a   s p e c i a l   h i d d e n   w o r k b o o k   t h a t   l o a d s   e v e r y   t i m e   y o u   s t a r t   E x c e l . < / T e x t > < B o o k M a r k E n t r y N a m e > W o r k   w i t h   m a c r o s   i n   E x c e l   2 0 1 3   m 3 0 0 : 0 0 : 1 0 . 4 < / B o o k M a r k E n t r y N a m e > < B o o k M a r k E x i t N a m e > W o r k   w i t h   m a c r o s   i n   E x c e l   2 0 1 3   m 3 0 0 : 0 0 : 1 6 . 5 < / B o o k M a r k E x i t N a m e > < B o o k M a r k E n t r y P o s i t i o n > 1 0 4 3 3 < / B o o k M a r k E n t r y P o s i t i o n > < B o o k M a r k E x i t P o s i t i o n > 1 6 5 6 7 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 e 9 2 8 1 7 6 e - 8 3 3 2 - 4 5 7 2 - a 0 4 8 - 7 f 1 1 5 4 7 4 6 4 b 6 < / I n t e r n a l I d > < N a m e > W o r k   w i t h   m a c r o s   i n   E x c e l   2 0 1 3   m 3 I s t a r t t h e 0 0 : 0 0 : 1 6 . 6 - 0 0 : 0 0 : 2 5 . 1 < / N a m e > < T e x t > I   s t a r t   t h e   M a c r o   R e c o r d e r   a n d   g i v e   t h i s   m a c r o   t h e   s a m e   n a m e   a s   o u r   o r i g i n a l   m a c r o ,   F i l l D a y s R e l a t i v e R . < / T e x t > < B o o k M a r k E n t r y N a m e > W o r k   w i t h   m a c r o s   i n   E x c e l   2 0 1 3   m 3 0 0 : 0 0 : 1 6 . 6 < / B o o k M a r k E n t r y N a m e > < B o o k M a r k E x i t N a m e > W o r k   w i t h   m a c r o s   i n   E x c e l   2 0 1 3   m 3 0 0 : 0 0 : 2 5 . 1 < / B o o k M a r k E x i t N a m e > < B o o k M a r k E n t r y P o s i t i o n > 1 6 6 6 7 < / B o o k M a r k E n t r y P o s i t i o n > < B o o k M a r k E x i t P o s i t i o n > 2 5 1 6 7 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 d 9 5 7 d d 9 b - 5 6 0 0 - 4 2 7 1 - 9 b 9 b - 5 2 b a c 0 9 1 5 6 6 c < / I n t e r n a l I d > < N a m e > W o r k   w i t h   m a c r o s   i n   E x c e l   2 0 1 3   m 3 B u t t h i s t i m e , 0 0 : 0 0 : 2 5 . 2 - 0 0 : 0 0 : 3 4 . 4 < / N a m e > < T e x t > B u t   t h i s   t i m e ,   u n d e r   S t o r e   m a c r o   i n ,   I   c h o o s e   P e r s o n a l   M a c r o   W o r k b o o k   a n d   c l i c k   O K . < / T e x t > < B o o k M a r k E n t r y N a m e > W o r k   w i t h   m a c r o s   i n   E x c e l   2 0 1 3   m 3 0 0 : 0 0 : 2 5 . 2 < / B o o k M a r k E n t r y N a m e > < B o o k M a r k E x i t N a m e > W o r k   w i t h   m a c r o s   i n   E x c e l   2 0 1 3   m 3 0 0 : 0 0 : 3 4 . 4 < / B o o k M a r k E x i t N a m e > < B o o k M a r k E n t r y P o s i t i o n > 2 5 2 6 7 < / B o o k M a r k E n t r y P o s i t i o n > < B o o k M a r k E x i t P o s i t i o n > 3 4 4 3 3 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 8 6 4 3 6 c 0 8 - 2 7 2 e - 4 c 3 1 - 8 a 2 4 - a 8 e d b 1 3 e 4 3 f 2 < / I n t e r n a l I d > < N a m e > W o r k   w i t h   m a c r o s   i n   E x c e l   2 0 1 3   m 3 J u s t a s q u i c k l y , 0 0 : 0 0 : 3 4 . 5 - 0 0 : 0 0 : 4 0 . 3 < / N a m e > < T e x t > J u s t   a s   q u i c k l y ,   I  l l   s t o p   t h e   r e c o r d i n g   b e c a u s e   I   d i d n  t   r e a l l y   n e e d   t o   r e c o r d   t h e   s t e p s , < / T e x t > < B o o k M a r k E n t r y N a m e > W o r k   w i t h   m a c r o s   i n   E x c e l   2 0 1 3   m 3 0 0 : 0 0 : 3 4 . 5 < / B o o k M a r k E n t r y N a m e > < B o o k M a r k E x i t N a m e > W o r k   w i t h   m a c r o s   i n   E x c e l   2 0 1 3   m 3 0 0 : 0 0 : 4 0 . 3 < / B o o k M a r k E x i t N a m e > < B o o k M a r k E n t r y P o s i t i o n > 3 4 5 3 3 < / B o o k M a r k E n t r y P o s i t i o n > < B o o k M a r k E x i t P o s i t i o n > 4 0 3 3 3 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 9 5 0 f e a 7 9 - 0 7 3 b - 4 b 9 9 - 9 e 3 a - 2 8 3 e 3 2 a e e 1 2 6 < / I n t e r n a l I d > < N a m e > W o r k   w i t h   m a c r o s   i n   E x c e l   2 0 1 3   m 3 b e c a u s e I  m j u s t 0 0 : 0 0 : 4 0 . 4 - 0 0 : 0 0 : 4 3 . 5 < / N a m e > < T e x t > b e c a u s e   I  m   j u s t   g o i n g   t o   c o p y   o v e r   t h e m . < / T e x t > < B o o k M a r k E n t r y N a m e > W o r k   w i t h   m a c r o s   i n   E x c e l   2 0 1 3   m 3 0 0 : 0 0 : 4 0 . 4 < / B o o k M a r k E n t r y N a m e > < B o o k M a r k E x i t N a m e > W o r k   w i t h   m a c r o s   i n   E x c e l   2 0 1 3   m 3 0 0 : 0 0 : 4 3 . 5 < / B o o k M a r k E x i t N a m e > < B o o k M a r k E n t r y P o s i t i o n > 4 0 4 3 3 < / B o o k M a r k E n t r y P o s i t i o n > < B o o k M a r k E x i t P o s i t i o n > 4 3 5 6 7 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 6 4 4 8 8 f 9 4 - 0 e f d - 4 2 b c - a 1 b 1 - 8 1 3 e 1 0 5 a c 5 b 7 < / I n t e r n a l I d > < N a m e > W o r k   w i t h   m a c r o s   i n   E x c e l   2 0 1 3   m 3 I b r i n g u p 0 0 : 0 0 : 4 3 . 6 - 0 0 : 0 0 : 4 9 . 1 < / N a m e > < T e x t > I   b r i n g   u p   t h e   M a c r o s   d i a l o g   b o x ,   a n d   n o w   y o u   c a n   s e e   t h e   m a c r o s   I   h a v e . < / T e x t > < B o o k M a r k E n t r y N a m e > W o r k   w i t h   m a c r o s   i n   E x c e l   2 0 1 3   m 3 0 0 : 0 0 : 4 3 . 6 < / B o o k M a r k E n t r y N a m e > < B o o k M a r k E x i t N a m e > W o r k   w i t h   m a c r o s   i n   E x c e l   2 0 1 3   m 3 0 0 : 0 0 : 4 9 . 1 < / B o o k M a r k E x i t N a m e > < B o o k M a r k E n t r y P o s i t i o n > 4 3 6 6 7 < / B o o k M a r k E n t r y P o s i t i o n > < B o o k M a r k E x i t P o s i t i o n > 4 9 1 0 0 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 a 3 b 4 1 2 6 0 - 0 5 b a - 4 1 f 0 - 8 1 4 1 - c 4 b d 1 b a 0 9 6 1 2 < / I n t e r n a l I d > < N a m e > W o r k   w i t h   m a c r o s   i n   E x c e l   2 0 1 3   m 3 A n d h e r e  s t h e 0 0 : 0 0 : 4 9 . 2 - 0 0 : 0 0 : 5 7 . 3 < / N a m e > < T e x t > A n d   h e r e  s   t h e   m a c r o   I   j u s t   r e c o r d e d   i n   m y   p e r s o n a l   m a c r o   w o r k b o o k   a n d   h e r e  s   t h e   m a c r o   t h a t   I   w a n t   t o   c o p y . < / T e x t > < B o o k M a r k E n t r y N a m e > W o r k   w i t h   m a c r o s   i n   E x c e l   2 0 1 3   m 3 0 0 : 0 0 : 4 9 . 2 < / B o o k M a r k E n t r y N a m e > < B o o k M a r k E x i t N a m e > W o r k   w i t h   m a c r o s   i n   E x c e l   2 0 1 3   m 3 0 0 : 0 0 : 5 7 . 3 < / B o o k M a r k E x i t N a m e > < B o o k M a r k E n t r y P o s i t i o n > 4 9 2 0 0 < / B o o k M a r k E n t r y P o s i t i o n > < B o o k M a r k E x i t P o s i t i o n > 5 7 3 6 7 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 8 1 5 4 e e a 5 - d b 3 f - 4 e b 8 - 9 b 2 1 - 4 6 a 5 6 9 5 5 2 d 5 f < / I n t e r n a l I d > < N a m e > W o r k   w i t h   m a c r o s   i n   E x c e l   2 0 1 3   m 3 I c l i c k E d i t , 0 0 : 0 0 : 5 7 . 4 - 0 0 : 0 1 : 0 2 . 7 < / N a m e > < T e x t > I   c l i c k   E d i t ,   w h i c h   b r i n g   u p   t h e   V i s u a l   B a s i c   E d i t o r . < / T e x t > < B o o k M a r k E n t r y N a m e > W o r k   w i t h   m a c r o s   i n   E x c e l   2 0 1 3   m 3 0 0 : 0 0 : 5 7 . 4 < / B o o k M a r k E n t r y N a m e > < B o o k M a r k E x i t N a m e > W o r k   w i t h   m a c r o s   i n   E x c e l   2 0 1 3   m 3 0 0 : 0 1 : 0 2 . 7 < / B o o k M a r k E x i t N a m e > < B o o k M a r k E n t r y P o s i t i o n > 5 7 4 6 7 < / B o o k M a r k E n t r y P o s i t i o n > < B o o k M a r k E x i t P o s i t i o n > 6 2 7 3 3 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 f 4 8 1 1 5 7 d - 2 c 1 c - 4 b 7 8 - a 2 7 5 - 3 4 7 4 b c 2 a c b 5 f < / I n t e r n a l I d > < N a m e > W o r k   w i t h   m a c r o s   i n   E x c e l   2 0 1 3   m 3 A n d t h i s i s 0 0 : 0 1 : 0 2 . 8 - 0 0 : 0 1 : 1 1 . 0 < / N a m e > < T e x t > A n d   t h i s   i s   t h e   m a c r o   S u b   F i l l D a y s R e l a t i v e R ,   s o   w e  l l   s e l e c t   a l l   o f   i t   i n c l u d i n g   E n d   S u b . < / T e x t > < B o o k M a r k E n t r y N a m e > W o r k   w i t h   m a c r o s   i n   E x c e l   2 0 1 3   m 3 0 0 : 0 1 : 0 2 . 8 < / B o o k M a r k E n t r y N a m e > < B o o k M a r k E x i t N a m e > W o r k   w i t h   m a c r o s   i n   E x c e l   2 0 1 3   m 3 0 0 : 0 1 : 1 1 . 0 < / B o o k M a r k E x i t N a m e > < B o o k M a r k E n t r y P o s i t i o n > 6 2 8 3 3 < / B o o k M a r k E n t r y P o s i t i o n > < B o o k M a r k E x i t P o s i t i o n > 7 1 0 6 7 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 c 6 1 4 2 1 7 c - 5 2 3 3 - 4 1 6 5 - b a 9 a - 4 a 8 0 4 1 f 6 a d e 5 < / I n t e r n a l I d > < N a m e > W o r k   w i t h   m a c r o s   i n   E x c e l   2 0 1 3   m 3 C o p y i t a n d 0 0 : 0 1 : 1 1 . 1 - 0 0 : 0 1 : 1 7 . 8 < / N a m e > < T e x t > C o p y   i t   a n d   t h e n   c l o s e   t h e   V i s u a l   B a s i c   E d i t o r . < / T e x t > < B o o k M a r k E n t r y N a m e > W o r k   w i t h   m a c r o s   i n   E x c e l   2 0 1 3   m 3 0 0 : 0 1 : 1 1 . 1 < / B o o k M a r k E n t r y N a m e > < B o o k M a r k E x i t N a m e > W o r k   w i t h   m a c r o s   i n   E x c e l   2 0 1 3   m 3 0 0 : 0 1 : 1 7 . 8 < / B o o k M a r k E x i t N a m e > < B o o k M a r k E n t r y P o s i t i o n > 7 1 1 6 7 < / B o o k M a r k E n t r y P o s i t i o n > < B o o k M a r k E x i t P o s i t i o n > 7 7 8 0 0 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 9 e 8 6 0 f d 3 - d 1 9 e - 4 c 2 9 - 9 e 4 8 - f 9 6 6 8 6 a 9 1 3 f 1 < / I n t e r n a l I d > < N a m e > W o r k   w i t h   m a c r o s   i n   E x c e l   2 0 1 3   m 3 A n d n o w I  l l 0 0 : 0 1 : 1 7 . 9 - 0 0 : 0 1 : 2 6 . 1 < / N a m e > < T e x t > A n d   n o w   I  l l   s e l e c t   t h e   m a c r o   i n   m y   P e r s o n a l   W o r k b o o k   t h a t   I   w a n t   t o   e d i t . < / T e x t > < B o o k M a r k E n t r y N a m e > W o r k   w i t h   m a c r o s   i n   E x c e l   2 0 1 3   m 3 0 0 : 0 1 : 1 7 . 9 < / B o o k M a r k E n t r y N a m e > < B o o k M a r k E x i t N a m e > W o r k   w i t h   m a c r o s   i n   E x c e l   2 0 1 3   m 3 0 0 : 0 1 : 2 6 . 1 < / B o o k M a r k E x i t N a m e > < B o o k M a r k E n t r y P o s i t i o n > 7 7 9 0 0 < / B o o k M a r k E n t r y P o s i t i o n > < B o o k M a r k E x i t P o s i t i o n > 8 6 1 0 0 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 e d 9 f 4 e f 7 - 6 2 4 3 - 4 7 3 8 - 8 3 2 b - 1 0 4 1 7 8 b e 4 f f 0 < / I n t e r n a l I d > < N a m e > W o r k   w i t h   m a c r o s   i n   E x c e l   2 0 1 3   m 3 B u t E x c e l s a y s 0 0 : 0 1 : 2 6 . 2 - 0 0 : 0 1 : 3 2 . 2 < / N a m e > < T e x t > B u t   E x c e l   s a y s   t h a t   t h e   w o r k b o o k   i s   a   h i d d e n   w o r k b o o k   a n d   w e   c a n  t   e d i t   a   m a c r o . < / T e x t > < B o o k M a r k E n t r y N a m e > W o r k   w i t h   m a c r o s   i n   E x c e l   2 0 1 3   m 3 0 0 : 0 1 : 2 6 . 2 < / B o o k M a r k E n t r y N a m e > < B o o k M a r k E x i t N a m e > W o r k   w i t h   m a c r o s   i n   E x c e l   2 0 1 3   m 3 0 0 : 0 1 : 3 2 . 2 < / B o o k M a r k E x i t N a m e > < B o o k M a r k E n t r y P o s i t i o n > 8 6 2 0 0 < / B o o k M a r k E n t r y P o s i t i o n > < B o o k M a r k E x i t P o s i t i o n > 9 2 2 6 7 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 0 f 4 5 8 8 e e - 6 b 9 6 - 4 0 9 a - b a c 5 - 6 6 5 e 8 0 0 1 7 d 7 8 < / I n t e r n a l I d > < N a m e > W o r k   w i t h   m a c r o s   i n   E x c e l   2 0 1 3   m 3 S o c l i c k O K 0 0 : 0 1 : 3 2 . 3 - 0 0 : 0 1 : 3 7 . 2 < / N a m e > < T e x t > S o   c l i c k   O K   a n d   C a n c e l . < / T e x t > < B o o k M a r k E n t r y N a m e > W o r k   w i t h   m a c r o s   i n   E x c e l   2 0 1 3   m 3 0 0 : 0 1 : 3 2 . 3 < / B o o k M a r k E n t r y N a m e > < B o o k M a r k E x i t N a m e > W o r k   w i t h   m a c r o s   i n   E x c e l   2 0 1 3   m 3 0 0 : 0 1 : 3 7 . 2 < / B o o k M a r k E x i t N a m e > < B o o k M a r k E n t r y P o s i t i o n > 9 2 3 6 7 < / B o o k M a r k E n t r y P o s i t i o n > < B o o k M a r k E x i t P o s i t i o n > 9 7 2 6 7 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 f 7 c 2 b 6 9 1 - f f 7 d - 4 6 1 b - 8 6 6 e - b 9 6 1 1 0 d a f d b 8 < / I n t e r n a l I d > < N a m e > W o r k   w i t h   m a c r o s   i n   E x c e l   2 0 1 3   m 3 N o w w e  l l u n h i d e 0 0 : 0 1 : 3 7 . 3 - 0 0 : 0 1 : 4 0 . 1 < / N a m e > < T e x t > N o w   w e  l l   u n h i d e   t h e   p e r s o n a l   w o r k b o o k . < / T e x t > < B o o k M a r k E n t r y N a m e > W o r k   w i t h   m a c r o s   i n   E x c e l   2 0 1 3   m 3 0 0 : 0 1 : 3 7 . 3 < / B o o k M a r k E n t r y N a m e > < B o o k M a r k E x i t N a m e > W o r k   w i t h   m a c r o s   i n   E x c e l   2 0 1 3   m 3 0 0 : 0 1 : 4 0 . 1 < / B o o k M a r k E x i t N a m e > < B o o k M a r k E n t r y P o s i t i o n > 9 7 3 6 7 < / B o o k M a r k E n t r y P o s i t i o n > < B o o k M a r k E x i t P o s i t i o n > 1 0 0 1 0 0 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 2 c e e d 5 b a - 4 0 3 3 - 4 3 f 6 - 8 6 e 6 - 2 1 a f 5 1 2 3 3 e 7 c < / I n t e r n a l I d > < N a m e > W o r k   w i t h   m a c r o s   i n   E x c e l   2 0 1 3   m 3 T o d o t h a t , 0 0 : 0 1 : 4 0 . 2 - 0 0 : 0 1 : 4 5 . 9 < / N a m e > < T e x t > T o   d o   t h a t ,   c l i c k   t h e   V i e w   t a b   a n d   t h e n   c l i c k   U n h i d e . < / T e x t > < B o o k M a r k E n t r y N a m e > W o r k   w i t h   m a c r o s   i n   E x c e l   2 0 1 3   m 3 0 0 : 0 1 : 4 0 . 2 < / B o o k M a r k E n t r y N a m e > < B o o k M a r k E x i t N a m e > W o r k   w i t h   m a c r o s   i n   E x c e l   2 0 1 3   m 3 0 0 : 0 1 : 4 5 . 9 < / B o o k M a r k E x i t N a m e > < B o o k M a r k E n t r y P o s i t i o n > 1 0 0 2 0 0 < / B o o k M a r k E n t r y P o s i t i o n > < B o o k M a r k E x i t P o s i t i o n > 1 0 5 9 6 7 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 7 f 2 6 9 6 7 6 - 0 b c 6 - 4 3 e 5 - b d 6 0 - 1 3 2 2 b 2 f d 0 a a 7 < / I n t e r n a l I d > < N a m e > W o r k   w i t h   m a c r o s   i n   E x c e l   2 0 1 3   m 3 H e r e  s t h e h i d d e n 0 0 : 0 1 : 4 6 . 0 - 0 0 : 0 1 : 5 0 . 5 < / N a m e > < T e x t > H e r e  s   t h e   h i d d e n   w o r k b o o k ,   s o   c l i c k   O K . < / T e x t > < B o o k M a r k E n t r y N a m e > W o r k   w i t h   m a c r o s   i n   E x c e l   2 0 1 3   m 3 0 0 : 0 1 : 4 6 . 0 < / B o o k M a r k E n t r y N a m e > < B o o k M a r k E x i t N a m e > W o r k   w i t h   m a c r o s   i n   E x c e l   2 0 1 3   m 3 0 0 : 0 1 : 5 0 . 5 < / B o o k M a r k E x i t N a m e > < B o o k M a r k E n t r y P o s i t i o n > 1 0 6 0 6 7 < / B o o k M a r k E n t r y P o s i t i o n > < B o o k M a r k E x i t P o s i t i o n > 1 1 0 5 3 3 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 5 9 c c 7 9 4 7 - 6 6 2 a - 4 7 5 8 - 9 0 1 3 - c d 3 6 f 1 5 7 b 5 9 4 < / I n t e r n a l I d > < N a m e > W o r k   w i t h   m a c r o s   i n   E x c e l   2 0 1 3   m 3 C l i c k t h e D e v e l o p e r 0 0 : 0 1 : 5 0 . 6 - 0 0 : 0 1 : 5 9 . 6 < / N a m e > < T e x t > C l i c k   t h e   D e v e l o p e r   t a b ,   c l i c k   M a c r o s ,   a n d   s e l e c t   t h e   m a c r o   i n   t h e   P e r s o n a l   W o r k b o o k . < / T e x t > < B o o k M a r k E n t r y N a m e > W o r k   w i t h   m a c r o s   i n   E x c e l   2 0 1 3   m 3 0 0 : 0 1 : 5 0 . 6 < / B o o k M a r k E n t r y N a m e > < B o o k M a r k E x i t N a m e > W o r k   w i t h   m a c r o s   i n   E x c e l   2 0 1 3   m 3 0 0 : 0 1 : 5 9 . 6 < / B o o k M a r k E x i t N a m e > < B o o k M a r k E n t r y P o s i t i o n > 1 1 0 6 3 3 < / B o o k M a r k E n t r y P o s i t i o n > < B o o k M a r k E x i t P o s i t i o n > 1 1 9 6 6 7 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 d e f f 1 2 b e - 5 7 d 1 - 4 6 d e - b 6 4 4 - 5 c 9 4 4 d a f 1 b b 2 < / I n t e r n a l I d > < N a m e > W o r k   w i t h   m a c r o s   i n   E x c e l   2 0 1 3   m 3 I c l i c k E d i t , 0 0 : 0 1 : 5 9 . 7 - 0 0 : 0 2 : 0 8 . 5 < / N a m e > < T e x t > I   c l i c k   E d i t ,   a n d   h e r e   a r e   t h e   l i m i t e d   i n s t r u c t i o n s   t h a t   w e   r e c o r d e d .   I  l l   j u s t   p a s t e   o v e r   t h e m . < / T e x t > < B o o k M a r k E n t r y N a m e > W o r k   w i t h   m a c r o s   i n   E x c e l   2 0 1 3   m 3 0 0 : 0 1 : 5 9 . 7 < / B o o k M a r k E n t r y N a m e > < B o o k M a r k E x i t N a m e > W o r k   w i t h   m a c r o s   i n   E x c e l   2 0 1 3   m 3 0 0 : 0 2 : 0 8 . 5 < / B o o k M a r k E x i t N a m e > < B o o k M a r k E n t r y P o s i t i o n > 1 1 9 7 6 7 < / B o o k M a r k E n t r y P o s i t i o n > < B o o k M a r k E x i t P o s i t i o n > 1 2 8 5 0 0 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 a 8 b 5 7 0 1 d - 8 d 9 c - 4 e f c - 8 b d f - 8 f a 6 8 a 5 9 8 0 2 b < / I n t e r n a l I d > < N a m e > W o r k   w i t h   m a c r o s   i n   E x c e l   2 0 1 3   m 3 N o w I j u s t 0 0 : 0 2 : 0 8 . 6 - 0 0 : 0 2 : 1 4 . 0 < / N a m e > < T e x t > N o w   I   j u s t   c l o s e   t h e   V i s u a l   B a s i c   E d i t o r ,   w h i c h   s a v e s   t h e   c h a n g e s . < / T e x t > < B o o k M a r k E n t r y N a m e > W o r k   w i t h   m a c r o s   i n   E x c e l   2 0 1 3   m 3 0 0 : 0 2 : 0 8 . 6 < / B o o k M a r k E n t r y N a m e > < B o o k M a r k E x i t N a m e > W o r k   w i t h   m a c r o s   i n   E x c e l   2 0 1 3   m 3 0 0 : 0 2 : 1 4 . 0 < / B o o k M a r k E x i t N a m e > < B o o k M a r k E n t r y P o s i t i o n > 1 2 8 6 0 0 < / B o o k M a r k E n t r y P o s i t i o n > < B o o k M a r k E x i t P o s i t i o n > 1 3 4 0 6 7 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 f b 1 4 5 5 f 1 - 5 5 5 a - 4 9 d 1 - a 9 2 f - 5 2 f 3 4 1 5 c 2 1 9 0 < / I n t e r n a l I d > < N a m e > W o r k   w i t h   m a c r o s   i n   E x c e l   2 0 1 3   m 3 T h e l a s t t h i n g 0 0 : 0 2 : 1 4 . 1 - 0 0 : 0 2 : 2 2 . 7 < / N a m e > < T e x t > T h e   l a s t   t h i n g   I   w a n t   t o   d o   i s   c l e a n   u p ,   s o   I  l l   h i d e   t h e   P E R S O N A L . X L S B   f i l e ,   t h e   h i d d e n   w o r k b o o k . < / T e x t > < B o o k M a r k E n t r y N a m e > W o r k   w i t h   m a c r o s   i n   E x c e l   2 0 1 3   m 3 0 0 : 0 2 : 1 4 . 1 < / B o o k M a r k E n t r y N a m e > < B o o k M a r k E x i t N a m e > W o r k   w i t h   m a c r o s   i n   E x c e l   2 0 1 3   m 3 0 0 : 0 2 : 2 2 . 7 < / B o o k M a r k E x i t N a m e > < B o o k M a r k E n t r y P o s i t i o n > 1 3 4 1 6 7 < / B o o k M a r k E n t r y P o s i t i o n > < B o o k M a r k E x i t P o s i t i o n > 1 4 2 7 6 7 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 e f 8 8 0 7 d a - f d 2 d - 4 9 1 e - a d e 3 - 6 f 4 b c b 9 1 6 9 d b < / I n t e r n a l I d > < N a m e > W o r k   w i t h   m a c r o s   i n   E x c e l   2 0 1 3   m 3 C l i c k t h e V i e w 0 0 : 0 2 : 2 2 . 8 - 0 0 : 0 2 : 3 2 . 6 < / N a m e > < T e x t > C l i c k   t h e   V i e w   t a b ,   s w i t c h   t h e   w i n d o w   t o   t h e   P e r s o n a l   W o r k b o o k ,   a n d   c l i c k   H i d e . < / T e x t > < B o o k M a r k E n t r y N a m e > W o r k   w i t h   m a c r o s   i n   E x c e l   2 0 1 3   m 3 0 0 : 0 2 : 2 2 . 8 < / B o o k M a r k E n t r y N a m e > < B o o k M a r k E x i t N a m e > W o r k   w i t h   m a c r o s   i n   E x c e l   2 0 1 3   m 3 0 0 : 0 2 : 3 2 . 6 < / B o o k M a r k E x i t N a m e > < B o o k M a r k E n t r y P o s i t i o n > 1 4 2 8 6 7 < / B o o k M a r k E n t r y P o s i t i o n > < B o o k M a r k E x i t P o s i t i o n > 1 5 2 6 3 3 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 a 9 9 3 3 3 f 0 - f 2 9 3 - 4 0 9 3 - a 6 5 e - a 0 5 0 3 a 8 0 4 3 c b < / I n t e r n a l I d > < N a m e > W o r k   w i t h   m a c r o s   i n   E x c e l   2 0 1 3   m 3 F r o m n o w o n 0 0 : 0 2 : 3 2 . 7 - 0 0 : 0 2 : 3 9 . 2 < / N a m e > < T e x t > F r o m   n o w   o n   w h e n   I   w o r k   o n   t h i s   c o m p u t e r ,   w h e t h e r   I   o p e n   a n   e x i s t i n g   w o r k b o o k   o r   c r e a t e   a   n e w   o n e , < / T e x t > < B o o k M a r k E n t r y N a m e > W o r k   w i t h   m a c r o s   i n   E x c e l   2 0 1 3   m 3 0 0 : 0 2 : 3 2 . 7 < / B o o k M a r k E n t r y N a m e > < B o o k M a r k E x i t N a m e > W o r k   w i t h   m a c r o s   i n   E x c e l   2 0 1 3   m 3 0 0 : 0 2 : 3 9 . 2 < / B o o k M a r k E x i t N a m e > < B o o k M a r k E n t r y P o s i t i o n > 1 5 2 7 3 3 < / B o o k M a r k E n t r y P o s i t i o n > < B o o k M a r k E x i t P o s i t i o n > 1 5 9 2 6 7 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 6 0 4 6 3 9 c d - 0 9 b e - 4 e a 5 - 8 c 6 d - 2 a 0 d 9 2 d f 8 8 6 5 < / I n t e r n a l I d > < N a m e > W o r k   w i t h   m a c r o s   i n   E x c e l   2 0 1 3   m 3 t h a t m a c r o i n 0 0 : 0 2 : 3 9 . 3 - 0 0 : 0 2 : 4 4 . 6 < / N a m e > < T e x t > t h a t   m a c r o   i n   t h e   p e r s o n a l   w o r k b o o k   i s   a l w a y s   a v a i l a b l e . < / T e x t > < B o o k M a r k E n t r y N a m e > W o r k   w i t h   m a c r o s   i n   E x c e l   2 0 1 3   m 3 0 0 : 0 2 : 3 9 . 3 < / B o o k M a r k E n t r y N a m e > < B o o k M a r k E x i t N a m e > W o r k   w i t h   m a c r o s   i n   E x c e l   2 0 1 3   m 3 0 0 : 0 2 : 4 4 . 6 < / B o o k M a r k E x i t N a m e > < B o o k M a r k E n t r y P o s i t i o n > 1 5 9 3 6 7 < / B o o k M a r k E n t r y P o s i t i o n > < B o o k M a r k E x i t P o s i t i o n > 1 6 4 6 3 3 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 3 8 0 8 8 0 6 4 - f d 8 4 - 4 f 6 2 - 9 6 7 e - d d 8 9 4 c 5 b a 7 2 4 < / I n t e r n a l I d > < N a m e > W o r k   w i t h   m a c r o s   i n   E x c e l   2 0 1 3   m 3 T h e n e x t t i m e 0 0 : 0 2 : 4 4 . 7 - 0 0 : 0 2 : 5 2 . 3 < / N a m e > < T e x t > T h e   n e x t   t i m e   I   s h u t   d o w n   E x c e l ,   i t  l l   a s k   m e   i f   I   w a n t   t o   s a v e   t h e   c h a n g e s   t o   t h e   P e r s o n a l   W o r k b o o k . < / T e x t > < B o o k M a r k E n t r y N a m e > W o r k   w i t h   m a c r o s   i n   E x c e l   2 0 1 3   m 3 0 0 : 0 2 : 4 4 . 7 < / B o o k M a r k E n t r y N a m e > < B o o k M a r k E x i t N a m e > W o r k   w i t h   m a c r o s   i n   E x c e l   2 0 1 3   m 3 0 0 : 0 2 : 5 2 . 3 < / B o o k M a r k E x i t N a m e > < B o o k M a r k E n t r y P o s i t i o n > 1 6 4 7 3 3 < / B o o k M a r k E n t r y P o s i t i o n > < B o o k M a r k E x i t P o s i t i o n > 1 7 2 3 6 7 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 6 b f 8 9 1 a b - 4 a b 0 - 4 e 6 5 - a 1 7 3 - 4 3 c 5 f 9 a 5 e a b 5 < / I n t e r n a l I d > < N a m e > W o r k   w i t h   m a c r o s   i n   E x c e l   2 0 1 3   m 3 S i n c e I w a n t 0 0 : 0 2 : 5 2 . 4 - 0 0 : 0 2 : 5 9 . 1 < / N a m e > < T e x t > S i n c e   I   w a n t   t o   s a v e   t h i s   m a c r o   t o   m y   P e r s o n a l   W o r k b o o k ,   I  l l   c l i c k   S a v e . < / T e x t > < B o o k M a r k E n t r y N a m e > W o r k   w i t h   m a c r o s   i n   E x c e l   2 0 1 3   m 3 0 0 : 0 2 : 5 2 . 4 < / B o o k M a r k E n t r y N a m e > < B o o k M a r k E x i t N a m e > W o r k   w i t h   m a c r o s   i n   E x c e l   2 0 1 3   m 3 0 0 : 0 2 : 5 9 . 1 < / B o o k M a r k E x i t N a m e > < B o o k M a r k E n t r y P o s i t i o n > 1 7 2 4 6 7 < / B o o k M a r k E n t r y P o s i t i o n > < B o o k M a r k E x i t P o s i t i o n > 1 7 9 1 6 7 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 4 e a d 0 7 0 d - 2 8 6 b - 4 7 2 1 - 9 c 5 5 - 1 a 2 5 7 3 b f b d 8 e < / I n t e r n a l I d > < N a m e > W o r k   w i t h   m a c r o s   i n   E x c e l   2 0 1 3   m 3 I n t h e n e x t 0 0 : 0 2 : 5 9 . 2 - 0 0 : 0 3 : 0 6 . 7 < / N a m e > < T e x t > I n   t h e   n e x t   a n d   f i n a l   v i d e o ,   I  l l   s h o w   y o u   h o w   t o   a s s i g n   a   b u t t o n   t o   a   m a c r o   s o   i t  s   j u s t   o n e   c l i c k   a w a y . < / T e x t > < B o o k M a r k E n t r y N a m e > W o r k   w i t h   m a c r o s   i n   E x c e l   2 0 1 3   m 3 0 0 : 0 2 : 5 9 . 2 < / B o o k M a r k E n t r y N a m e > < B o o k M a r k E x i t N a m e > W o r k   w i t h   m a c r o s   i n   E x c e l   2 0 1 3   m 3 0 0 : 0 3 : 0 6 . 7 < / B o o k M a r k E x i t N a m e > < B o o k M a r k E n t r y P o s i t i o n > 1 7 9 2 6 7 < / B o o k M a r k E n t r y P o s i t i o n > < B o o k M a r k E x i t P o s i t i o n > 1 8 6 7 3 3 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 7 6 9 8 c 9 a 4 - 6 6 e 7 - 4 9 7 c - b b 3 a - a d 7 5 8 1 5 d a 2 5 7 < / I d > < C a p t i o n I t e m s > < C a p t i o n I t e m > < I n t e r n a l I d > a 0 4 f 1 2 8 d - b 5 8 0 - 4 d 6 4 - a 9 a e - f 1 1 4 a 5 1 7 4 0 9 e < / I n t e r n a l I d > < N a m e > W o r k   w i t h   m a c r o s   i n   E x c e l   2 0 1 3   m 2 I n t h e f i r s t 0 0 : 0 0 : 0 0 . 0 - 0 0 : 0 0 : 0 8 . 7 < / N a m e > < T e x t > I n   t h e   f i r s t   v i d e o ,   w e   s a w   h o w   t o   r e c o r d   a   m a c r o   a n d   h o w   a n d   w h y   t o   t u r n   o n   R e l a t i v e   R e f e r e n c e s < / T e x t > < B o o k M a r k E n t r y N a m e > W o r k   w i t h   m a c r o s   i n   E x c e l   2 0 1 3   m 2 0 0 : 0 0 : 0 0 . 0 < / B o o k M a r k E n t r y N a m e > < B o o k M a r k E x i t N a m e > W o r k   w i t h   m a c r o s   i n   E x c e l   2 0 1 3   m 2 0 0 : 0 0 : 0 8 . 7 < / B o o k M a r k E x i t N a m e > < B o o k M a r k E n t r y P o s i t i o n > 3 3 < / B o o k M a r k E n t r y P o s i t i o n > < B o o k M a r k E x i t P o s i t i o n >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 7 9 4 3 5 0 6 2 - 6 6 f b - 4 d 9 8 - 9 f b 7 - 4 3 e f 2 1 6 a d 1 2 0 < / I n t e r n a l I d > < N a m e > W o r k   w i t h   m a c r o s   i n   E x c e l   2 0 1 3   m 2 s o t h e m a c r o 0 0 : 0 0 : 0 8 . 8 - 0 0 : 0 0 : 1 2 . 2 < / N a m e > < T e x t > s o   t h e   m a c r o   b e h a v e s   t h e   w a y   w e   w a n t . < / T e x t > < B o o k M a r k E n t r y N a m e > W o r k   w i t h   m a c r o s   i n   E x c e l   2 0 1 3   m 2 0 0 : 0 0 : 0 8 . 8 < / B o o k M a r k E n t r y N a m e > < B o o k M a r k E x i t N a m e > W o r k   w i t h   m a c r o s   i n   E x c e l   2 0 1 3   m 2 0 0 : 0 0 : 1 2 . 2 < / B o o k M a r k E x i t N a m e > < B o o k M a r k E n t r y P o s i t i o n > 8 8 3 3 < / B o o k M a r k E n t r y P o s i t i o n > < B o o k M a r k E x i t P o s i t i o n > 1 2 2 0 0 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 8 8 3 9 4 8 e e - b 2 d 0 - 4 a 5 a - b 6 1 2 - d e 9 3 4 8 1 0 a 8 2 a < / I n t e r n a l I d > < N a m e > W o r k   w i t h   m a c r o s   i n   E x c e l   2 0 1 3   m 2 L e t  s p i c k u p 0 0 : 0 0 : 1 2 . 3 - 0 0 : 0 0 : 1 4 . 7 < / N a m e > < T e x t > L e t  s   p i c k   u p   w h e r e   w e   l e f t   o f f   w i t h   o u r   m a c r o : < / T e x t > < B o o k M a r k E n t r y N a m e > W o r k   w i t h   m a c r o s   i n   E x c e l   2 0 1 3   m 2 0 0 : 0 0 : 1 2 . 3 < / B o o k M a r k E n t r y N a m e > < B o o k M a r k E x i t N a m e > W o r k   w i t h   m a c r o s   i n   E x c e l   2 0 1 3   m 2 0 0 : 0 0 : 1 4 . 7 < / B o o k M a r k E x i t N a m e > < B o o k M a r k E n t r y P o s i t i o n > 1 2 3 0 0 < / B o o k M a r k E n t r y P o s i t i o n > < B o o k M a r k E x i t P o s i t i o n > 1 4 7 3 3 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 4 6 a 3 2 6 f 0 - f 3 5 8 - 4 c 7 4 - 8 e 6 f - b 8 9 6 6 0 4 2 0 4 8 0 < / I n t e r n a l I d > < N a m e > W o r k   w i t h   m a c r o s   i n   E x c e l   2 0 1 3   m 2 F i l l D a y s R e l a t i v e , w h i c h e n t e r s 0 0 : 0 0 : 1 4 . 8 - 0 0 : 0 0 : 2 1 . 3 < / N a m e > < T e x t > F i l l D a y s R e l a t i v e ,   w h i c h   e n t e r s   t h e   d a y s   o f   t h e   w e e k   i n   c e l l s   a c r o s s   a   r o w . < / T e x t > < B o o k M a r k E n t r y N a m e > W o r k   w i t h   m a c r o s   i n   E x c e l   2 0 1 3   m 2 0 0 : 0 0 : 1 4 . 8 < / B o o k M a r k E n t r y N a m e > < B o o k M a r k E x i t N a m e > W o r k   w i t h   m a c r o s   i n   E x c e l   2 0 1 3   m 2 0 0 : 0 0 : 2 1 . 3 < / B o o k M a r k E x i t N a m e > < B o o k M a r k E n t r y P o s i t i o n > 1 4 8 3 3 < / B o o k M a r k E n t r y P o s i t i o n > < B o o k M a r k E x i t P o s i t i o n > 2 1 3 3 3 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 7 1 d 4 b 4 3 8 - 6 1 f 6 - 4 5 7 6 - b e 8 5 - 9 3 4 c 5 c d e 2 6 7 d < / I n t e r n a l I d > < N a m e > W o r k   w i t h   m a c r o s   i n   E x c e l   2 0 1 3   m 2 W e  l l c h a n g e i t 0 0 : 0 0 : 2 1 . 4 - 0 0 : 0 0 : 2 5 . 9 < / N a m e > < T e x t > W e  l l   c h a n g e   i t   s o   i t   e n t e r s   t h e   d a y s   a   n u m b e r s   i n s t e a d   o f   n a m e s < / T e x t > < B o o k M a r k E n t r y N a m e > W o r k   w i t h   m a c r o s   i n   E x c e l   2 0 1 3   m 2 0 0 : 0 0 : 2 1 . 4 < / B o o k M a r k E n t r y N a m e > < B o o k M a r k E x i t N a m e > W o r k   w i t h   m a c r o s   i n   E x c e l   2 0 1 3   m 2 0 0 : 0 0 : 2 5 . 9 < / B o o k M a r k E x i t N a m e > < B o o k M a r k E n t r y P o s i t i o n > 2 1 4 3 3 < / B o o k M a r k E n t r y P o s i t i o n > < B o o k M a r k E x i t P o s i t i o n > 2 5 9 3 3 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 8 1 7 8 9 9 7 8 - 9 a c a - 4 b 0 8 - 9 b 9 4 - 7 c c 3 e e 5 0 2 3 a a < / I n t e r n a l I d > < N a m e > W o r k   w i t h   m a c r o s   i n   E x c e l   2 0 1 3   m 2 a n d a r r a n g e t h e m 0 0 : 0 0 : 2 6 . 0 - 0 0 : 0 0 : 3 2 . 3 < / N a m e > < T e x t > a n d   a r r a n g e   t h e m   v e r t i c a l l y   i n   a   c o l u m n ,   i n s t e a d   o f   h o r i z o n t a l l y   i n   a   r o w . < / T e x t > < B o o k M a r k E n t r y N a m e > W o r k   w i t h   m a c r o s   i n   E x c e l   2 0 1 3   m 2 0 0 : 0 0 : 2 6 . 0 < / B o o k M a r k E n t r y N a m e > < B o o k M a r k E x i t N a m e > W o r k   w i t h   m a c r o s   i n   E x c e l   2 0 1 3   m 2 0 0 : 0 0 : 3 2 . 3 < / B o o k M a r k E x i t N a m e > < B o o k M a r k E n t r y P o s i t i o n > 2 6 0 3 3 < / B o o k M a r k E n t r y P o s i t i o n > < B o o k M a r k E x i t P o s i t i o n > 3 2 3 0 0 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 0 0 0 1 3 f f 5 - e 3 f c - 4 3 6 8 - 8 7 6 7 - 1 5 b e b 0 a a 0 c c 7 < / I n t e r n a l I d > < N a m e > W o r k   w i t h   m a c r o s   i n   E x c e l   2 0 1 3   m 2 W e c o u l d r e c o r d 0 0 : 0 0 : 3 2 . 4 - 0 0 : 0 0 : 3 8 . 4 < / N a m e > < T e x t > W e   c o u l d   r e c o r d   a   n e w   m a c r o ,   o r   b u i l d   o f f   o f   t h i s   o n e   b y   e d i t i n g   i t   m a n u a l l y . < / T e x t > < B o o k M a r k E n t r y N a m e > W o r k   w i t h   m a c r o s   i n   E x c e l   2 0 1 3   m 2 0 0 : 0 0 : 3 2 . 4 < / B o o k M a r k E n t r y N a m e > < B o o k M a r k E x i t N a m e > W o r k   w i t h   m a c r o s   i n   E x c e l   2 0 1 3   m 2 0 0 : 0 0 : 3 8 . 4 < / B o o k M a r k E x i t N a m e > < B o o k M a r k E n t r y P o s i t i o n > 3 2 4 0 0 < / B o o k M a r k E n t r y P o s i t i o n > < B o o k M a r k E x i t P o s i t i o n > 3 8 4 3 3 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 4 5 b 9 5 e 0 8 - f 0 c e - 4 4 8 d - 9 c 9 b - 7 3 b 7 3 4 f e 2 0 d 6 < / I n t e r n a l I d > < N a m e > W o r k   w i t h   m a c r o s   i n   E x c e l   2 0 1 3   m 2 L e t  s e d i t t h e 0 0 : 0 0 : 3 8 . 5 - 0 0 : 0 0 : 4 3 . 4 < / N a m e > < T e x t > L e t  s   e d i t   t h e   m a c r o   t o   s e e   w h a t   i t s   i n s t r u c t i o n s   l o o k   l i k e . < / T e x t > < B o o k M a r k E n t r y N a m e > W o r k   w i t h   m a c r o s   i n   E x c e l   2 0 1 3   m 2 0 0 : 0 0 : 3 8 . 5 < / B o o k M a r k E n t r y N a m e > < B o o k M a r k E x i t N a m e > W o r k   w i t h   m a c r o s   i n   E x c e l   2 0 1 3   m 2 0 0 : 0 0 : 4 3 . 4 < / B o o k M a r k E x i t N a m e > < B o o k M a r k E n t r y P o s i t i o n > 3 8 5 3 3 < / B o o k M a r k E n t r y P o s i t i o n > < B o o k M a r k E x i t P o s i t i o n > 4 3 4 3 3 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 a e 6 2 1 2 9 f - a 5 6 c - 4 d 7 e - b 7 2 1 - 9 8 8 c b f a 6 1 1 3 4 < / I n t e r n a l I d > < N a m e > W o r k   w i t h   m a c r o s   i n   E x c e l   2 0 1 3   m 2 C l i c k t h e M a c r o s 0 0 : 0 0 : 4 3 . 5 - 0 0 : 0 0 : 5 5 . 2 < / N a m e > < T e x t > C l i c k   t h e   M a c r o s   b u t t o n .   H e r e  s   t h e   l a s t   m a c r o   I   r e c o r d e d ,   F i l l D a y s R e l a t i v e .   S e l e c t   i t ,   a n d   t h e n   c l i c k   E d i t . < / T e x t > < B o o k M a r k E n t r y N a m e > W o r k   w i t h   m a c r o s   i n   E x c e l   2 0 1 3   m 2 0 0 : 0 0 : 4 3 . 5 < / B o o k M a r k E n t r y N a m e > < B o o k M a r k E x i t N a m e > W o r k   w i t h   m a c r o s   i n   E x c e l   2 0 1 3   m 2 0 0 : 0 0 : 5 5 . 2 < / B o o k M a r k E x i t N a m e > < B o o k M a r k E n t r y P o s i t i o n > 4 3 5 3 3 < / B o o k M a r k E n t r y P o s i t i o n > < B o o k M a r k E x i t P o s i t i o n > 5 5 2 0 0 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 3 2 2 4 f 7 c 3 - 0 6 6 4 - 4 6 6 e - 9 b 3 b - f 5 e 8 b 9 d 0 4 3 d 3 < / I n t e r n a l I d > < N a m e > W o r k   w i t h   m a c r o s   i n   E x c e l   2 0 1 3   m 2 T h i s o p e n s t h e 0 0 : 0 0 : 5 5 . 3 - 0 0 : 0 1 : 0 0 . 7 < / N a m e > < T e x t > T h i s   o p e n s   t h e   m a c r o   i n   a   s p e c i a l   t e x t   e d i t o r   c a l l e d   t h e   V i s u a l   B a s i c   E d i t o r . < / T e x t > < B o o k M a r k E n t r y N a m e > W o r k   w i t h   m a c r o s   i n   E x c e l   2 0 1 3   m 2 0 0 : 0 0 : 5 5 . 3 < / B o o k M a r k E n t r y N a m e > < B o o k M a r k E x i t N a m e > W o r k   w i t h   m a c r o s   i n   E x c e l   2 0 1 3   m 2 0 0 : 0 1 : 0 0 . 7 < / B o o k M a r k E x i t N a m e > < B o o k M a r k E n t r y P o s i t i o n > 5 5 3 0 0 < / B o o k M a r k E n t r y P o s i t i o n > < B o o k M a r k E x i t P o s i t i o n > 6 0 7 6 7 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 d 7 e 4 f 0 c c - 2 7 9 9 - 4 5 9 e - a 8 2 6 - 2 8 7 d 2 4 b 2 f b 5 1 < / I n t e r n a l I d > < N a m e > W o r k   w i t h   m a c r o s   i n   E x c e l   2 0 1 3   m 2 V i s u a l B a s i c i s 0 0 : 0 1 : 0 0 . 8 - 0 0 : 0 1 : 0 5 . 7 < / N a m e > < T e x t > V i s u a l   B a s i c   i s   t h e   p r o g r a m m i n g   l a n g u a g e   t h a t   m a c r o s   a r e   r e c o r d e d   i n . < / T e x t > < B o o k M a r k E n t r y N a m e > W o r k   w i t h   m a c r o s   i n   E x c e l   2 0 1 3   m 2 0 0 : 0 1 : 0 0 . 8 < / B o o k M a r k E n t r y N a m e > < B o o k M a r k E x i t N a m e > W o r k   w i t h   m a c r o s   i n   E x c e l   2 0 1 3   m 2 0 0 : 0 1 : 0 5 . 7 < / B o o k M a r k E x i t N a m e > < B o o k M a r k E n t r y P o s i t i o n > 6 0 8 6 7 < / B o o k M a r k E n t r y P o s i t i o n > < B o o k M a r k E x i t P o s i t i o n > 6 5 7 0 0 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 c 1 4 e d 9 7 0 - 5 a c 9 - 4 e 6 9 - 9 7 a 9 - b a d d 8 c f c a f f a < / I n t e r n a l I d > < N a m e > W o r k   w i t h   m a c r o s   i n   E x c e l   2 0 1 3   m 2 Y o u c a n a l s o 0 0 : 0 1 : 0 5 . 8 - 0 0 : 0 1 : 1 2 . 3 < / N a m e > < T e x t > Y o u   c a n   a l s o   c r e a t e   m a c r o s   f r o m   s c r a t c h   i n   t h i s   e d i t o r ,   w h i c h   i s   d o i n g   h o n e s t   t o   g o o d n e s s   p r o g r a m m i n g . < / T e x t > < B o o k M a r k E n t r y N a m e > W o r k   w i t h   m a c r o s   i n   E x c e l   2 0 1 3   m 2 0 0 : 0 1 : 0 5 . 8 < / B o o k M a r k E n t r y N a m e > < B o o k M a r k E x i t N a m e > W o r k   w i t h   m a c r o s   i n   E x c e l   2 0 1 3   m 2 0 0 : 0 1 : 1 2 . 3 < / B o o k M a r k E x i t N a m e > < B o o k M a r k E n t r y P o s i t i o n > 6 5 8 0 0 < / B o o k M a r k E n t r y P o s i t i o n > < B o o k M a r k E x i t P o s i t i o n > 7 2 3 3 3 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 b 6 b 2 c 2 c b - 3 4 7 4 - 4 8 a 0 - a 4 3 6 - c 4 7 2 0 6 1 d 2 9 3 8 < / I n t e r n a l I d > < N a m e > W o r k   w i t h   m a c r o s   i n   E x c e l   2 0 1 3   m 2 H e r e  s t h e m a c r o . 0 0 : 0 1 : 1 2 . 4 - 0 0 : 0 1 : 2 3 . 0 < / N a m e > < T e x t > H e r e  s   t h e   m a c r o .   I t  s   c a l l e d   a   S u b   o r   S u b   R o u t i n e   a n d   i t s   n a m e ,   F i l l D a y s R e l a t i v e ,   i s   f o l l o w e d   b y   a   p a i r   o f   p a r e n t h e s i s . < / T e x t > < B o o k M a r k E n t r y N a m e > W o r k   w i t h   m a c r o s   i n   E x c e l   2 0 1 3   m 2 0 0 : 0 1 : 1 2 . 4 < / B o o k M a r k E n t r y N a m e > < B o o k M a r k E x i t N a m e > W o r k   w i t h   m a c r o s   i n   E x c e l   2 0 1 3   m 2 0 0 : 0 1 : 2 3 . 0 < / B o o k M a r k E x i t N a m e > < B o o k M a r k E n t r y P o s i t i o n > 7 2 4 3 3 < / B o o k M a r k E n t r y P o s i t i o n > < B o o k M a r k E x i t P o s i t i o n > 8 3 0 6 7 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 9 9 a 2 4 d f 5 - c 0 4 f - 4 6 b a - a 0 b e - c 4 f e e f 1 c a 7 4 5 < / I n t e r n a l I d > < N a m e > W o r k   w i t h   m a c r o s   i n   E x c e l   2 0 1 3   m 2 I  l l s e l e c t a l l 0 0 : 0 1 : 2 3 . 1 - 0 0 : 0 1 : 3 3 . 4 < / N a m e > < T e x t > I  l l   s e l e c t   a l l   o f   t h i s   t e x t ,   s t a r t i n g   w i t h   S u b   a n d   e n d i n g   w i t h   E n d   S u b ,   a n d   c o p y   i t   b y   p r e s s i n g   C t r l   C . < / T e x t > < B o o k M a r k E n t r y N a m e > W o r k   w i t h   m a c r o s   i n   E x c e l   2 0 1 3   m 2 0 0 : 0 1 : 2 3 . 1 < / B o o k M a r k E n t r y N a m e > < B o o k M a r k E x i t N a m e > W o r k   w i t h   m a c r o s   i n   E x c e l   2 0 1 3   m 2 0 0 : 0 1 : 3 3 . 4 < / B o o k M a r k E x i t N a m e > < B o o k M a r k E n t r y P o s i t i o n > 8 3 1 6 7 < / B o o k M a r k E n t r y P o s i t i o n > < B o o k M a r k E x i t P o s i t i o n > 9 3 4 6 7 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 3 b 8 6 5 d b 6 - 6 4 2 e - 4 d 4 2 - 9 5 b 7 - 5 3 7 d 1 3 9 3 b 8 7 3 < / I n t e r n a l I d > < N a m e > W o r k   w i t h   m a c r o s   i n   E x c e l   2 0 1 3   m 2 I  l l c l i c k h e r e 0 0 : 0 1 : 3 3 . 5 - 0 0 : 0 1 : 4 0 . 2 < / N a m e > < T e x t > I  l l   c l i c k   h e r e   a t   t h e   e n d ,   p r e s s   E n t e r ,   a n d   t h e n   p a s t e   w h a t   I   j u s t   c o p i e d . < / T e x t > < B o o k M a r k E n t r y N a m e > W o r k   w i t h   m a c r o s   i n   E x c e l   2 0 1 3   m 2 0 0 : 0 1 : 3 3 . 5 < / B o o k M a r k E n t r y N a m e > < B o o k M a r k E x i t N a m e > W o r k   w i t h   m a c r o s   i n   E x c e l   2 0 1 3   m 2 0 0 : 0 1 : 4 0 . 2 < / B o o k M a r k E x i t N a m e > < B o o k M a r k E n t r y P o s i t i o n > 9 3 5 6 7 < / B o o k M a r k E n t r y P o s i t i o n > < B o o k M a r k E x i t P o s i t i o n > 1 0 0 2 3 3 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 5 4 8 2 f 3 c a - 8 4 d 2 - 4 9 a 8 - a 1 0 b - 6 e e 0 5 f 4 d f 3 6 7 < / I n t e r n a l I d > < N a m e > W o r k   w i t h   m a c r o s   i n   E x c e l   2 0 1 3   m 2 L e t  s r e n a m e t h e 0 0 : 0 1 : 4 0 . 3 - 0 0 : 0 1 : 4 4 . 1 < / N a m e > < T e x t > L e t  s   r e n a m e   t h e   o r i g i n a l   m a c r o   F i l l D a y s R e l a t i v e R , < / T e x t > < B o o k M a r k E n t r y N a m e > W o r k   w i t h   m a c r o s   i n   E x c e l   2 0 1 3   m 2 0 0 : 0 1 : 4 0 . 3 < / B o o k M a r k E n t r y N a m e > < B o o k M a r k E x i t N a m e > W o r k   w i t h   m a c r o s   i n   E x c e l   2 0 1 3   m 2 0 0 : 0 1 : 4 4 . 1 < / B o o k M a r k E x i t N a m e > < B o o k M a r k E n t r y P o s i t i o n > 1 0 0 3 3 3 < / B o o k M a r k E n t r y P o s i t i o n > < B o o k M a r k E x i t P o s i t i o n > 1 0 4 1 3 3 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 9 3 0 b 8 1 1 7 - 1 1 3 8 - 4 0 9 d - b a e 7 - 2 4 4 7 6 9 5 a c 6 1 6 < / I n t e r n a l I d > < N a m e > W o r k   w i t h   m a c r o s   i n   E x c e l   2 0 1 3   m 2 f o r r o w s a n d 0 0 : 0 1 : 4 4 . 2 - 0 0 : 0 1 : 5 3 . 9 < / N a m e > < T e x t > f o r   r o w s   a n d   r e n a m e   t h e   c o p y   F i l l D a y s R e l a t i v e C   f o r   c o l u m n s ,   s i n c e   t h e s e   t w o   m a c r o s   c a n  t   h a v e   t h e   s a m e   n a m e . < / T e x t > < B o o k M a r k E n t r y N a m e > W o r k   w i t h   m a c r o s   i n   E x c e l   2 0 1 3   m 2 0 0 : 0 1 : 4 4 . 2 < / B o o k M a r k E n t r y N a m e > < B o o k M a r k E x i t N a m e > W o r k   w i t h   m a c r o s   i n   E x c e l   2 0 1 3   m 2 0 0 : 0 1 : 5 3 . 9 < / B o o k M a r k E x i t N a m e > < B o o k M a r k E n t r y P o s i t i o n > 1 0 4 2 3 3 < / B o o k M a r k E n t r y P o s i t i o n > < B o o k M a r k E x i t P o s i t i o n > 1 1 3 9 6 7 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 1 a 1 b 2 3 2 2 - c 7 7 b - 4 3 d f - 9 f 6 4 - 3 f d 3 8 3 3 e 8 0 1 d < / I n t e r n a l I d > < N a m e > W o r k   w i t h   m a c r o s   i n   E x c e l   2 0 1 3   m 2 I  m g o i n g t o 0 0 : 0 1 : 5 4 . 0 - 0 0 : 0 2 : 0 0 . 1 < / N a m e > < T e x t > I  m   g o i n g   t o   c h a n g e   t h e   i n s t r u c t i o n s   i n   t h i s   c o p y   o f   t h e   m a c r o   F i l l D a y s R e l a t i v e C . < / T e x t > < B o o k M a r k E n t r y N a m e > W o r k   w i t h   m a c r o s   i n   E x c e l   2 0 1 3   m 2 0 0 : 0 1 : 5 4 . 0 < / B o o k M a r k E n t r y N a m e > < B o o k M a r k E x i t N a m e > W o r k   w i t h   m a c r o s   i n   E x c e l   2 0 1 3   m 2 0 0 : 0 2 : 0 0 . 1 < / B o o k M a r k E x i t N a m e > < B o o k M a r k E n t r y P o s i t i o n > 1 1 4 0 6 7 < / B o o k M a r k E n t r y P o s i t i o n > < B o o k M a r k E x i t P o s i t i o n > 1 2 0 1 3 3 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 9 f 9 3 5 2 b 8 - d b f a - 4 3 f b - 8 f d 1 - 3 a 1 c 8 3 8 d b b 0 b < / I n t e r n a l I d > < N a m e > W o r k   w i t h   m a c r o s   i n   E x c e l   2 0 1 3   m 2 T h e f i r s t t h i n g 0 0 : 0 2 : 0 0 . 2 - 0 0 : 0 2 : 1 1 . 2 < / N a m e > < T e x t > T h e   f i r s t   t h i n g   w e   n e e d   t o   c h a n g e   i s   t h e   f i r s t   i n s t r u c t i o n ;   A c t i v e C e l l . F o r m u l a R 1 C 1   =    S u n d a y  . < / T e x t > < B o o k M a r k E n t r y N a m e > W o r k   w i t h   m a c r o s   i n   E x c e l   2 0 1 3   m 2 0 0 : 0 2 : 0 0 . 2 < / B o o k M a r k E n t r y N a m e > < B o o k M a r k E x i t N a m e > W o r k   w i t h   m a c r o s   i n   E x c e l   2 0 1 3   m 2 0 0 : 0 2 : 1 1 . 2 < / B o o k M a r k E x i t N a m e > < B o o k M a r k E n t r y P o s i t i o n > 1 2 0 2 3 3 < / B o o k M a r k E n t r y P o s i t i o n > < B o o k M a r k E x i t P o s i t i o n > 1 3 1 2 0 0 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 a c c 2 e 7 e 7 - 2 1 8 6 - 4 c 1 5 - 9 8 2 0 - 0 7 e 8 4 d 0 5 3 f 0 5 < / I n t e r n a l I d > < N a m e > W o r k   w i t h   m a c r o s   i n   E x c e l   2 0 1 3   m 2 W e  l l c h a n g e t h e 0 0 : 0 2 : 1 1 . 3 - 0 0 : 0 2 : 1 6 . 0 < / N a m e > < T e x t > W e  l l   c h a n g e   t h e   d a y   n a m e   t o   t h e   n u m b e r   1 . < / T e x t > < B o o k M a r k E n t r y N a m e > W o r k   w i t h   m a c r o s   i n   E x c e l   2 0 1 3   m 2 0 0 : 0 2 : 1 1 . 3 < / B o o k M a r k E n t r y N a m e > < B o o k M a r k E x i t N a m e > W o r k   w i t h   m a c r o s   i n   E x c e l   2 0 1 3   m 2 0 0 : 0 2 : 1 6 . 0 < / B o o k M a r k E x i t N a m e > < B o o k M a r k E n t r y P o s i t i o n > 1 3 1 3 0 0 < / B o o k M a r k E n t r y P o s i t i o n > < B o o k M a r k E x i t P o s i t i o n > 1 3 6 0 3 3 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 7 b c 3 a 9 3 f - 7 3 e 4 - 4 b 9 a - b 7 2 2 - 4 8 f 9 2 1 9 b 4 b e 2 < / I n t e r n a l I d > < N a m e > W o r k   w i t h   m a c r o s   i n   E x c e l   2 0 1 3   m 2 T h e n e x t t h i n g 0 0 : 0 2 : 1 6 . 1 - 0 0 : 0 2 : 2 0 . 1 < / N a m e > < T e x t > T h e   n e x t   t h i n g   w e  l l   d o   i s   i n   t h e   a u t o - f i l l   d e s t i n a t i o n ; < / T e x t > < B o o k M a r k E n t r y N a m e > W o r k   w i t h   m a c r o s   i n   E x c e l   2 0 1 3   m 2 0 0 : 0 2 : 1 6 . 1 < / B o o k M a r k E n t r y N a m e > < B o o k M a r k E x i t N a m e > W o r k   w i t h   m a c r o s   i n   E x c e l   2 0 1 3   m 2 0 0 : 0 2 : 2 0 . 1 < / B o o k M a r k E x i t N a m e > < B o o k M a r k E n t r y P o s i t i o n > 1 3 6 1 3 3 < / B o o k M a r k E n t r y P o s i t i o n > < B o o k M a r k E x i t P o s i t i o n > 1 4 0 1 0 0 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 b c 6 7 a 6 1 7 - 2 e 3 b - 4 a 3 7 - a a a 8 - 9 8 c a 5 c 1 b 2 b 3 8 < / I n t e r n a l I d > < N a m e > W o r k   w i t h   m a c r o s   i n   E x c e l   2 0 1 3   m 2 c h a n g e A 1 t h r o u g h 0 0 : 0 2 : 2 0 . 2 - 0 0 : 0 2 : 3 0 . 2 < / N a m e > < T e x t > c h a n g e   A 1   t h r o u g h   G 1   w h i c h   i s   g o i n g   a c r o s s   t h e   r o w ,   t o   A 1   t h r o u g h   A 7 ,   w h i c h   g o e s   d o w n   t h e   A   c o l u m n . < / T e x t > < B o o k M a r k E n t r y N a m e > W o r k   w i t h   m a c r o s   i n   E x c e l   2 0 1 3   m 2 0 0 : 0 2 : 2 0 . 2 < / B o o k M a r k E n t r y N a m e > < B o o k M a r k E x i t N a m e > W o r k   w i t h   m a c r o s   i n   E x c e l   2 0 1 3   m 2 0 0 : 0 2 : 3 0 . 2 < / B o o k M a r k E x i t N a m e > < B o o k M a r k E n t r y P o s i t i o n > 1 4 0 2 0 0 < / B o o k M a r k E n t r y P o s i t i o n > < B o o k M a r k E x i t P o s i t i o n > 1 5 0 2 3 3 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 6 1 c a c 9 6 c - c 7 6 5 - 4 c 0 9 - 9 c 3 0 - 6 2 8 0 1 f 6 c e e 2 6 < / I n t e r n a l I d > < N a m e > W o r k   w i t h   m a c r o s   i n   E x c e l   2 0 1 3   m 2 C h a n g e i t i n 0 0 : 0 2 : 3 0 . 3 - 0 0 : 0 2 : 3 5 . 0 < / N a m e > < T e x t > C h a n g e   i t   i n   2   p l a c e s :   h e r e   a n d   a l s o   h e r e . < / T e x t > < B o o k M a r k E n t r y N a m e > W o r k   w i t h   m a c r o s   i n   E x c e l   2 0 1 3   m 2 0 0 : 0 2 : 3 0 . 3 < / B o o k M a r k E n t r y N a m e > < B o o k M a r k E x i t N a m e > W o r k   w i t h   m a c r o s   i n   E x c e l   2 0 1 3   m 2 0 0 : 0 2 : 3 5 . 0 < / B o o k M a r k E x i t N a m e > < B o o k M a r k E n t r y P o s i t i o n > 1 5 0 3 3 3 < / B o o k M a r k E n t r y P o s i t i o n > < B o o k M a r k E x i t P o s i t i o n > 1 5 5 0 3 3 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 b 4 6 f 9 2 2 5 - e a 8 1 - 4 4 7 f - a 6 d a - 7 c 9 7 6 a e 2 9 f 5 5 < / I n t e r n a l I d > < N a m e > W o r k   w i t h   m a c r o s   i n   E x c e l   2 0 1 3   m 2 T h o s e a r e j u s t 0 0 : 0 2 : 3 5 . 1 - 0 0 : 0 2 : 4 0 . 9 < / N a m e > < T e x t > T h o s e   a r e   j u s t   a   c o u p l e   o f   m i n o r   c h a n g e s ,   b u t   t h e y  l l   c h a n g e   t h e   b e h a v i o r   o f   t h e   m a c r o . < / T e x t > < B o o k M a r k E n t r y N a m e > W o r k   w i t h   m a c r o s   i n   E x c e l   2 0 1 3   m 2 0 0 : 0 2 : 3 5 . 1 < / B o o k M a r k E n t r y N a m e > < B o o k M a r k E x i t N a m e > W o r k   w i t h   m a c r o s   i n   E x c e l   2 0 1 3   m 2 0 0 : 0 2 : 4 0 . 9 < / B o o k M a r k E x i t N a m e > < B o o k M a r k E n t r y P o s i t i o n > 1 5 5 1 3 3 < / B o o k M a r k E n t r y P o s i t i o n > < B o o k M a r k E x i t P o s i t i o n > 1 6 0 9 3 3 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 d 7 f e 3 5 1 d - 0 1 0 e - 4 4 6 e - 9 b 8 d - f d 6 0 a d f a 5 4 6 1 < / I n t e r n a l I d > < N a m e > W o r k   w i t h   m a c r o s   i n   E x c e l   2 0 1 3   m 2 I  l l c l o s e t h e 0 0 : 0 2 : 4 1 . 0 - 0 0 : 0 2 : 4 8 . 9 < / N a m e > < T e x t > I  l l   c l o s e   t h e   V i s u a l   B a s i c   E d i t o r   b y   c l i c k i n g   t h i s   X   i n   t h e   r e d   b o x ,   a n d   t h a t  l l   s a v e   m y   c h a n g e s . < / T e x t > < B o o k M a r k E n t r y N a m e > W o r k   w i t h   m a c r o s   i n   E x c e l   2 0 1 3   m 2 0 0 : 0 2 : 4 1 . 0 < / B o o k M a r k E n t r y N a m e > < B o o k M a r k E x i t N a m e > W o r k   w i t h   m a c r o s   i n   E x c e l   2 0 1 3   m 2 0 0 : 0 2 : 4 8 . 9 < / B o o k M a r k E x i t N a m e > < B o o k M a r k E n t r y P o s i t i o n > 1 6 1 0 3 3 < / B o o k M a r k E n t r y P o s i t i o n > < B o o k M a r k E x i t P o s i t i o n > 1 6 8 9 0 0 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 7 4 7 1 a 1 d a - b a 3 0 - 4 9 e 2 - 9 4 6 2 - 9 b c a 6 d 4 2 9 9 7 a < / I n t e r n a l I d > < N a m e > W o r k   w i t h   m a c r o s   i n   E x c e l   2 0 1 3   m 2 A n d n o w , i f 0 0 : 0 2 : 4 9 . 0 - 0 0 : 0 2 : 5 5 . 8 < / N a m e > < T e x t > A n d   n o w ,   i f   I   c l i c k   M a c r o s ,   I   h a v e   t h r e e   m a c r o s   a n d   h e r e  s   F i l l D a y s R e l a t i v e C , < / T e x t > < B o o k M a r k E n t r y N a m e > W o r k   w i t h   m a c r o s   i n   E x c e l   2 0 1 3   m 2 0 0 : 0 2 : 4 9 . 0 < / B o o k M a r k E n t r y N a m e > < B o o k M a r k E x i t N a m e > W o r k   w i t h   m a c r o s   i n   E x c e l   2 0 1 3   m 2 0 0 : 0 2 : 5 5 . 8 < / B o o k M a r k E x i t N a m e > < B o o k M a r k E n t r y P o s i t i o n > 1 6 9 0 0 0 < / B o o k M a r k E n t r y P o s i t i o n > < B o o k M a r k E x i t P o s i t i o n > 1 7 5 8 6 7 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 a 3 e 5 c 4 c 0 - 9 e e 3 - 4 f 3 d - a 8 b 3 - 1 9 a 9 d 7 8 5 1 a e 7 < / I n t e r n a l I d > < N a m e > W o r k   w i t h   m a c r o s   i n   E x c e l   2 0 1 3   m 2 w h i c h i s t h e 0 0 : 0 2 : 5 5 . 9 - 0 0 : 0 3 : 0 0 . 3 < / N a m e > < T e x t > w h i c h   i s   t h e   n e w   m a c r o   t h a t  l l   b e h a v e   a   l i t t l e   d i f f e r e n t l y . < / T e x t > < B o o k M a r k E n t r y N a m e > W o r k   w i t h   m a c r o s   i n   E x c e l   2 0 1 3   m 2 0 0 : 0 2 : 5 5 . 9 < / B o o k M a r k E n t r y N a m e > < B o o k M a r k E x i t N a m e > W o r k   w i t h   m a c r o s   i n   E x c e l   2 0 1 3   m 2 0 0 : 0 3 : 0 0 . 3 < / B o o k M a r k E x i t N a m e > < B o o k M a r k E n t r y P o s i t i o n > 1 7 5 9 6 7 < / B o o k M a r k E n t r y P o s i t i o n > < B o o k M a r k E x i t P o s i t i o n > 1 8 0 3 3 3 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 e 7 0 7 1 9 1 7 - 1 3 f 7 - 4 5 4 6 - 9 9 8 f - 2 6 0 9 e 0 e 4 3 4 0 4 < / I n t e r n a l I d > < N a m e > W o r k   w i t h   m a c r o s   i n   E x c e l   2 0 1 3   m 2 I  l l r u n i t 0 0 : 0 3 : 0 0 . 4 - 0 0 : 0 3 : 0 4 . 9 < / N a m e > < T e x t > I  l l   r u n   i t   a n d   y o u   c a n   s e e   t h a t   i n s t e a d   o f   e n t e r i n g   S u n d a y ,   M o n d a y ,   a n d   s o   o n , < / T e x t > < B o o k M a r k E n t r y N a m e > W o r k   w i t h   m a c r o s   i n   E x c e l   2 0 1 3   m 2 0 0 : 0 3 : 0 0 . 4 < / B o o k M a r k E n t r y N a m e > < B o o k M a r k E x i t N a m e > W o r k   w i t h   m a c r o s   i n   E x c e l   2 0 1 3   m 2 0 0 : 0 3 : 0 4 . 9 < / B o o k M a r k E x i t N a m e > < B o o k M a r k E n t r y P o s i t i o n > 1 8 0 4 3 3 < / B o o k M a r k E n t r y P o s i t i o n > < B o o k M a r k E x i t P o s i t i o n > 1 8 4 9 3 3 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 3 a 1 b 4 5 a 9 - a a 9 2 - 4 5 e e - a 0 8 8 - 6 f 4 2 f 4 f c 6 5 6 6 < / I n t e r n a l I d > < N a m e > W o r k   w i t h   m a c r o s   i n   E x c e l   2 0 1 3   m 2 a c r o s s r o w 1 , 0 0 : 0 3 : 0 5 . 0 - 0 0 : 0 3 : 1 1 . 4 < / N a m e > < T e x t > a c r o s s   r o w   1 ,   i t   e n t e r s   t h e   n u m b e r s   1   t h r o u g h   7   d o w n   c o l u m n   A . < / T e x t > < B o o k M a r k E n t r y N a m e > W o r k   w i t h   m a c r o s   i n   E x c e l   2 0 1 3   m 2 0 0 : 0 3 : 0 5 . 0 < / B o o k M a r k E n t r y N a m e > < B o o k M a r k E x i t N a m e > W o r k   w i t h   m a c r o s   i n   E x c e l   2 0 1 3   m 2 0 0 : 0 3 : 1 1 . 4 < / B o o k M a r k E x i t N a m e > < B o o k M a r k E n t r y P o s i t i o n > 1 8 5 0 3 3 < / B o o k M a r k E n t r y P o s i t i o n > < B o o k M a r k E x i t P o s i t i o n > 1 9 1 4 0 0 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 6 b 9 b a 6 6 7 - 0 f a 0 - 4 1 d 0 - 8 a 5 e - 9 6 c 9 a 5 b f 1 0 2 5 < / I n t e r n a l I d > < N a m e > W o r k   w i t h   m a c r o s   i n   E x c e l   2 0 1 3   m 2 A l l t h a t , j u s t 0 0 : 0 3 : 1 1 . 5 - 0 0 : 0 3 : 1 7 . 7 < / N a m e > < T e x t > A l l   t h a t ,   j u s t   f r o m   a   c o u p l e   o f   m i n o r   c h a n g e s   t h a t   w e   m a d e   i n   t h e   M a c r o   E d i t o r . < / T e x t > < B o o k M a r k E n t r y N a m e > W o r k   w i t h   m a c r o s   i n   E x c e l   2 0 1 3   m 2 0 0 : 0 3 : 1 1 . 5 < / B o o k M a r k E n t r y N a m e > < B o o k M a r k E x i t N a m e > W o r k   w i t h   m a c r o s   i n   E x c e l   2 0 1 3   m 2 0 0 : 0 3 : 1 7 . 7 < / B o o k M a r k E x i t N a m e > < B o o k M a r k E n t r y P o s i t i o n > 1 9 1 5 0 0 < / B o o k M a r k E n t r y P o s i t i o n > < B o o k M a r k E x i t P o s i t i o n > 1 9 7 7 0 0 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 6 5 b 5 f 5 d c - a 7 f 5 - 4 d 6 6 - b 1 7 0 - f 0 f a 7 5 4 a c a 3 a < / I n t e r n a l I d > < N a m e > W o r k   w i t h   m a c r o s   i n   E x c e l   2 0 1 3   m 2 I n t h e n e x t 0 0 : 0 3 : 1 7 . 8 - 0 0 : 0 3 : 2 2 . 0 < / N a m e > < T e x t > I n   t h e   n e x t   v i d e o ,   w e  l l   s a v e   y o u r   m a c r o   t o   y o u r   p e r s o n a l   E x c e l   w o r k b o o k < / T e x t > < B o o k M a r k E n t r y N a m e > W o r k   w i t h   m a c r o s   i n   E x c e l   2 0 1 3   m 2 0 0 : 0 3 : 1 7 . 8 < / B o o k M a r k E n t r y N a m e > < B o o k M a r k E x i t N a m e > W o r k   w i t h   m a c r o s   i n   E x c e l   2 0 1 3   m 2 0 0 : 0 3 : 2 2 . 0 < / B o o k M a r k E x i t N a m e > < B o o k M a r k E n t r y P o s i t i o n > 1 9 7 8 0 0 < / B o o k M a r k E n t r y P o s i t i o n > < B o o k M a r k E x i t P o s i t i o n > 2 0 2 0 3 3 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 7 a d 3 a 6 2 f - c 0 c b - 4 2 6 f - b d f 7 - 3 3 4 f a 7 e f 6 0 3 3 < / I n t e r n a l I d > < N a m e > W o r k   w i t h   m a c r o s   i n   E x c e l   2 0 1 3   m 2 s o t h a t y o u 0 0 : 0 3 : 2 2 . 1 - 0 0 : 0 3 : 2 6 . 6 < / N a m e > < T e x t > s o   t h a t   y o u   c a n   u s e   i t   a n y   t i m e   w i t h   a n y   w o r k b o o k   o n   y o u r   c o m p u t e r . < / T e x t > < B o o k M a r k E n t r y N a m e > W o r k   w i t h   m a c r o s   i n   E x c e l   2 0 1 3   m 2 0 0 : 0 3 : 2 2 . 1 < / B o o k M a r k E n t r y N a m e > < B o o k M a r k E x i t N a m e > W o r k   w i t h   m a c r o s   i n   E x c e l   2 0 1 3   m 2 0 0 : 0 3 : 2 6 . 6 < / B o o k M a r k E x i t N a m e > < B o o k M a r k E n t r y P o s i t i o n > 2 0 2 1 3 3 < / B o o k M a r k E n t r y P o s i t i o n > < B o o k M a r k E x i t P o s i t i o n > 2 0 6 6 3 3 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 1 5 e 5 2 e 5 2 - 6 7 1 f - 4 a 0 b - 8 0 1 8 - 4 9 7 f f 5 1 7 2 f 8 e < / I d > < C a p t i o n I t e m s > < C a p t i o n I t e m > < I n t e r n a l I d > c f b 6 a 2 1 c - 1 c 3 f - 4 2 e 5 - a 3 d 4 - 0 c 6 b 2 2 d 1 d 4 b 4 < / I n t e r n a l I d > < N a m e > W o r k   w i t h   m a c r o s   i n   E x c e l   2 0 1 3   m 1 Y o u w a n t t o 0 0 : 0 0 : 0 0 . 0 - 0 0 : 0 0 : 0 7 . 9 < / N a m e > < T e x t > Y o u   w a n t   t o   a u t o m a t e   a   r e p e t i t i v e   t a s k   i n   E x c e l   s o   t h a t   y o u   c a n   d o   t h e   t a s k   a g a i n   w i t h   a   s i n g l e   c l i c k . < / T e x t > < B o o k M a r k E n t r y N a m e > W o r k   w i t h   m a c r o s   i n   E x c e l   2 0 1 3   m 1 0 0 : 0 0 : 0 0 . 0 < / B o o k M a r k E n t r y N a m e > < B o o k M a r k E x i t N a m e > W o r k   w i t h   m a c r o s   i n   E x c e l   2 0 1 3   m 1 0 0 : 0 0 : 0 7 . 9 < / B o o k M a r k E x i t N a m e > < B o o k M a r k E n t r y P o s i t i o n > 3 3 < / B o o k M a r k E n t r y P o s i t i o n > < B o o k M a r k E x i t P o s i t i o n >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 6 f 3 9 2 e f 3 - 7 9 8 9 - 4 1 f c - a 8 e c - e 9 2 4 8 f 5 6 4 1 5 e < / I n t e r n a l I d > < N a m e > W o r k   w i t h   m a c r o s   i n   E x c e l   2 0 1 3   m 1 T h e b e s t w a y 0 0 : 0 0 : 0 8 . 0 - 0 0 : 0 0 : 1 2 . 4 < / N a m e > < T e x t > T h e   b e s t   w a y   t o   d o   t h a t ?   R e c o r d   a   m a c r o . < / T e x t > < B o o k M a r k E n t r y N a m e > W o r k   w i t h   m a c r o s   i n   E x c e l   2 0 1 3   m 1 0 0 : 0 0 : 0 8 . 0 < / B o o k M a r k E n t r y N a m e > < B o o k M a r k E x i t N a m e > W o r k   w i t h   m a c r o s   i n   E x c e l   2 0 1 3   m 1 0 0 : 0 0 : 1 2 . 4 < / B o o k M a r k E x i t N a m e > < B o o k M a r k E n t r y P o s i t i o n > 8 0 3 3 < / B o o k M a r k E n t r y P o s i t i o n > < B o o k M a r k E x i t P o s i t i o n > 1 2 4 6 7 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 5 6 b 9 0 8 5 d - 9 7 0 7 - 4 2 7 b - b 4 3 9 - 4 4 d 9 c 2 b 5 9 0 1 a < / I n t e r n a l I d > < N a m e > W o r k   w i t h   m a c r o s   i n   E x c e l   2 0 1 3   m 1 T h e m a c r o r e c o r d e r 0 0 : 0 0 : 1 2 . 5 - 0 0 : 0 0 : 1 8 . 3 < / N a m e > < T e x t > T h e   m a c r o   r e c o r d e r   i s   t h e   e a s i e s t   w a y   t o   c r e a t e   a   n e w   m a c r o   i n   E x c e l . < / T e x t > < B o o k M a r k E n t r y N a m e > W o r k   w i t h   m a c r o s   i n   E x c e l   2 0 1 3   m 1 0 0 : 0 0 : 1 2 . 5 < / B o o k M a r k E n t r y N a m e > < B o o k M a r k E x i t N a m e > W o r k   w i t h   m a c r o s   i n   E x c e l   2 0 1 3   m 1 0 0 : 0 0 : 1 8 . 3 < / B o o k M a r k E x i t N a m e > < B o o k M a r k E n t r y P o s i t i o n > 1 2 5 6 7 < / B o o k M a r k E n t r y P o s i t i o n > < B o o k M a r k E x i t P o s i t i o n > 1 8 3 6 7 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 5 f 9 c c f 9 e - d 0 a 8 - 4 4 9 4 - b f b 7 - 3 3 1 b 1 3 5 2 b d 0 c < / I n t e r n a l I d > < N a m e > W o r k   w i t h   m a c r o s   i n   E x c e l   2 0 1 3   m 1 A q u i c k n o t e : 0 0 : 0 0 : 1 8 . 4 - 0 0 : 0 0 : 2 6 . 0 < / N a m e > < T e x t > A   q u i c k   n o t e :   m a c r o s   a r e n  t   a v a i l a b l e   i n   O f f i c e   o n   a   W i n d o w s   R T   P C . < / T e x t > < B o o k M a r k E n t r y N a m e > W o r k   w i t h   m a c r o s   i n   E x c e l   2 0 1 3   m 1 0 0 : 0 0 : 1 8 . 4 < / B o o k M a r k E n t r y N a m e > < B o o k M a r k E x i t N a m e > W o r k   w i t h   m a c r o s   i n   E x c e l   2 0 1 3   m 1 0 0 : 0 0 : 2 6 . 0 < / B o o k M a r k E x i t N a m e > < B o o k M a r k E n t r y P o s i t i o n > 1 8 4 6 7 < / B o o k M a r k E n t r y P o s i t i o n > < B o o k M a r k E x i t P o s i t i o n > 2 6 0 0 0 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 b e 6 5 3 9 2 5 - 7 a d d - 4 2 2 8 - b d d d - 9 b e e f a 7 e 3 d 0 5 < / I n t e r n a l I d > < N a m e > W o r k   w i t h   m a c r o s   i n   E x c e l   2 0 1 3   m 1 T o s e e w h a t 0 0 : 0 0 : 2 6 . 1 - 0 0 : 0 0 : 3 5 . 1 < / N a m e > < T e x t > T o   s e e   w h a t   v e r s i o n   o f   O f f i c e   2 0 1 3   y o u  r e   r u n n i n g ,   c l i c k   F i l e   a n d   t h e n   c l i c k   A c c o u n t . < / T e x t > < B o o k M a r k E n t r y N a m e > W o r k   w i t h   m a c r o s   i n   E x c e l   2 0 1 3   m 1 0 0 : 0 0 : 2 6 . 1 < / B o o k M a r k E n t r y N a m e > < B o o k M a r k E x i t N a m e > W o r k   w i t h   m a c r o s   i n   E x c e l   2 0 1 3   m 1 0 0 : 0 0 : 3 5 . 1 < / B o o k M a r k E x i t N a m e > < B o o k M a r k E n t r y P o s i t i o n > 2 6 1 0 0 < / B o o k M a r k E n t r y P o s i t i o n > < B o o k M a r k E x i t P o s i t i o n > 3 5 1 6 7 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 0 f a 6 e 9 6 a - c a f 9 - 4 f 4 1 - a d d 3 - 8 3 9 4 6 3 9 b f a 0 2 < / I n t e r n a l I d > < N a m e > W o r k   w i t h   m a c r o s   i n   E x c e l   2 0 1 3   m 1 I f y o u  r e o n 0 0 : 0 0 : 3 5 . 2 - 0 0 : 0 0 : 4 5 . 9 < / N a m e > < T e x t > I f   y o u  r e   o n   a   W i n d o w s   R T   P C ,   y o u  l l   s e e   M i c r o s o f t   O f f i c e   2 0 1 3   R T   h e r e . < / T e x t > < B o o k M a r k E n t r y N a m e > W o r k   w i t h   m a c r o s   i n   E x c e l   2 0 1 3   m 1 0 0 : 0 0 : 3 5 . 2 < / B o o k M a r k E n t r y N a m e > < B o o k M a r k E x i t N a m e > W o r k   w i t h   m a c r o s   i n   E x c e l   2 0 1 3   m 1 0 0 : 0 0 : 4 5 . 9 < / B o o k M a r k E x i t N a m e > < B o o k M a r k E n t r y P o s i t i o n > 3 5 2 6 7 < / B o o k M a r k E n t r y P o s i t i o n > < B o o k M a r k E x i t P o s i t i o n > 4 5 9 6 7 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 2 0 b f 6 3 e 1 - 0 1 d 1 - 4 6 8 4 - b 5 2 5 - 4 a 7 b 4 c 3 8 7 d e b < / I n t e r n a l I d > < N a m e > W o r k   w i t h   m a c r o s   i n   E x c e l   2 0 1 3   m 1 N o w b e f o r e w e 0 0 : 0 0 : 4 6 . 0 - 0 0 : 0 0 : 5 2 . 5 < / N a m e > < T e x t > N o w   b e f o r e   w e   g e t   s t a r t e d ,   I   w a n t   t o   m a k e   s u r e   t h e   D e v e l o p e r   t a b   i s   a v a i l a b l e   o n   t h e   r i b b o n . < / T e x t > < B o o k M a r k E n t r y N a m e > W o r k   w i t h   m a c r o s   i n   E x c e l   2 0 1 3   m 1 0 0 : 0 0 : 4 6 . 0 < / B o o k M a r k E n t r y N a m e > < B o o k M a r k E x i t N a m e > W o r k   w i t h   m a c r o s   i n   E x c e l   2 0 1 3   m 1 0 0 : 0 0 : 5 2 . 5 < / B o o k M a r k E x i t N a m e > < B o o k M a r k E n t r y P o s i t i o n > 4 6 0 6 7 < / B o o k M a r k E n t r y P o s i t i o n > < B o o k M a r k E x i t P o s i t i o n > 5 2 5 3 3 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 9 7 e 5 e 8 9 b - 2 7 c b - 4 e 0 4 - 8 9 4 6 - 9 a e f 4 9 7 1 9 f e b < / I n t e r n a l I d > < N a m e > W o r k   w i t h   m a c r o s   i n   E x c e l   2 0 1 3   m 1 T h a t  s w h e r e a l l 0 0 : 0 0 : 5 2 . 6 - 0 0 : 0 0 : 5 7 . 0 < / N a m e > < T e x t > T h a t  s   w h e r e   a l l   o f   t h e   m a c r o   c o m m a n d s   a r e . < / T e x t > < B o o k M a r k E n t r y N a m e > W o r k   w i t h   m a c r o s   i n   E x c e l   2 0 1 3   m 1 0 0 : 0 0 : 5 2 . 6 < / B o o k M a r k E n t r y N a m e > < B o o k M a r k E x i t N a m e > W o r k   w i t h   m a c r o s   i n   E x c e l   2 0 1 3   m 1 0 0 : 0 0 : 5 7 . 0 < / B o o k M a r k E x i t N a m e > < B o o k M a r k E n t r y P o s i t i o n > 5 2 6 3 3 < / B o o k M a r k E n t r y P o s i t i o n > < B o o k M a r k E x i t P o s i t i o n > 5 7 0 3 3 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 9 0 d 4 9 2 9 2 - c 8 d 2 - 4 c 8 4 - 9 7 4 d - 1 a 9 3 a a 1 a 9 d 2 e < / I n t e r n a l I d > < N a m e > W o r k   w i t h   m a c r o s   i n   E x c e l   2 0 1 3   m 1 I c l i c k t h e 0 0 : 0 0 : 5 7 . 1 - 0 0 : 0 1 : 1 1 . 5 < / N a m e > < T e x t > I   c l i c k   t h e   F i l e   t a b ,   O p t i o n s ,   C u s t o m i z e   R i b b o n ,   a n d   o v e r   h e r e   I   s e l e c t   D e v e l o p e r ,   a n d   t h e n   c l i c k   O K . < / T e x t > < B o o k M a r k E n t r y N a m e > W o r k   w i t h   m a c r o s   i n   E x c e l   2 0 1 3   m 1 0 0 : 0 0 : 5 7 . 1 < / B o o k M a r k E n t r y N a m e > < B o o k M a r k E x i t N a m e > W o r k   w i t h   m a c r o s   i n   E x c e l   2 0 1 3   m 1 0 0 : 0 1 : 1 1 . 5 < / B o o k M a r k E x i t N a m e > < B o o k M a r k E n t r y P o s i t i o n > 5 7 1 3 3 < / B o o k M a r k E n t r y P o s i t i o n > < B o o k M a r k E x i t P o s i t i o n > 7 1 5 3 3 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 5 4 8 c b b f 9 - 5 d b f - 4 7 9 f - 9 3 4 a - 8 0 c 8 2 e 6 9 e e 5 4 < / I n t e r n a l I d > < N a m e > W o r k   w i t h   m a c r o s   i n   E x c e l   2 0 1 3   m 1 N o w I s e e 0 0 : 0 1 : 1 1 . 6 - 0 0 : 0 1 : 2 0 . 6 < / N a m e > < T e x t > N o w   I   s e e   t h e   D e v e l o p e r   t a b   a n d   h e r e   i n   t h e   C o d e   g r o u p   a r e   t h e   R e c o r d   M a c r o   b u t t o n < / T e x t > < B o o k M a r k E n t r y N a m e > W o r k   w i t h   m a c r o s   i n   E x c e l   2 0 1 3   m 1 0 0 : 0 1 : 1 1 . 6 < / B o o k M a r k E n t r y N a m e > < B o o k M a r k E x i t N a m e > W o r k   w i t h   m a c r o s   i n   E x c e l   2 0 1 3   m 1 0 0 : 0 1 : 2 0 . 6 < / B o o k M a r k E x i t N a m e > < B o o k M a r k E n t r y P o s i t i o n > 7 1 6 3 3 < / B o o k M a r k E n t r y P o s i t i o n > < B o o k M a r k E x i t P o s i t i o n > 8 0 6 3 3 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 5 e d 1 a 4 0 4 - f a a 1 - 4 f 0 6 - a 2 5 6 - 6 a 4 9 1 e f 5 d 6 e 3 < / I n t e r n a l I d > < N a m e > W o r k   w i t h   m a c r o s   i n   E x c e l   2 0 1 3   m 1 a n d s o m e o t h e r 0 0 : 0 1 : 2 0 . 7 - 0 0 : 0 1 : 2 3 . 0 < / N a m e > < T e x t > a n d   s o m e   o t h e r   b u t t o n s   I  l l   g o   o v e r   l a t e r . < / T e x t > < B o o k M a r k E n t r y N a m e > W o r k   w i t h   m a c r o s   i n   E x c e l   2 0 1 3   m 1 0 0 : 0 1 : 2 0 . 7 < / B o o k M a r k E n t r y N a m e > < B o o k M a r k E x i t N a m e > W o r k   w i t h   m a c r o s   i n   E x c e l   2 0 1 3   m 1 0 0 : 0 1 : 2 3 . 0 < / B o o k M a r k E x i t N a m e > < B o o k M a r k E n t r y P o s i t i o n > 8 0 7 3 3 < / B o o k M a r k E n t r y P o s i t i o n > < B o o k M a r k E x i t P o s i t i o n > 8 3 0 3 3 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 5 9 d 5 e 6 6 1 - d f 0 1 - 4 8 2 7 - 9 2 c 5 - c 4 d a 7 3 5 8 a 0 4 d < / I n t e r n a l I d > < N a m e > W o r k   w i t h   m a c r o s   i n   E x c e l   2 0 1 3   m 1 S o l e t  s g e t 0 0 : 0 1 : 2 3 . 1 - 0 0 : 0 1 : 2 5 . 9 < / N a m e > < T e x t > S o   l e t  s   g e t   s t a r t e d . < / T e x t > < B o o k M a r k E n t r y N a m e > W o r k   w i t h   m a c r o s   i n   E x c e l   2 0 1 3   m 1 0 0 : 0 1 : 2 3 . 1 < / B o o k M a r k E n t r y N a m e > < B o o k M a r k E x i t N a m e > W o r k   w i t h   m a c r o s   i n   E x c e l   2 0 1 3   m 1 0 0 : 0 1 : 2 5 . 9 < / B o o k M a r k E x i t N a m e > < B o o k M a r k E n t r y P o s i t i o n > 8 3 1 3 3 < / B o o k M a r k E n t r y P o s i t i o n > < B o o k M a r k E x i t P o s i t i o n > 8 5 9 0 0 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 9 b 4 9 d 9 1 a - 4 c 8 9 - 4 4 7 6 - a c 2 2 - d 6 5 5 9 a 7 a f b b 3 < / I n t e r n a l I d > < N a m e > W o r k   w i t h   m a c r o s   i n   E x c e l   2 0 1 3   m 1 I  l l r e c o r d a n 0 0 : 0 1 : 2 6 . 0 - 0 0 : 0 1 : 3 4 . 3 < / N a m e > < T e x t > I  l l   r e c o r d   a n   a u t o - f i l l   o p e r a t i o n   w h e r e   I   b u i l d   a   s e r i e s   o f   d a y s   b a s e d   o n   t y p i n g   S u n d a y   i n   a   c e l l . < / T e x t > < B o o k M a r k E n t r y N a m e > W o r k   w i t h   m a c r o s   i n   E x c e l   2 0 1 3   m 1 0 0 : 0 1 : 2 6 . 0 < / B o o k M a r k E n t r y N a m e > < B o o k M a r k E x i t N a m e > W o r k   w i t h   m a c r o s   i n   E x c e l   2 0 1 3   m 1 0 0 : 0 1 : 3 4 . 3 < / B o o k M a r k E x i t N a m e > < B o o k M a r k E n t r y P o s i t i o n > 8 6 0 0 0 < / B o o k M a r k E n t r y P o s i t i o n > < B o o k M a r k E x i t P o s i t i o n > 9 4 3 6 7 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 0 9 b 8 8 3 2 b - 9 9 a 6 - 4 5 3 0 - b 6 6 e - 5 7 b 5 9 2 c 0 d d 0 9 < / I n t e r n a l I d > < N a m e > W o r k   w i t h   m a c r o s   i n   E x c e l   2 0 1 3   m 1 A f t e r I t y p e 0 0 : 0 1 : 3 4 . 4 - 0 0 : 0 1 : 4 1 . 6 < / N a m e > < T e x t > A f t e r   I   t y p e   S u n d a y ,   I   r i g h t - c l i c k   t h e   c e l l   a n d   d r a g   i t   t o   t h e   r i g h t . < / T e x t > < B o o k M a r k E n t r y N a m e > W o r k   w i t h   m a c r o s   i n   E x c e l   2 0 1 3   m 1 0 0 : 0 1 : 3 4 . 4 < / B o o k M a r k E n t r y N a m e > < B o o k M a r k E x i t N a m e > W o r k   w i t h   m a c r o s   i n   E x c e l   2 0 1 3   m 1 0 0 : 0 1 : 4 1 . 6 < / B o o k M a r k E x i t N a m e > < B o o k M a r k E n t r y P o s i t i o n > 9 4 4 6 7 < / B o o k M a r k E n t r y P o s i t i o n > < B o o k M a r k E x i t P o s i t i o n > 1 0 1 6 6 7 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 7 9 e 6 c 5 7 6 - 6 b 2 e - 4 e 1 1 - a 9 8 0 - 8 a 5 c 5 f 5 c 4 0 0 7 < / I n t e r n a l I d > < N a m e > W o r k   w i t h   m a c r o s   i n   E x c e l   2 0 1 3   m 1 A s I m o v e 0 0 : 0 1 : 4 1 . 7 - 0 0 : 0 1 : 5 1 . 9 < / N a m e > < T e x t > A s   I   m o v e   o v e r   h e r e ,   t h e   T o o l   T i p s   s h o w   w h a t   w i l l   g o   i n   e a c h   c e l l ,   a l l   t h e   w a y   t h r o u g h   S a t u r d a y . < / T e x t > < B o o k M a r k E n t r y N a m e > W o r k   w i t h   m a c r o s   i n   E x c e l   2 0 1 3   m 1 0 0 : 0 1 : 4 1 . 7 < / B o o k M a r k E n t r y N a m e > < B o o k M a r k E x i t N a m e > W o r k   w i t h   m a c r o s   i n   E x c e l   2 0 1 3   m 1 0 0 : 0 1 : 5 1 . 9 < / B o o k M a r k E x i t N a m e > < B o o k M a r k E n t r y P o s i t i o n > 1 0 1 7 6 7 < / B o o k M a r k E n t r y P o s i t i o n > < B o o k M a r k E x i t P o s i t i o n > 1 1 1 9 3 3 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 c 0 7 8 e b 9 7 - b 6 b b - 4 c c 7 - b d b e - a 8 e b 2 2 3 1 8 9 4 b < / I n t e r n a l I d > < N a m e > W o r k   w i t h   m a c r o s   i n   E x c e l   2 0 1 3   m 1 W h e n I g e t 0 0 : 0 1 : 5 2 . 0 - 0 0 : 0 2 : 0 0 . 2 < / N a m e > < T e x t > W h e n   I   g e t   o v e r   h e r e ,   I   r e l e a s e   t h e   r i g h t   m o u s e   b u t t o n   a n d   c l i c k   F i l l   S e r i e s . < / T e x t > < B o o k M a r k E n t r y N a m e > W o r k   w i t h   m a c r o s   i n   E x c e l   2 0 1 3   m 1 0 0 : 0 1 : 5 2 . 0 < / B o o k M a r k E n t r y N a m e > < B o o k M a r k E x i t N a m e > W o r k   w i t h   m a c r o s   i n   E x c e l   2 0 1 3   m 1 0 0 : 0 2 : 0 0 . 2 < / B o o k M a r k E x i t N a m e > < B o o k M a r k E n t r y P o s i t i o n > 1 1 2 0 3 3 < / B o o k M a r k E n t r y P o s i t i o n > < B o o k M a r k E x i t P o s i t i o n > 1 2 0 2 6 7 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 0 3 b 8 3 b f d - c 4 9 4 - 4 f c f - 9 a e 6 - 7 6 f d 5 9 3 3 1 a f 5 < / I n t e r n a l I d > < N a m e > W o r k   w i t h   m a c r o s   i n   E x c e l   2 0 1 3   m 1 T h a t  s w h a t w e 0 0 : 0 2 : 0 0 . 3 - 0 0 : 0 2 : 0 6 . 7 < / N a m e > < T e x t > T h a t  s   w h a t   w e   w a n t   t o   r e c o r d ,   s o   I  l l   c l e a r   t h e s e   c e l l s   a n d   s e l e c t   A 1 . < / T e x t > < B o o k M a r k E n t r y N a m e > W o r k   w i t h   m a c r o s   i n   E x c e l   2 0 1 3   m 1 0 0 : 0 2 : 0 0 . 3 < / B o o k M a r k E n t r y N a m e > < B o o k M a r k E x i t N a m e > W o r k   w i t h   m a c r o s   i n   E x c e l   2 0 1 3   m 1 0 0 : 0 2 : 0 6 . 7 < / B o o k M a r k E x i t N a m e > < B o o k M a r k E n t r y P o s i t i o n > 1 2 0 3 6 7 < / B o o k M a r k E n t r y P o s i t i o n > < B o o k M a r k E x i t P o s i t i o n > 1 2 6 7 3 3 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 9 4 1 4 f 4 b 9 - 1 7 e 6 - 4 7 f 6 - 8 4 e 7 - 9 b c 1 0 7 3 1 8 a 1 a < / I n t e r n a l I d > < N a m e > W o r k   w i t h   m a c r o s   i n   E x c e l   2 0 1 3   m 1 I  l l r e p e a t t h e s e 0 0 : 0 2 : 0 6 . 8 - 0 0 : 0 2 : 1 3 . 6 < / N a m e > < T e x t > I  l l   r e p e a t   t h e s e   s t e p s ,   b u t   t h i s   t i m e   I  l l   t u r n   o n   t h e   m a c r o   r e c o r d e r . < / T e x t > < B o o k M a r k E n t r y N a m e > W o r k   w i t h   m a c r o s   i n   E x c e l   2 0 1 3   m 1 0 0 : 0 2 : 0 6 . 8 < / B o o k M a r k E n t r y N a m e > < B o o k M a r k E x i t N a m e > W o r k   w i t h   m a c r o s   i n   E x c e l   2 0 1 3   m 1 0 0 : 0 2 : 1 3 . 6 < / B o o k M a r k E x i t N a m e > < B o o k M a r k E n t r y P o s i t i o n > 1 2 6 8 3 3 < / B o o k M a r k E n t r y P o s i t i o n > < B o o k M a r k E x i t P o s i t i o n > 1 3 3 6 0 0 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 9 7 7 4 2 3 9 e - 9 a 3 0 - 4 3 3 3 - b b 1 4 - 5 6 c 3 c 7 4 6 a e 3 2 < / I n t e r n a l I d > < N a m e > W o r k   w i t h   m a c r o s   i n   E x c e l   2 0 1 3   m 1 I c l i c k t h e 0 0 : 0 2 : 1 3 . 7 - 0 0 : 0 2 : 1 6 . 4 < / N a m e > < T e x t > I   c l i c k   t h e   R e c o r d   M a c r o   b u t t o n . < / T e x t > < B o o k M a r k E n t r y N a m e > W o r k   w i t h   m a c r o s   i n   E x c e l   2 0 1 3   m 1 0 0 : 0 2 : 1 3 . 7 < / B o o k M a r k E n t r y N a m e > < B o o k M a r k E x i t N a m e > W o r k   w i t h   m a c r o s   i n   E x c e l   2 0 1 3   m 1 0 0 : 0 2 : 1 6 . 4 < / B o o k M a r k E x i t N a m e > < B o o k M a r k E n t r y P o s i t i o n > 1 3 3 7 0 0 < / B o o k M a r k E n t r y P o s i t i o n > < B o o k M a r k E x i t P o s i t i o n > 1 3 6 4 3 3 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 2 b b 1 2 1 8 5 - b 0 f b - 4 8 b c - b 3 1 2 - 6 4 f 4 8 1 1 8 5 d 8 c < / I n t e r n a l I d > < N a m e > W o r k   w i t h   m a c r o s   i n   E x c e l   2 0 1 3   m 1 L e t  s n a m e t h i s 0 0 : 0 2 : 1 6 . 5 - 0 0 : 0 2 : 2 3 . 9 < / N a m e > < T e x t > L e t  s   n a m e   t h i s   m a c r o ,   F i l l D a y s .   M a c r o   n a m e s   c a n  t   c o n t a i n   s p a c e s . < / T e x t > < B o o k M a r k E n t r y N a m e > W o r k   w i t h   m a c r o s   i n   E x c e l   2 0 1 3   m 1 0 0 : 0 2 : 1 6 . 5 < / B o o k M a r k E n t r y N a m e > < B o o k M a r k E x i t N a m e > W o r k   w i t h   m a c r o s   i n   E x c e l   2 0 1 3   m 1 0 0 : 0 2 : 2 3 . 9 < / B o o k M a r k E x i t N a m e > < B o o k M a r k E n t r y P o s i t i o n > 1 3 6 5 3 3 < / B o o k M a r k E n t r y P o s i t i o n > < B o o k M a r k E x i t P o s i t i o n > 1 4 3 9 0 0 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 c e 1 a b d 3 0 - 4 f a 9 - 4 0 8 8 - 8 8 1 f - 9 5 1 8 d e 7 c 4 b e 5 < / I n t e r n a l I d > < N a m e > W o r k   w i t h   m a c r o s   i n   E x c e l   2 0 1 3   m 1 I c l i c k O K 0 0 : 0 2 : 2 4 . 0 - 0 0 : 0 2 : 2 7 . 7 < / N a m e > < T e x t > I   c l i c k   O K   t o   s t a r t   t h e   r e c o r d e r . < / T e x t > < B o o k M a r k E n t r y N a m e > W o r k   w i t h   m a c r o s   i n   E x c e l   2 0 1 3   m 1 0 0 : 0 2 : 2 4 . 0 < / B o o k M a r k E n t r y N a m e > < B o o k M a r k E x i t N a m e > W o r k   w i t h   m a c r o s   i n   E x c e l   2 0 1 3   m 1 0 0 : 0 2 : 2 7 . 7 < / B o o k M a r k E x i t N a m e > < B o o k M a r k E n t r y P o s i t i o n > 1 4 4 0 0 0 < / B o o k M a r k E n t r y P o s i t i o n > < B o o k M a r k E x i t P o s i t i o n > 1 4 7 7 6 7 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 0 3 d f e 7 c b - 0 f 8 8 - 4 9 1 8 - a 8 8 7 - 6 c 4 8 d 4 a a 2 a 5 8 < / I n t e r n a l I d > < N a m e > W o r k   w i t h   m a c r o s   i n   E x c e l   2 0 1 3   m 1 S e e h o w t h e 0 0 : 0 2 : 2 7 . 8 - 0 0 : 0 2 : 4 3 . 9 < / N a m e > < T e x t > S e e   h o w   t h e   R e c o r d   M a c r o   b u t t o n   t u r n e d   t o   S t o p   R e c o r d i n g ?   W h e n   I  m   d o n e ,   I  l l   c l i c k   t h a t . < / T e x t > < B o o k M a r k E n t r y N a m e > W o r k   w i t h   m a c r o s   i n   E x c e l   2 0 1 3   m 1 0 0 : 0 2 : 2 7 . 8 < / B o o k M a r k E n t r y N a m e > < B o o k M a r k E x i t N a m e > W o r k   w i t h   m a c r o s   i n   E x c e l   2 0 1 3   m 1 0 0 : 0 2 : 4 3 . 9 < / B o o k M a r k E x i t N a m e > < B o o k M a r k E n t r y P o s i t i o n > 1 4 7 8 6 7 < / B o o k M a r k E n t r y P o s i t i o n > < B o o k M a r k E x i t P o s i t i o n > 1 6 3 9 0 0 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 6 8 0 8 3 1 7 3 - f 1 e c - 4 e 1 d - a f d 5 - 5 5 a 5 c 0 c 5 2 2 a f < / I n t e r n a l I d > < N a m e > W o r k   w i t h   m a c r o s   i n   E x c e l   2 0 1 3   m 1 W e  r e d o n e w i t h 0 0 : 0 2 : 4 4 . 0 - 0 0 : 0 2 : 5 1 . 8 < / N a m e > < T e x t > W e  r e   d o n e   w i t h   o u r   a u t o - f i l l ,   a n d   s i n c e   t h a t  s   a l l   w e   w a n t e d   t o   r e c o r d ,   I  l l   c l i c k   S t o p   R e c o r d i n g . < / T e x t > < B o o k M a r k E n t r y N a m e > W o r k   w i t h   m a c r o s   i n   E x c e l   2 0 1 3   m 1 0 0 : 0 2 : 4 4 . 0 < / B o o k M a r k E n t r y N a m e > < B o o k M a r k E x i t N a m e > W o r k   w i t h   m a c r o s   i n   E x c e l   2 0 1 3   m 1 0 0 : 0 2 : 5 1 . 8 < / B o o k M a r k E x i t N a m e > < B o o k M a r k E n t r y P o s i t i o n > 1 6 4 0 0 0 < / B o o k M a r k E n t r y P o s i t i o n > < B o o k M a r k E x i t P o s i t i o n > 1 7 1 8 3 3 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 9 9 5 1 0 c 5 4 - 2 0 a b - 4 4 5 9 - a 1 2 2 - 7 2 b 7 2 2 e 1 c a 2 b < / I n t e r n a l I d > < N a m e > W o r k   w i t h   m a c r o s   i n   E x c e l   2 0 1 3   m 1 N o w I  l l c l e a r 0 0 : 0 2 : 5 1 . 9 - 0 0 : 0 3 : 0 0 . 2 < / N a m e > < T e x t > N o w   I  l l   c l e a r   t h e s e   f i l l e d   c e l l s   t o   c l e a n   u p   t h e   w o r k s h e e t   a n d   s e l e c t   A 1   a g a i n   s o   w e   c a n   t e s t   o u r   m a c r o . < / T e x t > < B o o k M a r k E n t r y N a m e > W o r k   w i t h   m a c r o s   i n   E x c e l   2 0 1 3   m 1 0 0 : 0 2 : 5 1 . 9 < / B o o k M a r k E n t r y N a m e > < B o o k M a r k E x i t N a m e > W o r k   w i t h   m a c r o s   i n   E x c e l   2 0 1 3   m 1 0 0 : 0 3 : 0 0 . 2 < / B o o k M a r k E x i t N a m e > < B o o k M a r k E n t r y P o s i t i o n > 1 7 1 9 3 3 < / B o o k M a r k E n t r y P o s i t i o n > < B o o k M a r k E x i t P o s i t i o n > 1 8 0 2 3 3 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 c 7 e c 1 3 7 a - 3 3 8 9 - 4 1 9 f - a 7 c 8 - 5 8 c a 9 6 8 3 b 0 c d < / I n t e r n a l I d > < N a m e > W o r k   w i t h   m a c r o s   i n   E x c e l   2 0 1 3   m 1 I  l l c l i c k t h e 0 0 : 0 3 : 0 0 . 3 - 0 0 : 0 3 : 0 7 . 0 < / N a m e > < T e x t > I  l l   c l i c k   t h e   M a c r o s   b u t t o n   t o   b r i n g   u p   t h e   M a c r o   d i a l o g   b o x ,   a n d   c l i c k   R u n . < / T e x t > < B o o k M a r k E n t r y N a m e > W o r k   w i t h   m a c r o s   i n   E x c e l   2 0 1 3   m 1 0 0 : 0 3 : 0 0 . 3 < / B o o k M a r k E n t r y N a m e > < B o o k M a r k E x i t N a m e > W o r k   w i t h   m a c r o s   i n   E x c e l   2 0 1 3   m 1 0 0 : 0 3 : 0 7 . 0 < / B o o k M a r k E x i t N a m e > < B o o k M a r k E n t r y P o s i t i o n > 1 8 0 3 3 3 < / B o o k M a r k E n t r y P o s i t i o n > < B o o k M a r k E x i t P o s i t i o n > 1 8 7 0 0 0 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 9 d c d 6 c 9 a - e 3 7 f - 4 5 3 4 - 9 8 a 8 - e f 3 b 6 0 3 e b e a 3 < / I n t e r n a l I d > < N a m e > W o r k   w i t h   m a c r o s   i n   E x c e l   2 0 1 3   m 1 P e r f e c t , s o f a r . 0 0 : 0 3 : 0 7 . 1 - 0 0 : 0 3 : 1 0 . 0 < / N a m e > < T e x t > P e r f e c t ,   s o   f a r . < / T e x t > < B o o k M a r k E n t r y N a m e > W o r k   w i t h   m a c r o s   i n   E x c e l   2 0 1 3   m 1 0 0 : 0 3 : 0 7 . 1 < / B o o k M a r k E n t r y N a m e > < B o o k M a r k E x i t N a m e > W o r k   w i t h   m a c r o s   i n   E x c e l   2 0 1 3   m 1 0 0 : 0 3 : 1 0 . 0 < / B o o k M a r k E x i t N a m e > < B o o k M a r k E n t r y P o s i t i o n > 1 8 7 1 0 0 < / B o o k M a r k E n t r y P o s i t i o n > < B o o k M a r k E x i t P o s i t i o n > 1 9 0 0 3 3 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 d 9 b 8 3 4 3 0 - 4 0 a f - 4 5 d 7 - b 8 4 a - 7 0 0 1 2 b 8 d 6 b a 3 < / I n t e r n a l I d > < N a m e > W o r k   w i t h   m a c r o s   i n   E x c e l   2 0 1 3   m 1 I  l l c l e a r t h e s e 0 0 : 0 3 : 1 0 . 1 - 0 0 : 0 3 : 1 2 . 0 < / N a m e > < T e x t > I  l l   c l e a r   t h e s e   c e l l s   a g a i n , < / T e x t > < B o o k M a r k E n t r y N a m e > W o r k   w i t h   m a c r o s   i n   E x c e l   2 0 1 3   m 1 0 0 : 0 3 : 1 0 . 1 < / B o o k M a r k E n t r y N a m e > < B o o k M a r k E x i t N a m e > W o r k   w i t h   m a c r o s   i n   E x c e l   2 0 1 3   m 1 0 0 : 0 3 : 1 2 . 0 < / B o o k M a r k E x i t N a m e > < B o o k M a r k E n t r y P o s i t i o n > 1 9 0 1 3 3 < / B o o k M a r k E n t r y P o s i t i o n > < B o o k M a r k E x i t P o s i t i o n > 1 9 2 0 0 0 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 e 8 0 4 b e 2 7 - 6 d 4 3 - 4 9 0 0 - 9 c a 4 - 4 c 9 f 8 4 2 a a 0 a 8 < / I n t e r n a l I d > < N a m e > W o r k   w i t h   m a c r o s   i n   E x c e l   2 0 1 3   m 1 a n d t h i s t i m e 0 0 : 0 3 : 1 2 . 1 - 0 0 : 0 3 : 2 0 . 1 < / N a m e > < T e x t > a n d   t h i s   t i m e   I  l l   s e l e c t   a   c e l l   i n   a   d i f f e r e n t   c o l u m n   a n d   r o w ,   C 3 ,   j u s t   t o   t e s t   t h e   m a c r o   a   l i t t l e   m o r e . < / T e x t > < B o o k M a r k E n t r y N a m e > W o r k   w i t h   m a c r o s   i n   E x c e l   2 0 1 3   m 1 0 0 : 0 3 : 1 2 . 1 < / B o o k M a r k E n t r y N a m e > < B o o k M a r k E x i t N a m e > W o r k   w i t h   m a c r o s   i n   E x c e l   2 0 1 3   m 1 0 0 : 0 3 : 2 0 . 1 < / B o o k M a r k E x i t N a m e > < B o o k M a r k E n t r y P o s i t i o n > 1 9 2 1 0 0 < / B o o k M a r k E n t r y P o s i t i o n > < B o o k M a r k E x i t P o s i t i o n > 2 0 0 1 3 3 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 b 0 a 3 6 a 7 a - b a 9 8 - 4 f 3 c - 8 2 8 f - 1 1 7 f 4 6 c c 9 d 5 4 < / I n t e r n a l I d > < N a m e > W o r k   w i t h   m a c r o s   i n   E x c e l   2 0 1 3   m 1 W a t c h w h a t h a p p e n s . 0 0 : 0 3 : 2 0 . 2 - 0 0 : 0 3 : 2 6 . 2 < / N a m e > < T e x t > W a t c h   w h a t   h a p p e n s . < / T e x t > < B o o k M a r k E n t r y N a m e > W o r k   w i t h   m a c r o s   i n   E x c e l   2 0 1 3   m 1 0 0 : 0 3 : 2 0 . 2 < / B o o k M a r k E n t r y N a m e > < B o o k M a r k E x i t N a m e > W o r k   w i t h   m a c r o s   i n   E x c e l   2 0 1 3   m 1 0 0 : 0 3 : 2 6 . 2 < / B o o k M a r k E x i t N a m e > < B o o k M a r k E n t r y P o s i t i o n > 2 0 0 2 3 3 < / B o o k M a r k E n t r y P o s i t i o n > < B o o k M a r k E x i t P o s i t i o n > 2 0 6 2 0 0 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 e 7 3 a 3 0 e 0 - d 3 c a - 4 b c f - 8 6 1 6 - 3 7 d 2 3 1 3 8 9 f 3 4 < / I n t e r n a l I d > < N a m e > W o r k   w i t h   m a c r o s   i n   E x c e l   2 0 1 3   m 1 T h e m a c r o f i l l e d - i n 0 0 : 0 3 : 2 6 . 3 - 0 0 : 0 3 : 3 2 . 2 < / N a m e > < T e x t > T h e   m a c r o   f i l l e d - i n   A 1   t h r o u g h   G 1 .   I n   o t h e r   w o r d s ,   i t   f a i l e d . < / T e x t > < B o o k M a r k E n t r y N a m e > W o r k   w i t h   m a c r o s   i n   E x c e l   2 0 1 3   m 1 0 0 : 0 3 : 2 6 . 3 < / B o o k M a r k E n t r y N a m e > < B o o k M a r k E x i t N a m e > W o r k   w i t h   m a c r o s   i n   E x c e l   2 0 1 3   m 1 0 0 : 0 3 : 3 2 . 2 < / B o o k M a r k E x i t N a m e > < B o o k M a r k E n t r y P o s i t i o n > 2 0 6 3 0 0 < / B o o k M a r k E n t r y P o s i t i o n > < B o o k M a r k E x i t P o s i t i o n > 2 1 2 2 3 3 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 a c 7 6 e 7 5 1 - f b b 1 - 4 5 d c - a 2 7 9 - 5 4 3 a 8 d e c f 3 7 1 < / I n t e r n a l I d > < N a m e > W o r k   w i t h   m a c r o s   i n   E x c e l   2 0 1 3   m 1 S o , w h y d i d 0 0 : 0 3 : 3 2 . 3 - 0 0 : 0 3 : 3 4 . 3 < / N a m e > < T e x t > S o ,   w h y   d i d   t h a t   h a p p e n ? < / T e x t > < B o o k M a r k E n t r y N a m e > W o r k   w i t h   m a c r o s   i n   E x c e l   2 0 1 3   m 1 0 0 : 0 3 : 3 2 . 3 < / B o o k M a r k E n t r y N a m e > < B o o k M a r k E x i t N a m e > W o r k   w i t h   m a c r o s   i n   E x c e l   2 0 1 3   m 1 0 0 : 0 3 : 3 4 . 3 < / B o o k M a r k E x i t N a m e > < B o o k M a r k E n t r y P o s i t i o n > 2 1 2 3 3 3 < / B o o k M a r k E n t r y P o s i t i o n > < B o o k M a r k E x i t P o s i t i o n > 2 1 4 3 0 0 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 8 f e 9 b a f 0 - 1 0 8 a - 4 6 4 f - a e 6 9 - a 5 c d 1 e d 0 a f f a < / I n t e r n a l I d > < N a m e > W o r k   w i t h   m a c r o s   i n   E x c e l   2 0 1 3   m 1 I t h a p p e n e d b e c a u s e , 0 0 : 0 3 : 3 4 . 4 - 0 0 : 0 3 : 4 2 . 0 < / N a m e > < T e x t > I t   h a p p e n e d   b e c a u s e ,   b y   d e f a u l t ,   t h e   m a c r o   r e c o r d e r   w a s   u s i n g   a b s o l u t e   r e f e r e n c e s . < / T e x t > < B o o k M a r k E n t r y N a m e > W o r k   w i t h   m a c r o s   i n   E x c e l   2 0 1 3   m 1 0 0 : 0 3 : 3 4 . 4 < / B o o k M a r k E n t r y N a m e > < B o o k M a r k E x i t N a m e > W o r k   w i t h   m a c r o s   i n   E x c e l   2 0 1 3   m 1 0 0 : 0 3 : 4 2 . 0 < / B o o k M a r k E x i t N a m e > < B o o k M a r k E n t r y P o s i t i o n > 2 1 4 4 0 0 < / B o o k M a r k E n t r y P o s i t i o n > < B o o k M a r k E x i t P o s i t i o n > 2 2 2 0 6 7 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 d 2 e 4 8 0 5 8 - d 4 f 0 - 4 2 c b - a 2 4 5 - 4 c a 9 3 f 0 d d 4 c e < / I n t e r n a l I d > < N a m e > W o r k   w i t h   m a c r o s   i n   E x c e l   2 0 1 3   m 1 B e f o r e I s t a r t e d 0 0 : 0 3 : 4 2 . 1 - 0 0 : 0 3 : 4 8 . 3 < / N a m e > < T e x t > B e f o r e   I   s t a r t e d   r e c o r d i n g ,   I   s h o u l d   h a v e   t u r n e d   o n   U s e   R e l a t i v e   R e v e r e n c e s . < / T e x t > < B o o k M a r k E n t r y N a m e > W o r k   w i t h   m a c r o s   i n   E x c e l   2 0 1 3   m 1 0 0 : 0 3 : 4 2 . 1 < / B o o k M a r k E n t r y N a m e > < B o o k M a r k E x i t N a m e > W o r k   w i t h   m a c r o s   i n   E x c e l   2 0 1 3   m 1 0 0 : 0 3 : 4 8 . 3 < / B o o k M a r k E x i t N a m e > < B o o k M a r k E n t r y P o s i t i o n > 2 2 2 1 6 7 < / B o o k M a r k E n t r y P o s i t i o n > < B o o k M a r k E x i t P o s i t i o n > 2 2 8 3 6 7 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 b 8 1 a 6 f 1 9 - 6 e c 3 - 4 7 2 5 - 8 a 8 c - 4 4 3 c 3 3 f b 7 6 c 6 < / I n t e r n a l I d > < N a m e > W o r k   w i t h   m a c r o s   i n   E x c e l   2 0 1 3   m 1 B y u s i n g r e l a t i v e 0 0 : 0 3 : 4 8 . 4 - 0 0 : 0 3 : 5 5 . 9 < / N a m e > < T e x t > B y   u s i n g   r e l a t i v e   r e f e r e n c e s ,   t h e   m a c r o   w i l l   b u i l d   a   s e r i e s   b y   s e l e c t i n g   t h e   a c t i v e   c e l l   a n d   6   c e l l s   t o   i t s   r i g h t , < / T e x t > < B o o k M a r k E n t r y N a m e > W o r k   w i t h   m a c r o s   i n   E x c e l   2 0 1 3   m 1 0 0 : 0 3 : 4 8 . 4 < / B o o k M a r k E n t r y N a m e > < B o o k M a r k E x i t N a m e > W o r k   w i t h   m a c r o s   i n   E x c e l   2 0 1 3   m 1 0 0 : 0 3 : 5 5 . 9 < / B o o k M a r k E x i t N a m e > < B o o k M a r k E n t r y P o s i t i o n > 2 2 8 4 6 7 < / B o o k M a r k E n t r y P o s i t i o n > < B o o k M a r k E x i t P o s i t i o n > 2 3 5 9 0 0 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 f d b d 9 9 2 3 - 6 b f a - 4 9 7 a - b f 2 9 - e 2 f 2 8 3 a c e 0 5 b < / I n t e r n a l I d > < N a m e > W o r k   w i t h   m a c r o s   i n   E x c e l   2 0 1 3   m 1 i n s t e a d o f b u i l d i n g 0 0 : 0 3 : 5 6 . 0 - 0 0 : 0 4 : 0 1 . 3 < / N a m e > < T e x t > i n s t e a d   o f   b u i l d i n g   a   s e r i e s   u s i n g   A 1   t h r o u g h   G 1 . < / T e x t > < B o o k M a r k E n t r y N a m e > W o r k   w i t h   m a c r o s   i n   E x c e l   2 0 1 3   m 1 0 0 : 0 3 : 5 6 . 0 < / B o o k M a r k E n t r y N a m e > < B o o k M a r k E x i t N a m e > W o r k   w i t h   m a c r o s   i n   E x c e l   2 0 1 3   m 1 0 0 : 0 4 : 0 1 . 3 < / B o o k M a r k E x i t N a m e > < B o o k M a r k E n t r y P o s i t i o n > 2 3 6 0 0 0 < / B o o k M a r k E n t r y P o s i t i o n > < B o o k M a r k E x i t P o s i t i o n > 2 4 1 3 0 0 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 6 3 b 1 5 b 6 5 - 2 9 d f - 4 b 1 4 - 8 0 e c - 2 8 c 3 7 6 a 4 2 a 1 0 < / I n t e r n a l I d > < N a m e > W o r k   w i t h   m a c r o s   i n   E x c e l   2 0 1 3   m 1 W e l l , I k n o w 0 0 : 0 4 : 0 1 . 4 - 0 0 : 0 4 : 0 4 . 8 < / N a m e > < T e x t > W e l l ,   I   k n o w   I   n e e d   t o   r e c o r d   a   n e w   m a c r o . < / T e x t > < B o o k M a r k E n t r y N a m e > W o r k   w i t h   m a c r o s   i n   E x c e l   2 0 1 3   m 1 0 0 : 0 4 : 0 1 . 4 < / B o o k M a r k E n t r y N a m e > < B o o k M a r k E x i t N a m e > W o r k   w i t h   m a c r o s   i n   E x c e l   2 0 1 3   m 1 0 0 : 0 4 : 0 4 . 8 < / B o o k M a r k E x i t N a m e > < B o o k M a r k E n t r y P o s i t i o n > 2 4 1 4 0 0 < / B o o k M a r k E n t r y P o s i t i o n > < B o o k M a r k E x i t P o s i t i o n > 2 4 4 8 0 0 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 6 8 0 8 4 e c 9 - f e b 7 - 4 0 8 7 - a d f b - 9 0 5 2 e 6 9 8 a f 8 7 < / I n t e r n a l I d > < N a m e > W o r k   w i t h   m a c r o s   i n   E x c e l   2 0 1 3   m 1 S o I  l l c l e a r 0 0 : 0 4 : 0 4 . 9 - 0 0 : 0 4 : 1 0 . 5 < / N a m e > < T e x t > S o   I  l l   c l e a r   t h i s   c e l l ,   a n d   t u r n   o n   U s e   R e l a t i v e   R e f e r e n c e s . < / T e x t > < B o o k M a r k E n t r y N a m e > W o r k   w i t h   m a c r o s   i n   E x c e l   2 0 1 3   m 1 0 0 : 0 4 : 0 4 . 9 < / B o o k M a r k E n t r y N a m e > < B o o k M a r k E x i t N a m e > W o r k   w i t h   m a c r o s   i n   E x c e l   2 0 1 3   m 1 0 0 : 0 4 : 1 0 . 5 < / B o o k M a r k E x i t N a m e > < B o o k M a r k E n t r y P o s i t i o n > 2 4 4 9 0 0 < / B o o k M a r k E n t r y P o s i t i o n > < B o o k M a r k E x i t P o s i t i o n > 2 5 0 5 3 3 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 2 8 9 e 7 9 3 d - 4 f 8 2 - 4 4 2 5 - b 6 2 b - 3 f 5 6 0 f 6 8 3 4 f 6 < / I n t e r n a l I d > < N a m e > W o r k   w i t h   m a c r o s   i n   E x c e l   2 0 1 3   m 1 J u s t t o c h a n g e 0 0 : 0 4 : 1 0 . 6 - 0 0 : 0 4 : 1 5 . 7 < / N a m e > < T e x t > J u s t   t o   c h a n g e   t h i n g s   u p   a   b i t ,   l e t  s   s t a r t   a t   c e l l   B 5 . < / T e x t > < B o o k M a r k E n t r y N a m e > W o r k   w i t h   m a c r o s   i n   E x c e l   2 0 1 3   m 1 0 0 : 0 4 : 1 0 . 6 < / B o o k M a r k E n t r y N a m e > < B o o k M a r k E x i t N a m e > W o r k   w i t h   m a c r o s   i n   E x c e l   2 0 1 3   m 1 0 0 : 0 4 : 1 5 . 7 < / B o o k M a r k E x i t N a m e > < B o o k M a r k E n t r y P o s i t i o n > 2 5 0 6 3 3 < / B o o k M a r k E n t r y P o s i t i o n > < B o o k M a r k E x i t P o s i t i o n > 2 5 5 7 0 0 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 7 8 2 c 1 1 0 2 - a 7 9 e - 4 c f 0 - 9 0 b 7 - 1 1 f 1 f 7 5 8 2 6 a f < / I n t e r n a l I d > < N a m e > W o r k   w i t h   m a c r o s   i n   E x c e l   2 0 1 3   m 1 S o I c l i c k 0 0 : 0 4 : 1 5 . 8 - 0 0 : 0 4 : 2 6 . 3 < / N a m e > < T e x t > S o   I   c l i c k   R e c o r d   M a c r o ,   g i v e   i t   a   n e w   n a m e ,   F i l l D a y s R e l a t i v e ,   a n d   c l i c k   O K   t o   s t a r t   r e c o r d i n g . < / T e x t > < B o o k M a r k E n t r y N a m e > W o r k   w i t h   m a c r o s   i n   E x c e l   2 0 1 3   m 1 0 0 : 0 4 : 1 5 . 8 < / B o o k M a r k E n t r y N a m e > < B o o k M a r k E x i t N a m e > W o r k   w i t h   m a c r o s   i n   E x c e l   2 0 1 3   m 1 0 0 : 0 4 : 2 6 . 3 < / B o o k M a r k E x i t N a m e > < B o o k M a r k E n t r y P o s i t i o n > 2 5 5 8 0 0 < / B o o k M a r k E n t r y P o s i t i o n > < B o o k M a r k E x i t P o s i t i o n > 2 6 6 3 0 0 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 9 9 b 4 f d 9 7 - 3 d 8 6 - 4 6 8 9 - a 0 1 a - 5 c 4 2 d f 0 3 e 8 1 5 < / I n t e r n a l I d > < N a m e > W o r k   w i t h   m a c r o s   i n   E x c e l   2 0 1 3   m 1 I  l l t y p e S u n d a y , 0 0 : 0 4 : 2 6 . 4 - 0 0 : 0 4 : 3 5 . 6 < / N a m e > < T e x t > I  l l   t y p e   S u n d a y ,   d o   m y   a u t o - f i l l ,   a n d   S t o p   R e c o r d i n g . < / T e x t > < B o o k M a r k E n t r y N a m e > W o r k   w i t h   m a c r o s   i n   E x c e l   2 0 1 3   m 1 0 0 : 0 4 : 2 6 . 4 < / B o o k M a r k E n t r y N a m e > < B o o k M a r k E x i t N a m e > W o r k   w i t h   m a c r o s   i n   E x c e l   2 0 1 3   m 1 0 0 : 0 4 : 3 5 . 6 < / B o o k M a r k E x i t N a m e > < B o o k M a r k E n t r y P o s i t i o n > 2 6 6 4 0 0 < / B o o k M a r k E n t r y P o s i t i o n > < B o o k M a r k E x i t P o s i t i o n > 2 7 5 6 0 0 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 8 4 c 4 9 8 a f - 2 b 0 7 - 4 e 1 7 - 8 b 4 a - c 7 b 7 4 9 6 6 5 5 a 8 < / I n t e r n a l I d > < N a m e > W o r k   w i t h   m a c r o s   i n   E x c e l   2 0 1 3   m 1 N o w I l l c l e a r 0 0 : 0 4 : 3 5 . 7 - 0 0 : 0 4 : 4 2 . 1 < / N a m e > < T e x t > N o w   I l l   c l e a r   t h e s e   c e l l s   a n d   I  l l   s w i t c h   t o   c e l l   C 7   a n d   r u n   m y   m a c r o   f r o m   t h e r e . < / T e x t > < B o o k M a r k E n t r y N a m e > W o r k   w i t h   m a c r o s   i n   E x c e l   2 0 1 3   m 1 0 0 : 0 4 : 3 5 . 7 < / B o o k M a r k E n t r y N a m e > < B o o k M a r k E x i t N a m e > W o r k   w i t h   m a c r o s   i n   E x c e l   2 0 1 3   m 1 0 0 : 0 4 : 4 2 . 1 < / B o o k M a r k E x i t N a m e > < B o o k M a r k E n t r y P o s i t i o n > 2 7 5 7 0 0 < / B o o k M a r k E n t r y P o s i t i o n > < B o o k M a r k E x i t P o s i t i o n > 2 8 2 1 0 0 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 a d 1 6 c a 9 6 - a 6 5 3 - 4 e 8 8 - 9 f c 3 - a e 9 f 0 2 6 8 5 a b c < / I n t e r n a l I d > < N a m e > W o r k   w i t h   m a c r o s   i n   E x c e l   2 0 1 3   m 1 T h i s t i m e I 0 0 : 0 4 : 4 2 . 2 - 0 0 : 0 4 : 4 9 . 4 < / N a m e > < T e x t > T h i s   t i m e   I   c h o o s e   F i l l D a y s R e l a t i v e   a n d   R u n ,   a n d   n o w   i t   w o r k s   p e r f e c t l y . < / T e x t > < B o o k M a r k E n t r y N a m e > W o r k   w i t h   m a c r o s   i n   E x c e l   2 0 1 3   m 1 0 0 : 0 4 : 4 2 . 2 < / B o o k M a r k E n t r y N a m e > < B o o k M a r k E x i t N a m e > W o r k   w i t h   m a c r o s   i n   E x c e l   2 0 1 3   m 1 0 0 : 0 4 : 4 9 . 4 < / B o o k M a r k E x i t N a m e > < B o o k M a r k E n t r y P o s i t i o n > 2 8 2 2 0 0 < / B o o k M a r k E n t r y P o s i t i o n > < B o o k M a r k E x i t P o s i t i o n > 2 8 9 4 6 7 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 6 f 6 4 2 6 1 e - c 6 c 4 - 4 8 7 0 - b b 1 8 - 1 4 1 a a 8 6 0 a 7 3 4 < / I n t e r n a l I d > < N a m e > W o r k   w i t h   m a c r o s   i n   E x c e l   2 0 1 3   m 1 S o y o u c a n 0 0 : 0 4 : 4 9 . 5 - 0 0 : 0 4 : 5 5 . 0 < / N a m e > < T e x t > S o   y o u   c a n   s e e   t h a t   t h e   r e l a t i v e   r e f e r e n c e s   s e t t i n g   c a n   b e   v e r y   i m p o r t a n t . < / T e x t > < B o o k M a r k E n t r y N a m e > W o r k   w i t h   m a c r o s   i n   E x c e l   2 0 1 3   m 1 0 0 : 0 4 : 4 9 . 5 < / B o o k M a r k E n t r y N a m e > < B o o k M a r k E x i t N a m e > W o r k   w i t h   m a c r o s   i n   E x c e l   2 0 1 3   m 1 0 0 : 0 4 : 5 5 . 0 < / B o o k M a r k E x i t N a m e > < B o o k M a r k E n t r y P o s i t i o n > 2 8 9 5 6 7 < / B o o k M a r k E n t r y P o s i t i o n > < B o o k M a r k E x i t P o s i t i o n > 2 9 5 0 0 0 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 3 b 3 8 a e 5 1 - b 2 1 8 - 4 6 b 1 - a d e 7 - 9 8 a 4 d 6 5 8 4 9 9 e < / I n t e r n a l I d > < N a m e > W o r k   w i t h   m a c r o s   i n   E x c e l   2 0 1 3   m 1 I n t h e n e x t 0 0 : 0 4 : 5 5 . 1 - 0 0 : 0 5 : 0 3 . 6 < / N a m e > < T e x t > I n   t h e   n e x t   v i d e o ,   w e  l l   r e w r i t e   t h e   F i l l D a y s R e l a t i v e   m a c r o   m a n u a l l y   i n   a n   E x c e l   t o o l   c a l l e d   t h e   V i s u a l   B a s i c   E d i t o r , < / T e x t > < B o o k M a r k E n t r y N a m e > W o r k   w i t h   m a c r o s   i n   E x c e l   2 0 1 3   m 1 0 0 : 0 4 : 5 5 . 1 < / B o o k M a r k E n t r y N a m e > < B o o k M a r k E x i t N a m e > W o r k   w i t h   m a c r o s   i n   E x c e l   2 0 1 3   m 1 0 0 : 0 5 : 0 3 . 6 < / B o o k M a r k E x i t N a m e > < B o o k M a r k E n t r y P o s i t i o n > 2 9 5 1 0 0 < / B o o k M a r k E n t r y P o s i t i o n > < B o o k M a r k E x i t P o s i t i o n > 3 0 3 6 6 7 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 b a 1 9 e 3 3 2 - 6 8 3 2 - 4 c 7 e - 9 d 0 a - c 8 0 9 f 1 9 e 4 6 5 2 < / I n t e r n a l I d > < N a m e > W o r k   w i t h   m a c r o s   i n   E x c e l   2 0 1 3   m 1 s o t h a t i t  l l 0 0 : 0 5 : 0 3 . 7 - 0 0 : 0 5 : 0 7 . 1 < / N a m e > < T e x t > s o   t h a t   i t  l l   d o   s o m e t h i n g   a   l i t t l e   b i t   d i f f e r e n t . < / T e x t > < B o o k M a r k E n t r y N a m e > W o r k   w i t h   m a c r o s   i n   E x c e l   2 0 1 3   m 1 0 0 : 0 5 : 0 3 . 7 < / B o o k M a r k E n t r y N a m e > < B o o k M a r k E x i t N a m e > W o r k   w i t h   m a c r o s   i n   E x c e l   2 0 1 3   m 1 0 0 : 0 5 : 0 7 . 1 < / B o o k M a r k E x i t N a m e > < B o o k M a r k E n t r y P o s i t i o n > 3 0 3 7 6 7 < / B o o k M a r k E n t r y P o s i t i o n > < B o o k M a r k E x i t P o s i t i o n > 3 0 7 1 6 7 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 c b 7 d 3 1 4 f - 7 0 1 b - 4 e 8 a - 9 e 6 3 - 9 0 8 f c 3 b d 1 2 7 7 < / I d > < C a p t i o n I t e m s > < C a p t i o n I t e m > < I n t e r n a l I d > 9 8 3 b 8 6 2 5 - c c a b - 4 0 1 1 - 9 0 7 0 - b 9 8 5 d 3 6 e 9 1 c 9 < / I n t e r n a l I d > < N a m e > W o r k   w i t h   m a c r o s   i n   E x c e l   2 0 1 3   m 4 I n t h i s f i n a l 0 0 : 0 0 : 0 0 . 0 - 0 0 : 0 0 : 0 7 . 8 < / N a m e > < T e x t > I n   t h i s   f i n a l   v i d e o ,   w e  l l   h o o k   t h e   m a c r o   u p   w i t h   a   b u t t o n   a n d   m a k e   i t   a v a i l a b l e   i n   t w o   p l a c e s . < / T e x t > < B o o k M a r k E n t r y N a m e > W o r k   w i t h   m a c r o s   i n   E x c e l   2 0 1 3   m 4 0 0 : 0 0 : 0 0 . 0 < / B o o k M a r k E n t r y N a m e > < B o o k M a r k E x i t N a m e > W o r k   w i t h   m a c r o s   i n   E x c e l   2 0 1 3   m 4 0 0 : 0 0 : 0 7 . 8 < / B o o k M a r k E x i t N a m e > < B o o k M a r k E n t r y P o s i t i o n > 3 3 < / B o o k M a r k E n t r y P o s i t i o n > < B o o k M a r k E x i t P o s i t i o n >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 0 6 7 3 6 0 8 d - 8 2 e 8 - 4 0 0 5 - 9 9 8 4 - 6 7 a 1 7 1 0 b 5 9 e b < / I n t e r n a l I d > < N a m e > W o r k   w i t h   m a c r o s   i n   E x c e l   2 0 1 3   m 4 I n a c u s t o m 0 0 : 0 0 : 0 7 . 9 - 0 0 : 0 0 : 1 5 . 3 < / N a m e > < T e x t > I n   a   c u s t o m   g r o u p   o n   t h e   r i b b o n   t h a t   I  l l   c r e a t e   o n   t h e   D e v e l o p e r   t a b   t h a t   I  l l   c a l l   M y   M a c r o s , < / T e x t > < B o o k M a r k E n t r y N a m e > W o r k   w i t h   m a c r o s   i n   E x c e l   2 0 1 3   m 4 0 0 : 0 0 : 0 7 . 9 < / B o o k M a r k E n t r y N a m e > < B o o k M a r k E x i t N a m e > W o r k   w i t h   m a c r o s   i n   E x c e l   2 0 1 3   m 4 0 0 : 0 0 : 1 5 . 3 < / B o o k M a r k E x i t N a m e > < B o o k M a r k E n t r y P o s i t i o n > 7 9 0 0 < / B o o k M a r k E n t r y P o s i t i o n > < B o o k M a r k E x i t P o s i t i o n > 1 5 3 0 0 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 0 c a a b b c e - d f e d - 4 b c a - b 9 9 6 - 6 1 d d f a 8 1 f 4 e f < / I n t e r n a l I d > < N a m e > W o r k   w i t h   m a c r o s   i n   E x c e l   2 0 1 3   m 4 a n d u p h e r e 0 0 : 0 0 : 1 5 . 4 - 0 0 : 0 0 : 2 0 . 3 < / N a m e > < T e x t > a n d   u p   h e r e   o n   t h e   Q u i c k   A c c e s s   T o o l b a r . < / T e x t > < B o o k M a r k E n t r y N a m e > W o r k   w i t h   m a c r o s   i n   E x c e l   2 0 1 3   m 4 0 0 : 0 0 : 1 5 . 4 < / B o o k M a r k E n t r y N a m e > < B o o k M a r k E x i t N a m e > W o r k   w i t h   m a c r o s   i n   E x c e l   2 0 1 3   m 4 0 0 : 0 0 : 2 0 . 3 < / B o o k M a r k E x i t N a m e > < B o o k M a r k E n t r y P o s i t i o n > 1 5 4 0 0 < / B o o k M a r k E n t r y P o s i t i o n > < B o o k M a r k E x i t P o s i t i o n > 2 0 3 6 7 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 5 3 e 0 c f 3 f - b 1 c 2 - 4 0 8 d - a f a 6 - 5 4 5 1 8 2 7 a a 2 6 e < / I n t e r n a l I d > < N a m e > W o r k   w i t h   m a c r o s   i n   E x c e l   2 0 1 3   m 4 F i r s t I  l l c r e a t e 0 0 : 0 0 : 2 0 . 4 - 0 0 : 0 0 : 2 4 . 2 < / N a m e > < T e x t > F i r s t   I  l l   c r e a t e   a   c u s t o m   g r o u p   f o r   t h e   D e v e l o p e r   t a b . < / T e x t > < B o o k M a r k E n t r y N a m e > W o r k   w i t h   m a c r o s   i n   E x c e l   2 0 1 3   m 4 0 0 : 0 0 : 2 0 . 4 < / B o o k M a r k E n t r y N a m e > < B o o k M a r k E x i t N a m e > W o r k   w i t h   m a c r o s   i n   E x c e l   2 0 1 3   m 4 0 0 : 0 0 : 2 4 . 2 < / B o o k M a r k E x i t N a m e > < B o o k M a r k E n t r y P o s i t i o n > 2 0 4 6 7 < / B o o k M a r k E n t r y P o s i t i o n > < B o o k M a r k E x i t P o s i t i o n > 2 4 2 0 0 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 7 2 e d b 7 4 4 - f 3 6 3 - 4 e b 3 - a 0 1 3 - 9 b 3 f a 9 1 4 e b 9 3 < / I n t e r n a l I d > < N a m e > W o r k   w i t h   m a c r o s   i n   E x c e l   2 0 1 3   m 4 I c l i c k t h e 0 0 : 0 0 : 2 4 . 3 - 0 0 : 0 0 : 3 5 . 6 < / N a m e > < T e x t > I   c l i c k   t h e   F i l e   t a b ,   O p t i o n s ,   C u s t o m i z e   R i b b o n ,   a n d   t h e n   I   m a k e   s u r e   D e v e l o p e r   i s   c h e c k e d . < / T e x t > < B o o k M a r k E n t r y N a m e > W o r k   w i t h   m a c r o s   i n   E x c e l   2 0 1 3   m 4 0 0 : 0 0 : 2 4 . 3 < / B o o k M a r k E n t r y N a m e > < B o o k M a r k E x i t N a m e > W o r k   w i t h   m a c r o s   i n   E x c e l   2 0 1 3   m 4 0 0 : 0 0 : 3 5 . 6 < / B o o k M a r k E x i t N a m e > < B o o k M a r k E n t r y P o s i t i o n > 2 4 3 0 0 < / B o o k M a r k E n t r y P o s i t i o n > < B o o k M a r k E x i t P o s i t i o n > 3 5 6 0 0 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 b e 4 0 7 c 4 c - d 6 d f - 4 e b 1 - b 2 8 f - 5 4 1 f 4 e 5 0 4 6 f b < / I n t e r n a l I d > < N a m e > W o r k   w i t h   m a c r o s   i n   E x c e l   2 0 1 3   m 4 I c l i c k N e w 0 0 : 0 0 : 3 5 . 7 - 0 0 : 0 0 : 4 0 . 0 < / N a m e > < T e x t > I   c l i c k   N e w   G r o u p ,   a n d   h e r e  s   o u r   n e w   g r o u p . < / T e x t > < B o o k M a r k E n t r y N a m e > W o r k   w i t h   m a c r o s   i n   E x c e l   2 0 1 3   m 4 0 0 : 0 0 : 3 5 . 7 < / B o o k M a r k E n t r y N a m e > < B o o k M a r k E x i t N a m e > W o r k   w i t h   m a c r o s   i n   E x c e l   2 0 1 3   m 4 0 0 : 0 0 : 4 0 . 0 < / B o o k M a r k E x i t N a m e > < B o o k M a r k E n t r y P o s i t i o n > 3 5 7 0 0 < / B o o k M a r k E n t r y P o s i t i o n > < B o o k M a r k E x i t P o s i t i o n > 4 0 0 6 7 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 d 0 9 2 3 4 7 b - b 1 b 0 - 4 0 c 1 - 9 0 c 3 - 1 5 5 a f 0 a 2 a 2 e 1 < / I n t e r n a l I d > < N a m e > W o r k   w i t h   m a c r o s   i n   E x c e l   2 0 1 3   m 4 I c l i c k R e n a m e , 0 0 : 0 0 : 4 0 . 1 - 0 0 : 0 0 : 4 9 . 4 < / N a m e > < T e x t > I   c l i c k   R e n a m e ,   a n d   c a l l   i t   M y   M a c r o s . < / T e x t > < B o o k M a r k E n t r y N a m e > W o r k   w i t h   m a c r o s   i n   E x c e l   2 0 1 3   m 4 0 0 : 0 0 : 4 0 . 1 < / B o o k M a r k E n t r y N a m e > < B o o k M a r k E x i t N a m e > W o r k   w i t h   m a c r o s   i n   E x c e l   2 0 1 3   m 4 0 0 : 0 0 : 4 9 . 4 < / B o o k M a r k E x i t N a m e > < B o o k M a r k E n t r y P o s i t i o n > 4 0 1 6 7 < / B o o k M a r k E n t r y P o s i t i o n > < B o o k M a r k E x i t P o s i t i o n > 4 9 4 0 0 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 6 f 8 e a 5 b b - b 4 8 1 - 4 2 a 8 - 9 1 a 3 - 2 7 f 7 a 0 c 7 3 c 2 3 < / I n t e r n a l I d > < N a m e > W o r k   w i t h   m a c r o s   i n   E x c e l   2 0 1 3   m 4 N o w l e t  s f i n d 0 0 : 0 0 : 4 9 . 5 - 0 0 : 0 0 : 5 4 . 0 < / N a m e > < T e x t > N o w   l e t  s   f i n d   t h e   m a c r o   a n d   a d d   i t   t o   t h i s   c u s t o m   g r o u p . < / T e x t > < B o o k M a r k E n t r y N a m e > W o r k   w i t h   m a c r o s   i n   E x c e l   2 0 1 3   m 4 0 0 : 0 0 : 4 9 . 5 < / B o o k M a r k E n t r y N a m e > < B o o k M a r k E x i t N a m e > W o r k   w i t h   m a c r o s   i n   E x c e l   2 0 1 3   m 4 0 0 : 0 0 : 5 4 . 0 < / B o o k M a r k E x i t N a m e > < B o o k M a r k E n t r y P o s i t i o n > 4 9 5 0 0 < / B o o k M a r k E n t r y P o s i t i o n > < B o o k M a r k E x i t P o s i t i o n > 5 4 0 0 0 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 9 3 8 1 3 c e 2 - 0 d 7 a - 4 8 1 4 - 8 b b 6 - 1 c e 3 6 c d 0 2 2 3 b < / I n t e r n a l I d > < N a m e > W o r k   w i t h   m a c r o s   i n   E x c e l   2 0 1 3   m 4 I g o o v e r 0 0 : 0 0 : 5 4 . 1 - 0 0 : 0 0 : 5 9 . 1 < / N a m e > < T e x t > I   g o   o v e r   h e r e   a n d   c h o o s e   c o m m a n d s   f r o m   M a c r o s . < / T e x t > < B o o k M a r k E n t r y N a m e > W o r k   w i t h   m a c r o s   i n   E x c e l   2 0 1 3   m 4 0 0 : 0 0 : 5 4 . 1 < / B o o k M a r k E n t r y N a m e > < B o o k M a r k E x i t N a m e > W o r k   w i t h   m a c r o s   i n   E x c e l   2 0 1 3   m 4 0 0 : 0 0 : 5 9 . 1 < / B o o k M a r k E x i t N a m e > < B o o k M a r k E n t r y P o s i t i o n > 5 4 1 0 0 < / B o o k M a r k E n t r y P o s i t i o n > < B o o k M a r k E x i t P o s i t i o n > 5 9 1 6 7 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 0 5 3 2 7 1 2 6 - b 6 a 3 - 4 4 5 f - a b 9 5 - 5 e c 1 5 1 b 3 b a d a < / I n t e r n a l I d > < N a m e > W o r k   w i t h   m a c r o s   i n   E x c e l   2 0 1 3   m 4 I s e l e c t t h e 0 0 : 0 0 : 5 9 . 2 - 0 0 : 0 1 : 0 7 . 2 < / N a m e > < T e x t > I   s e l e c t   t h e   F i l l D a y s R e l a t i v e R   m a c r o   t h a t   i s   s t o r e d   i n   m y   P e r s o n a l   W o r k b o o k   a n d   c l i c k   A d d . < / T e x t > < B o o k M a r k E n t r y N a m e > W o r k   w i t h   m a c r o s   i n   E x c e l   2 0 1 3   m 4 0 0 : 0 0 : 5 9 . 2 < / B o o k M a r k E n t r y N a m e > < B o o k M a r k E x i t N a m e > W o r k   w i t h   m a c r o s   i n   E x c e l   2 0 1 3   m 4 0 0 : 0 1 : 0 7 . 2 < / B o o k M a r k E x i t N a m e > < B o o k M a r k E n t r y P o s i t i o n > 5 9 2 6 7 < / B o o k M a r k E n t r y P o s i t i o n > < B o o k M a r k E x i t P o s i t i o n > 6 7 2 0 0 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 7 1 2 0 a b e 4 - 2 b 7 5 - 4 1 0 f - b 9 5 4 - a 8 d 9 3 d f a 3 2 4 e < / I n t e r n a l I d > < N a m e > W o r k   w i t h   m a c r o s   i n   E x c e l   2 0 1 3   m 4 H e r e i t i s , 0 0 : 0 1 : 0 7 . 3 - 0 0 : 0 1 : 1 1 . 9 < / N a m e > < T e x t > H e r e   i t   i s ,   i t  s   n o w   i n   t h e   g r o u p   a n d   I   w a n t   t o   r e n a m e   i t . < / T e x t > < B o o k M a r k E n t r y N a m e > W o r k   w i t h   m a c r o s   i n   E x c e l   2 0 1 3   m 4 0 0 : 0 1 : 0 7 . 3 < / B o o k M a r k E n t r y N a m e > < B o o k M a r k E x i t N a m e > W o r k   w i t h   m a c r o s   i n   E x c e l   2 0 1 3   m 4 0 0 : 0 1 : 1 1 . 9 < / B o o k M a r k E x i t N a m e > < B o o k M a r k E n t r y P o s i t i o n > 6 7 3 0 0 < / B o o k M a r k E n t r y P o s i t i o n > < B o o k M a r k E x i t P o s i t i o n > 7 1 9 6 7 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 0 5 4 d 0 0 d 3 - c 5 0 3 - 4 1 6 e - 8 b 2 9 - 1 5 c a 3 d 0 0 e 8 e b < / I n t e r n a l I d > < N a m e > W o r k   w i t h   m a c r o s   i n   E x c e l   2 0 1 3   m 4 I c l i c k R e n a m e , 0 0 : 0 1 : 1 2 . 0 - 0 0 : 0 1 : 1 9 . 8 < / N a m e > < T e x t > I   c l i c k   R e n a m e ,   a n d   c a l l   t h i s   F i l l   D a y s .   Y o u   c a n   h a v e   s p a c e s   i n   d i s p l a y   n a m e s . < / T e x t > < B o o k M a r k E n t r y N a m e > W o r k   w i t h   m a c r o s   i n   E x c e l   2 0 1 3   m 4 0 0 : 0 1 : 1 2 . 0 < / B o o k M a r k E n t r y N a m e > < B o o k M a r k E x i t N a m e > W o r k   w i t h   m a c r o s   i n   E x c e l   2 0 1 3   m 4 0 0 : 0 1 : 1 9 . 8 < / B o o k M a r k E x i t N a m e > < B o o k M a r k E n t r y P o s i t i o n > 7 2 0 6 7 < / B o o k M a r k E n t r y P o s i t i o n > < B o o k M a r k E x i t P o s i t i o n > 7 9 8 0 0 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 2 3 1 2 e 6 b b - 4 f a 5 - 4 a f c - a 9 2 a - 4 4 e 4 4 8 6 5 e 1 9 5 < / I n t e r n a l I d > < N a m e > W o r k   w i t h   m a c r o s   i n   E x c e l   2 0 1 3   m 4 W h i l e I  m a t 0 0 : 0 1 : 1 9 . 9 - 0 0 : 0 1 : 2 8 . 0 < / N a m e > < T e x t > W h i l e   I  m   a t   i t ,   I  l l   r e p l a c e   i t s   r a t h e r   c r y p t i c   i c o n   w i t h   t h i s   i c o n   t h a t   l o o k s   a   l i t t l e   b i t   l i k e   a   c a l e n d a r . < / T e x t > < B o o k M a r k E n t r y N a m e > W o r k   w i t h   m a c r o s   i n   E x c e l   2 0 1 3   m 4 0 0 : 0 1 : 1 9 . 9 < / B o o k M a r k E n t r y N a m e > < B o o k M a r k E x i t N a m e > W o r k   w i t h   m a c r o s   i n   E x c e l   2 0 1 3   m 4 0 0 : 0 1 : 2 8 . 0 < / B o o k M a r k E x i t N a m e > < B o o k M a r k E n t r y P o s i t i o n > 7 9 9 0 0 < / B o o k M a r k E n t r y P o s i t i o n > < B o o k M a r k E x i t P o s i t i o n > 8 8 0 0 0 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 7 2 3 b b 2 f 5 - 9 e 8 e - 4 c 0 6 - a 7 f 7 - b 1 6 1 9 0 4 b 9 9 e 0 < / I n t e r n a l I d > < N a m e > W o r k   w i t h   m a c r o s   i n   E x c e l   2 0 1 3   m 4 I c l i c k O K , 0 0 : 0 1 : 2 8 . 1 - 0 0 : 0 1 : 3 7 . 3 < / N a m e > < T e x t > I   c l i c k   O K ,   c l i c k   O K   a g a i n ,   a n d   h e r e  s   m y   m a c r o   b u t t o n   i n   m y   c u s t o m   M y   M a c r o   g r o u p . < / T e x t > < B o o k M a r k E n t r y N a m e > W o r k   w i t h   m a c r o s   i n   E x c e l   2 0 1 3   m 4 0 0 : 0 1 : 2 8 . 1 < / B o o k M a r k E n t r y N a m e > < B o o k M a r k E x i t N a m e > W o r k   w i t h   m a c r o s   i n   E x c e l   2 0 1 3   m 4 0 0 : 0 1 : 3 7 . 3 < / B o o k M a r k E x i t N a m e > < B o o k M a r k E n t r y P o s i t i o n > 8 8 1 0 0 < / B o o k M a r k E n t r y P o s i t i o n > < B o o k M a r k E x i t P o s i t i o n > 9 7 3 0 0 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 d 1 e 9 d 0 0 2 - 5 c d c - 4 6 b 2 - 8 f c 3 - 5 8 1 5 c 0 7 e c 0 a f < / I n t e r n a l I d > < N a m e > W o r k   w i t h   m a c r o s   i n   E x c e l   2 0 1 3   m 4 I c l i c k i t 0 0 : 0 1 : 3 7 . 4 - 0 0 : 0 1 : 4 3 . 2 < / N a m e > < T e x t > I   c l i c k   i t   a n d   i t   w o r k s . < / T e x t > < B o o k M a r k E n t r y N a m e > W o r k   w i t h   m a c r o s   i n   E x c e l   2 0 1 3   m 4 0 0 : 0 1 : 3 7 . 4 < / B o o k M a r k E n t r y N a m e > < B o o k M a r k E x i t N a m e > W o r k   w i t h   m a c r o s   i n   E x c e l   2 0 1 3   m 4 0 0 : 0 1 : 4 3 . 2 < / B o o k M a r k E x i t N a m e > < B o o k M a r k E n t r y P o s i t i o n > 9 7 4 0 0 < / B o o k M a r k E n t r y P o s i t i o n > < B o o k M a r k E x i t P o s i t i o n > 1 0 3 2 0 0 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 5 d 8 d d e e f - 2 4 7 e - 4 8 f 4 - 9 5 d 6 - a 0 7 b e 6 7 d 3 6 d 9 < / I n t e r n a l I d > < N a m e > W o r k   w i t h   m a c r o s   i n   E x c e l   2 0 1 3   m 4 N o w I  l l s h o w 0 0 : 0 1 : 4 3 . 3 - 0 0 : 0 1 : 5 2 . 9 < / N a m e > < T e x t > N o w   I  l l   s h o w   y o u   h o w   t o   a d d   t h e   s a m e   m a c r o   t o   t h e   Q u i c k   A c c e s s   T o o l b a r ,   s o   i t  l l   b e   u p   h e r e   n e x t   t o   R e d o . < / T e x t > < B o o k M a r k E n t r y N a m e > W o r k   w i t h   m a c r o s   i n   E x c e l   2 0 1 3   m 4 0 0 : 0 1 : 4 3 . 3 < / B o o k M a r k E n t r y N a m e > < B o o k M a r k E x i t N a m e > W o r k   w i t h   m a c r o s   i n   E x c e l   2 0 1 3   m 4 0 0 : 0 1 : 5 2 . 9 < / B o o k M a r k E x i t N a m e > < B o o k M a r k E n t r y P o s i t i o n > 1 0 3 3 0 0 < / B o o k M a r k E n t r y P o s i t i o n > < B o o k M a r k E x i t P o s i t i o n > 1 1 2 9 0 0 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 d 5 9 0 1 b c 1 - 0 4 5 b - 4 a 6 f - a a 8 5 - 7 c 8 b 1 f b 1 d f e 3 < / I n t e r n a l I d > < N a m e > W o r k   w i t h   m a c r o s   i n   E x c e l   2 0 1 3   m 4 C l i c k F i l e , O p t i o n s , 0 0 : 0 1 : 5 3 . 0 - 0 0 : 0 2 : 0 1 . 8 < / N a m e > < T e x t > C l i c k   F i l e ,   O p t i o n s ,   a n d   t h i s   t i m e   c l i c k   Q u i c k   A c c e s s   T o o l b a r . < / T e x t > < B o o k M a r k E n t r y N a m e > W o r k   w i t h   m a c r o s   i n   E x c e l   2 0 1 3   m 4 0 0 : 0 1 : 5 3 . 0 < / B o o k M a r k E n t r y N a m e > < B o o k M a r k E x i t N a m e > W o r k   w i t h   m a c r o s   i n   E x c e l   2 0 1 3   m 4 0 0 : 0 2 : 0 1 . 8 < / B o o k M a r k E x i t N a m e > < B o o k M a r k E n t r y P o s i t i o n > 1 1 3 0 0 0 < / B o o k M a r k E n t r y P o s i t i o n > < B o o k M a r k E x i t P o s i t i o n > 1 2 1 8 6 7 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 c 8 a 8 8 8 c 3 - 1 e 1 d - 4 4 e 7 - 8 c 8 4 - 7 7 a e 8 b 8 d d d 3 7 < / I n t e r n a l I d > < N a m e > W o r k   w i t h   m a c r o s   i n   E x c e l   2 0 1 3   m 4 A g a i n , I c h o o s e 0 0 : 0 2 : 0 1 . 9 - 0 0 : 0 2 : 1 2 . 2 < / N a m e > < T e x t > A g a i n ,   I   c h o o s e   c o m m a n d s   f r o m   M a c r o s   a n d   h e r e  s   t h e   m a c r o   i n   m y   p e r s o n a l   w o r k b o o k .   C l i c k   A d d . < / T e x t > < B o o k M a r k E n t r y N a m e > W o r k   w i t h   m a c r o s   i n   E x c e l   2 0 1 3   m 4 0 0 : 0 2 : 0 1 . 9 < / B o o k M a r k E n t r y N a m e > < B o o k M a r k E x i t N a m e > W o r k   w i t h   m a c r o s   i n   E x c e l   2 0 1 3   m 4 0 0 : 0 2 : 1 2 . 2 < / B o o k M a r k E x i t N a m e > < B o o k M a r k E n t r y P o s i t i o n > 1 2 1 9 6 7 < / B o o k M a r k E n t r y P o s i t i o n > < B o o k M a r k E x i t P o s i t i o n > 1 3 2 2 0 0 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 2 a 8 c c 3 2 3 - 9 b 4 7 - 4 d a c - b 6 0 d - f 4 c c 2 3 b 4 d d 5 d < / I n t e r n a l I d > < N a m e > W o r k   w i t h   m a c r o s   i n   E x c e l   2 0 1 3   m 4 T o r e n a m e i t , 0 0 : 0 2 : 1 2 . 3 - 0 0 : 0 2 : 2 4 . 9 < / N a m e > < T e x t > T o   r e n a m e   i t ,   c l i c k   M o d i f y ,   c a l l   i t   F i l l   D a y s   a n d   c h o o s e   t h e   s a m e   g r i d   i c o n . < / T e x t > < B o o k M a r k E n t r y N a m e > W o r k   w i t h   m a c r o s   i n   E x c e l   2 0 1 3   m 4 0 0 : 0 2 : 1 2 . 3 < / B o o k M a r k E n t r y N a m e > < B o o k M a r k E x i t N a m e > W o r k   w i t h   m a c r o s   i n   E x c e l   2 0 1 3   m 4 0 0 : 0 2 : 2 4 . 9 < / B o o k M a r k E x i t N a m e > < B o o k M a r k E n t r y P o s i t i o n > 1 3 2 3 0 0 < / B o o k M a r k E n t r y P o s i t i o n > < B o o k M a r k E x i t P o s i t i o n > 1 4 4 9 6 7 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 7 8 7 c 1 1 d a - f 4 3 d - 4 b c 7 - 9 a 8 e - 4 0 a c a b 2 f c 0 f 5 < / I n t e r n a l I d > < N a m e > W o r k   w i t h   m a c r o s   i n   E x c e l   2 0 1 3   m 4 I c l i c k O K 0 0 : 0 2 : 2 5 . 0 - 0 0 : 0 2 : 2 9 . 6 < / N a m e > < T e x t > I   c l i c k   O K   a n d   c l i c k   O K   a g a i n . < / T e x t > < B o o k M a r k E n t r y N a m e > W o r k   w i t h   m a c r o s   i n   E x c e l   2 0 1 3   m 4 0 0 : 0 2 : 2 5 . 0 < / B o o k M a r k E n t r y N a m e > < B o o k M a r k E x i t N a m e > W o r k   w i t h   m a c r o s   i n   E x c e l   2 0 1 3   m 4 0 0 : 0 2 : 2 9 . 6 < / B o o k M a r k E x i t N a m e > < B o o k M a r k E n t r y P o s i t i o n > 1 4 5 0 6 7 < / B o o k M a r k E n t r y P o s i t i o n > < B o o k M a r k E x i t P o s i t i o n > 1 4 9 6 6 7 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 d 5 c 9 5 b f f - 0 4 d b - 4 4 9 7 - 8 c a 4 - f 0 2 0 d c 9 b b 2 c 0 < / I n t e r n a l I d > < N a m e > W o r k   w i t h   m a c r o s   i n   E x c e l   2 0 1 3   m 4 N o w h e r e i t 0 0 : 0 2 : 2 9 . 7 - 0 0 : 0 2 : 3 2 . 8 < / N a m e > < T e x t > N o w   h e r e   i t   i s   u p   o n   t h e   Q u i c k   A c c e s s   T o o l b a r . < / T e x t > < B o o k M a r k E n t r y N a m e > W o r k   w i t h   m a c r o s   i n   E x c e l   2 0 1 3   m 4 0 0 : 0 2 : 2 9 . 7 < / B o o k M a r k E n t r y N a m e > < B o o k M a r k E x i t N a m e > W o r k   w i t h   m a c r o s   i n   E x c e l   2 0 1 3   m 4 0 0 : 0 2 : 3 2 . 8 < / B o o k M a r k E x i t N a m e > < B o o k M a r k E n t r y P o s i t i o n > 1 4 9 7 6 7 < / B o o k M a r k E n t r y P o s i t i o n > < B o o k M a r k E x i t P o s i t i o n > 1 5 2 8 6 7 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 6 c f 1 1 5 c 4 - d 3 0 6 - 4 9 4 a - 8 a d a - f 8 7 e 3 f 2 4 a 2 6 2 < / I n t e r n a l I d > < N a m e > W o r k   w i t h   m a c r o s   i n   E x c e l   2 0 1 3   m 4 I c l i c k i t , 0 0 : 0 2 : 3 2 . 9 - 0 0 : 0 2 : 3 8 . 2 < / N a m e > < T e x t > I   c l i c k   i t ,   a n d   o f   c o u r s e   i t   w o r k s   g r e a t   a g a i n . < / T e x t > < B o o k M a r k E n t r y N a m e > W o r k   w i t h   m a c r o s   i n   E x c e l   2 0 1 3   m 4 0 0 : 0 2 : 3 2 . 9 < / B o o k M a r k E n t r y N a m e > < B o o k M a r k E x i t N a m e > W o r k   w i t h   m a c r o s   i n   E x c e l   2 0 1 3   m 4 0 0 : 0 2 : 3 8 . 2 < / B o o k M a r k E x i t N a m e > < B o o k M a r k E n t r y P o s i t i o n > 1 5 2 9 6 7 < / B o o k M a r k E n t r y P o s i t i o n > < B o o k M a r k E x i t P o s i t i o n > 1 5 8 2 3 3 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 0 1 c f 3 a 7 a - 2 9 f d - 4 8 1 0 - 9 6 9 0 - 6 b 7 1 d e 7 0 d f c 6 < / I n t e r n a l I d > < N a m e > W o r k   w i t h   m a c r o s   i n   E x c e l   2 0 1 3   m 4 N o w y o u  v e g o t 0 0 : 0 2 : 3 8 . 3 - 0 0 : 0 2 : 4 2 . 9 < / N a m e > < T e x t > N o w   y o u  v e   g o t   a   p r e t t y   g o o d   i d e a   a b o u t   h o w   t o   i m p l e m e n t   m a c r o s   i n   E x c e l . < / T e x t > < B o o k M a r k E n t r y N a m e > W o r k   w i t h   m a c r o s   i n   E x c e l   2 0 1 3   m 4 0 0 : 0 2 : 3 8 . 3 < / B o o k M a r k E n t r y N a m e > < B o o k M a r k E x i t N a m e > W o r k   w i t h   m a c r o s   i n   E x c e l   2 0 1 3   m 4 0 0 : 0 2 : 4 2 . 9 < / B o o k M a r k E x i t N a m e > < B o o k M a r k E n t r y P o s i t i o n > 1 5 8 3 3 3 < / B o o k M a r k E n t r y P o s i t i o n > < B o o k M a r k E x i t P o s i t i o n > 1 6 2 9 3 3 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 1 7 8 6 7 6 2 2 - 9 e 8 2 - 4 8 5 0 - 9 d 2 0 - 9 4 3 1 7 9 3 1 6 f 8 f < / I n t e r n a l I d > < N a m e > W o r k   w i t h   m a c r o s   i n   E x c e l   2 0 1 3   m 4 O f c o u r s e , t h e r e  s 0 0 : 0 2 : 4 3 . 0 - 0 0 : 0 2 : 4 5 . 7 < / N a m e > < T e x t > O f   c o u r s e ,   t h e r e  s   a l w a y s   m o r e   t o   l e a r n . < / T e x t > < B o o k M a r k E n t r y N a m e > W o r k   w i t h   m a c r o s   i n   E x c e l   2 0 1 3   m 4 0 0 : 0 2 : 4 3 . 0 < / B o o k M a r k E n t r y N a m e > < B o o k M a r k E x i t N a m e > W o r k   w i t h   m a c r o s   i n   E x c e l   2 0 1 3   m 4 0 0 : 0 2 : 4 5 . 7 < / B o o k M a r k E x i t N a m e > < B o o k M a r k E n t r y P o s i t i o n > 1 6 3 0 3 3 < / B o o k M a r k E n t r y P o s i t i o n > < B o o k M a r k E x i t P o s i t i o n > 1 6 5 7 3 3 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 8 1 c b 2 9 5 f - 4 c f 7 - 4 a c 7 - 9 d 5 0 - f a 7 f 1 b 5 3 4 c b d < / I n t e r n a l I d > < N a m e > W o r k   w i t h   m a c r o s   i n   E x c e l   2 0 1 3   m 4 S o c h e c k o u t 0 0 : 0 2 : 4 5 . 8 - 0 0 : 0 2 : 5 2 . 5 < / N a m e > < T e x t > S o   c h e c k   o u t   t h e   c o u r s e   s u m m a r y   a t   t h e   e n d ,   a n d   b e s t   o f   a l l ,   e x p l o r e   E x c e l   2 0 1 3   o n   y o u r   o w n . < / T e x t > < B o o k M a r k E n t r y N a m e > W o r k   w i t h   m a c r o s   i n   E x c e l   2 0 1 3   m 4 0 0 : 0 2 : 4 5 . 8 < / B o o k M a r k E n t r y N a m e > < B o o k M a r k E x i t N a m e > W o r k   w i t h   m a c r o s   i n   E x c e l   2 0 1 3   m 4 0 0 : 0 2 : 5 2 . 5 < / B o o k M a r k E x i t N a m e > < B o o k M a r k E n t r y P o s i t i o n > 1 6 5 8 3 3 < / B o o k M a r k E n t r y P o s i t i o n > < B o o k M a r k E x i t P o s i t i o n > 1 7 2 5 3 3 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C863C8C6-FE5F-428C-980B-F8918ACEF4C7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B60031C-5856-454E-8A95-187AF43A2F0C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EDFD15C-0F5D-487F-9428-B58509C90540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5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C31D1C38-A33B-48B6-9C15-CEE06F858A4E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EAE7B8D4-5B8B-47D2-B392-FED54BF430A9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7277</TotalTime>
  <Words>2739</Words>
  <Application>Microsoft Office PowerPoint</Application>
  <PresentationFormat>Custom</PresentationFormat>
  <Paragraphs>299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262</cp:revision>
  <dcterms:created xsi:type="dcterms:W3CDTF">2012-03-12T21:21:52Z</dcterms:created>
  <dcterms:modified xsi:type="dcterms:W3CDTF">2013-03-30T06:04:35Z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