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71" r:id="rId6"/>
    <p:sldId id="268" r:id="rId7"/>
    <p:sldId id="269" r:id="rId8"/>
    <p:sldId id="264" r:id="rId9"/>
    <p:sldId id="272" r:id="rId10"/>
    <p:sldId id="273" r:id="rId11"/>
    <p:sldId id="274" r:id="rId12"/>
    <p:sldId id="275" r:id="rId13"/>
    <p:sldId id="276" r:id="rId14"/>
    <p:sldId id="258" r:id="rId15"/>
    <p:sldId id="260" r:id="rId16"/>
    <p:sldId id="281" r:id="rId17"/>
    <p:sldId id="261" r:id="rId18"/>
    <p:sldId id="266" r:id="rId19"/>
    <p:sldId id="277" r:id="rId20"/>
    <p:sldId id="278" r:id="rId21"/>
    <p:sldId id="280" r:id="rId22"/>
    <p:sldId id="282" r:id="rId23"/>
    <p:sldId id="283" r:id="rId24"/>
    <p:sldId id="284" r:id="rId25"/>
    <p:sldId id="285" r:id="rId26"/>
    <p:sldId id="279" r:id="rId27"/>
    <p:sldId id="287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E60-C1EA-475E-BD09-739AC3CE6CA8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3689-5EF1-4258-928B-43395529E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CD4C-9374-4ECE-ADA6-80E120CA41FD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CD08-ACA6-4C3C-8AB9-04A590431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8826-79C7-47A8-B99E-7D35D658E0A6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8DEE-8E4D-47E3-8235-6F427169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FDD5-B44B-4C2F-AB58-A0BE6ADBEB4A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341-2EC6-4832-AD81-86BAD814D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7455-7BF6-495F-AFFB-C62EA236ED54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AADA-E41E-4867-A961-57D194A5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D12A-7915-4DC0-9B8A-29FCD332862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8977-3F88-4EF2-9CAF-8D0FB8831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A784-86B1-4B61-93E6-B93C1C18D8E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B50C-9834-4AAE-9E85-C699796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9089-CAEE-4F52-8286-C0EE172F00CD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92F4-466F-4286-9D9E-72672F04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5E46-37B9-462C-AFF2-27F8D5E1513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E4D7-BF4F-42FA-910C-487D2131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EF37-B256-4643-98E8-00A6805AA857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06A9-7511-487A-825C-1AF5F795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526D-6BB6-4040-B7D8-908EEDFC5434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8F29-5CF0-402C-BACC-02B8D3D5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45A6BE-22B8-44CF-B519-66C6FA991E5E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D92B1-E8E1-46DB-8C70-0F4EB7EAA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e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tjredd@graniteschool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Emedia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Created October 13, 2009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By Thomas Redd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l="23438" t="26042" r="53906" b="63541"/>
          <a:stretch>
            <a:fillRect/>
          </a:stretch>
        </p:blipFill>
        <p:spPr bwMode="auto">
          <a:xfrm>
            <a:off x="2286000" y="2438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Enabling File Downloads from Internet Explorer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 the Internet (globe icon) </a:t>
            </a:r>
            <a:br>
              <a:rPr lang="en-US" smtClean="0"/>
            </a:br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l="781" t="19792" r="57813" b="8333"/>
          <a:stretch>
            <a:fillRect/>
          </a:stretch>
        </p:blipFill>
        <p:spPr bwMode="auto">
          <a:xfrm>
            <a:off x="4419600" y="2362200"/>
            <a:ext cx="5562600" cy="72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029200" y="3733800"/>
            <a:ext cx="6858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Enabling File Downloads from Internet Explorer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733800" cy="4525963"/>
          </a:xfrm>
        </p:spPr>
        <p:txBody>
          <a:bodyPr/>
          <a:lstStyle/>
          <a:p>
            <a:r>
              <a:rPr lang="en-US" smtClean="0"/>
              <a:t>Click the Custom Level button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781" t="19792" r="57813" b="8333"/>
          <a:stretch>
            <a:fillRect/>
          </a:stretch>
        </p:blipFill>
        <p:spPr bwMode="auto">
          <a:xfrm>
            <a:off x="4695825" y="1447800"/>
            <a:ext cx="44481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77000" y="55626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Enabling File Downloads from Internet Explorer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smtClean="0"/>
              <a:t>Scroll down to the “</a:t>
            </a:r>
            <a:r>
              <a:rPr lang="en-US" b="1" smtClean="0"/>
              <a:t>Automatic Prompting for file downloads</a:t>
            </a:r>
            <a:r>
              <a:rPr lang="en-US" smtClean="0"/>
              <a:t>” item</a:t>
            </a:r>
          </a:p>
          <a:p>
            <a:r>
              <a:rPr lang="en-US" smtClean="0"/>
              <a:t>Select the Enable option 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l="1563" t="23958" r="57031" b="12500"/>
          <a:stretch>
            <a:fillRect/>
          </a:stretch>
        </p:blipFill>
        <p:spPr bwMode="auto">
          <a:xfrm>
            <a:off x="4191000" y="1595438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2667000"/>
            <a:ext cx="2743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464" t="51618" r="89466" b="44702"/>
          <a:stretch>
            <a:fillRect/>
          </a:stretch>
        </p:blipFill>
        <p:spPr bwMode="auto">
          <a:xfrm>
            <a:off x="4953000" y="2850932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505200" y="3048000"/>
            <a:ext cx="16002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Enabling File Downloads from Internet Explorer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smtClean="0"/>
              <a:t>Use the OK button to apply the change </a:t>
            </a:r>
            <a:br>
              <a:rPr lang="en-US" smtClean="0"/>
            </a:br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l="1563" t="23958" r="57031" b="12500"/>
          <a:stretch>
            <a:fillRect/>
          </a:stretch>
        </p:blipFill>
        <p:spPr bwMode="auto">
          <a:xfrm>
            <a:off x="4191000" y="1595438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19400" y="2971800"/>
            <a:ext cx="4114800" cy="3429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464" t="51618" r="89466" b="44702"/>
          <a:stretch>
            <a:fillRect/>
          </a:stretch>
        </p:blipFill>
        <p:spPr bwMode="auto">
          <a:xfrm>
            <a:off x="4953000" y="2850932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Find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Open Internet Explorer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l="23438" t="26042" r="53906" b="63541"/>
          <a:stretch>
            <a:fillRect/>
          </a:stretch>
        </p:blipFill>
        <p:spPr bwMode="auto">
          <a:xfrm>
            <a:off x="6019800" y="4572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792163"/>
            <a:ext cx="8229600" cy="1143001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smtClean="0"/>
              <a:t>Click Favorites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81200" y="20574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792163"/>
            <a:ext cx="8229600" cy="1143001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smtClean="0"/>
              <a:t>Click Pioneer – Utah’s Online Library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057400" y="4191000"/>
            <a:ext cx="2971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534400" cy="4525963"/>
          </a:xfrm>
        </p:spPr>
        <p:txBody>
          <a:bodyPr/>
          <a:lstStyle/>
          <a:p>
            <a:r>
              <a:rPr lang="en-US" smtClean="0"/>
              <a:t>Click eMedia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-152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657600" y="42672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6" idx="1"/>
          </p:cNvCxnSpPr>
          <p:nvPr/>
        </p:nvCxnSpPr>
        <p:spPr>
          <a:xfrm rot="16200000" flipV="1">
            <a:off x="1896268" y="2370932"/>
            <a:ext cx="2265363" cy="16383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Enter your search word here</a:t>
            </a:r>
          </a:p>
          <a:p>
            <a:endParaRPr lang="en-US" dirty="0" smtClean="0"/>
          </a:p>
          <a:p>
            <a:r>
              <a:rPr lang="en-US" dirty="0" smtClean="0"/>
              <a:t>Click Find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971800" y="2362200"/>
            <a:ext cx="16002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90800" y="3048000"/>
            <a:ext cx="34290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534400" cy="4525963"/>
          </a:xfrm>
        </p:spPr>
        <p:txBody>
          <a:bodyPr/>
          <a:lstStyle/>
          <a:p>
            <a:r>
              <a:rPr lang="en-US" dirty="0" smtClean="0"/>
              <a:t>The right of the screen will display  the media files that were found on your topic. </a:t>
            </a:r>
          </a:p>
          <a:p>
            <a:r>
              <a:rPr lang="en-US" dirty="0" smtClean="0"/>
              <a:t>Scroll through items to find what you want.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mtClean="0"/>
              <a:t>What is                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collection of videos and other media for educational purposes</a:t>
            </a:r>
          </a:p>
          <a:p>
            <a:r>
              <a:rPr lang="en-US" dirty="0" smtClean="0"/>
              <a:t>A service of </a:t>
            </a:r>
            <a:r>
              <a:rPr lang="en-US" dirty="0" smtClean="0">
                <a:hlinkClick r:id="rId2"/>
              </a:rPr>
              <a:t>Utah Education Network</a:t>
            </a:r>
            <a:r>
              <a:rPr lang="en-US" dirty="0" smtClean="0"/>
              <a:t> in partnership with: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Tools to enhance your lessons</a:t>
            </a:r>
          </a:p>
          <a:p>
            <a:r>
              <a:rPr lang="en-US" dirty="0" smtClean="0"/>
              <a:t>Great resource for Interconnections</a:t>
            </a:r>
          </a:p>
          <a:p>
            <a:endParaRPr lang="en-US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 l="23438" t="26042" r="53906" b="63541"/>
          <a:stretch>
            <a:fillRect/>
          </a:stretch>
        </p:blipFill>
        <p:spPr bwMode="auto">
          <a:xfrm>
            <a:off x="4724400" y="4572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51263" t="80814" r="12119" b="12453"/>
          <a:stretch>
            <a:fillRect/>
          </a:stretch>
        </p:blipFill>
        <p:spPr bwMode="auto">
          <a:xfrm>
            <a:off x="1143000" y="38100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Click View to either preview the item or see Information on the item, and start downloading  the file.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18750" r="19531" b="38542"/>
          <a:stretch>
            <a:fillRect/>
          </a:stretch>
        </p:blipFill>
        <p:spPr bwMode="auto">
          <a:xfrm>
            <a:off x="3962400" y="1447800"/>
            <a:ext cx="56689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705600" y="27432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Download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prompted to save a file, locate or create a folder on your computer in which to save it</a:t>
            </a:r>
          </a:p>
          <a:p>
            <a:r>
              <a:rPr lang="en-US" dirty="0" smtClean="0"/>
              <a:t>Keep like subjects together in sub directory</a:t>
            </a:r>
          </a:p>
          <a:p>
            <a:r>
              <a:rPr lang="en-US" dirty="0" smtClean="0"/>
              <a:t>If you save to My Documents, you will be saving to  your M Drive, and could fill it quickly</a:t>
            </a:r>
          </a:p>
          <a:p>
            <a:r>
              <a:rPr lang="en-US" dirty="0" smtClean="0"/>
              <a:t>Files in your M Drive are backed up daily</a:t>
            </a:r>
          </a:p>
          <a:p>
            <a:r>
              <a:rPr lang="en-US" dirty="0" smtClean="0"/>
              <a:t>Other files need to be backed up locally—to another drive or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Use the Download Now button to download the file.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017000" cy="6762750"/>
          </a:xfrm>
          <a:noFill/>
        </p:spPr>
      </p:pic>
      <p:sp>
        <p:nvSpPr>
          <p:cNvPr id="5" name="Oval 4"/>
          <p:cNvSpPr/>
          <p:nvPr/>
        </p:nvSpPr>
        <p:spPr>
          <a:xfrm>
            <a:off x="4800600" y="30480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Downloads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You may choose either the Quick Time or Win Media file format</a:t>
            </a:r>
          </a:p>
          <a:p>
            <a:endParaRPr lang="en-US" dirty="0" smtClean="0"/>
          </a:p>
          <a:p>
            <a:r>
              <a:rPr lang="en-US" dirty="0" smtClean="0"/>
              <a:t>I prefer Win Media files because Windows includes the viewer for these files</a:t>
            </a:r>
          </a:p>
          <a:p>
            <a:endParaRPr lang="en-US" dirty="0" smtClean="0"/>
          </a:p>
          <a:p>
            <a:r>
              <a:rPr lang="en-US" dirty="0" smtClean="0"/>
              <a:t>QuickTime must be downloaded and installed before using QuickTime files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Click Save</a:t>
            </a:r>
          </a:p>
          <a:p>
            <a:r>
              <a:rPr lang="en-US" dirty="0" smtClean="0"/>
              <a:t>Give save location and click save again</a:t>
            </a:r>
          </a:p>
          <a:p>
            <a:pPr>
              <a:buFont typeface="Arial" charset="0"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dirty="0" smtClean="0"/>
              <a:t>Click Open to view file without saving it.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 l="25781" r="25781"/>
          <a:stretch>
            <a:fillRect/>
          </a:stretch>
        </p:blipFill>
        <p:spPr bwMode="auto">
          <a:xfrm>
            <a:off x="4572000" y="457200"/>
            <a:ext cx="4724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Save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87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this icon to create a new folder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		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Move up a level with this icon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		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Locate your folder here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l="18750" r="24219" b="33333"/>
          <a:stretch>
            <a:fillRect/>
          </a:stretch>
        </p:blipFill>
        <p:spPr bwMode="auto">
          <a:xfrm>
            <a:off x="3352800" y="1600200"/>
            <a:ext cx="5562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048000" y="1905000"/>
            <a:ext cx="4503683" cy="9485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95600" y="2948152"/>
            <a:ext cx="4451131" cy="86184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3" idx="1"/>
          </p:cNvCxnSpPr>
          <p:nvPr/>
        </p:nvCxnSpPr>
        <p:spPr>
          <a:xfrm rot="5400000" flipH="1" flipV="1">
            <a:off x="2647950" y="4400550"/>
            <a:ext cx="1943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9600" y="3124200"/>
            <a:ext cx="34290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Remember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Search</a:t>
            </a:r>
          </a:p>
          <a:p>
            <a:r>
              <a:rPr lang="en-US" dirty="0" smtClean="0"/>
              <a:t>Preview</a:t>
            </a:r>
          </a:p>
          <a:p>
            <a:r>
              <a:rPr lang="en-US" dirty="0" smtClean="0"/>
              <a:t>Download to your computer and save to:</a:t>
            </a:r>
          </a:p>
          <a:p>
            <a:pPr lvl="1"/>
            <a:r>
              <a:rPr lang="en-US" dirty="0" smtClean="0"/>
              <a:t>My Documents</a:t>
            </a:r>
          </a:p>
          <a:p>
            <a:pPr lvl="1"/>
            <a:r>
              <a:rPr lang="en-US" dirty="0" smtClean="0"/>
              <a:t>A folder you create</a:t>
            </a:r>
          </a:p>
          <a:p>
            <a:pPr lvl="1"/>
            <a:r>
              <a:rPr lang="en-US" dirty="0" smtClean="0"/>
              <a:t>A portable hard drive</a:t>
            </a:r>
          </a:p>
          <a:p>
            <a:r>
              <a:rPr lang="en-US" dirty="0" smtClean="0"/>
              <a:t>Thousands of media files are available on almost every topic.  </a:t>
            </a:r>
          </a:p>
          <a:p>
            <a:r>
              <a:rPr lang="en-US" dirty="0" smtClean="0"/>
              <a:t>Use them wisely and have fun!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sz="11500" dirty="0" smtClean="0"/>
              <a:t>Questions?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For More Help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Contact Mr. Redd</a:t>
            </a:r>
          </a:p>
          <a:p>
            <a:pPr lvl="1"/>
            <a:r>
              <a:rPr lang="en-US" sz="3600" dirty="0" smtClean="0"/>
              <a:t>Office Phone:  385 646-1530</a:t>
            </a:r>
          </a:p>
          <a:p>
            <a:pPr lvl="1"/>
            <a:r>
              <a:rPr lang="en-US" sz="3600" dirty="0" smtClean="0"/>
              <a:t>Email: </a:t>
            </a:r>
            <a:r>
              <a:rPr lang="en-US" sz="3600" dirty="0" smtClean="0">
                <a:hlinkClick r:id="rId2"/>
              </a:rPr>
              <a:t>tjredd@graniteschools.org</a:t>
            </a:r>
            <a:endParaRPr lang="en-US" sz="3600" dirty="0" smtClean="0"/>
          </a:p>
          <a:p>
            <a:pPr lvl="1"/>
            <a:r>
              <a:rPr lang="en-US" sz="3600" dirty="0" smtClean="0"/>
              <a:t>Find me in the school</a:t>
            </a:r>
          </a:p>
          <a:p>
            <a:pPr lvl="2"/>
            <a:r>
              <a:rPr lang="en-US" sz="3200" dirty="0" smtClean="0"/>
              <a:t>My schedule is on my office door</a:t>
            </a:r>
          </a:p>
          <a:p>
            <a:pPr lvl="1"/>
            <a:r>
              <a:rPr lang="en-US" sz="3600" dirty="0" smtClean="0"/>
              <a:t>Cell Phone: 385-646-2341</a:t>
            </a:r>
          </a:p>
          <a:p>
            <a:pPr lvl="1"/>
            <a:r>
              <a:rPr lang="en-US" sz="3600" dirty="0" smtClean="0"/>
              <a:t>Place a note in my mailbox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Required Computer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Explorer Settings</a:t>
            </a:r>
          </a:p>
          <a:p>
            <a:pPr lvl="1"/>
            <a:r>
              <a:rPr lang="en-US" dirty="0" smtClean="0"/>
              <a:t>Resolution 1024x768 (or higher)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Security Settings</a:t>
            </a:r>
          </a:p>
          <a:p>
            <a:pPr lvl="1"/>
            <a:r>
              <a:rPr lang="en-US" dirty="0" smtClean="0"/>
              <a:t>Custom</a:t>
            </a:r>
          </a:p>
          <a:p>
            <a:pPr lvl="1"/>
            <a:r>
              <a:rPr lang="en-US" dirty="0" smtClean="0"/>
              <a:t>Enable  Automatic prompting for Downloads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Changing Your Screen Resolution (Windows XP)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your Computer desktop—(Do </a:t>
            </a:r>
            <a:r>
              <a:rPr lang="en-US" smtClean="0"/>
              <a:t>not </a:t>
            </a:r>
            <a:r>
              <a:rPr lang="en-US" smtClean="0"/>
              <a:t>click </a:t>
            </a:r>
            <a:r>
              <a:rPr lang="en-US" dirty="0" smtClean="0"/>
              <a:t>on an Icon)</a:t>
            </a:r>
          </a:p>
          <a:p>
            <a:endParaRPr lang="en-U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Changing Your Screen Resolution (Windows XP)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smtClean="0"/>
              <a:t>Click Properties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61386" t="17822" r="7921" b="49174"/>
          <a:stretch>
            <a:fillRect/>
          </a:stretch>
        </p:blipFill>
        <p:spPr bwMode="auto">
          <a:xfrm>
            <a:off x="3636963" y="1752600"/>
            <a:ext cx="5480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2476500" y="2781300"/>
            <a:ext cx="327660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Changing Your Screen Resolution (Windows XP)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048000" cy="4525963"/>
          </a:xfrm>
        </p:spPr>
        <p:txBody>
          <a:bodyPr/>
          <a:lstStyle/>
          <a:p>
            <a:r>
              <a:rPr lang="en-US" smtClean="0"/>
              <a:t>Go to the Settings tab </a:t>
            </a:r>
          </a:p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17886" t="6775" r="40649" b="31436"/>
          <a:stretch>
            <a:fillRect/>
          </a:stretch>
        </p:blipFill>
        <p:spPr bwMode="auto">
          <a:xfrm>
            <a:off x="4191000" y="1447800"/>
            <a:ext cx="46482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86600" y="19050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stCxn id="5" idx="2"/>
          </p:cNvCxnSpPr>
          <p:nvPr/>
        </p:nvCxnSpPr>
        <p:spPr>
          <a:xfrm rot="10800000" flipV="1">
            <a:off x="2819400" y="2095500"/>
            <a:ext cx="4267200" cy="266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Changing Your Screen Resolution (Windows XP)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00400" cy="4525963"/>
          </a:xfrm>
        </p:spPr>
        <p:txBody>
          <a:bodyPr/>
          <a:lstStyle/>
          <a:p>
            <a:r>
              <a:rPr lang="en-US" smtClean="0"/>
              <a:t>Move the resolution slider until it shows 1024x768 (or higher) </a:t>
            </a:r>
            <a:endParaRPr lang="en-US" i="1" smtClean="0"/>
          </a:p>
          <a:p>
            <a:r>
              <a:rPr lang="en-US" i="1" smtClean="0"/>
              <a:t>Use the OK </a:t>
            </a:r>
            <a:r>
              <a:rPr lang="en-US" smtClean="0"/>
              <a:t>button to apply the change </a:t>
            </a:r>
          </a:p>
          <a:p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9375" r="34375" b="29167"/>
          <a:stretch>
            <a:fillRect/>
          </a:stretch>
        </p:blipFill>
        <p:spPr bwMode="auto">
          <a:xfrm>
            <a:off x="4343400" y="1447800"/>
            <a:ext cx="45720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0800000">
            <a:off x="2971800" y="3733800"/>
            <a:ext cx="1752600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24400" y="4495800"/>
            <a:ext cx="1905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5486400"/>
            <a:ext cx="3733800" cy="8382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Enabling File Downloads from Internet Explorer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Internet Explorer, Click the Tools menu and then choose Internet Options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6438900"/>
            <a:ext cx="99060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32766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>
            <a:endCxn id="6" idx="3"/>
          </p:cNvCxnSpPr>
          <p:nvPr/>
        </p:nvCxnSpPr>
        <p:spPr>
          <a:xfrm rot="10800000" flipV="1">
            <a:off x="1905000" y="2514600"/>
            <a:ext cx="3124200" cy="876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866900" y="3238500"/>
            <a:ext cx="3886200" cy="2438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Enabling File Downloads from Internet Explorer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smtClean="0"/>
              <a:t>Go to the Security tab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l="781" t="19792" r="57813" b="8333"/>
          <a:stretch>
            <a:fillRect/>
          </a:stretch>
        </p:blipFill>
        <p:spPr bwMode="auto">
          <a:xfrm>
            <a:off x="4724400" y="1447800"/>
            <a:ext cx="5410200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562600" y="19812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507</Words>
  <Application>Microsoft Office PowerPoint</Application>
  <PresentationFormat>On-screen Show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Emedia Training</vt:lpstr>
      <vt:lpstr>What is                  ?</vt:lpstr>
      <vt:lpstr>Required Computer Settings</vt:lpstr>
      <vt:lpstr>Changing Your Screen Resolution (Windows XP)</vt:lpstr>
      <vt:lpstr>Changing Your Screen Resolution (Windows XP)</vt:lpstr>
      <vt:lpstr>Changing Your Screen Resolution (Windows XP)</vt:lpstr>
      <vt:lpstr>Changing Your Screen Resolution (Windows XP)</vt:lpstr>
      <vt:lpstr>Enabling File Downloads from Internet Explorer</vt:lpstr>
      <vt:lpstr>Enabling File Downloads from Internet Explorer</vt:lpstr>
      <vt:lpstr>Enabling File Downloads from Internet Explorer</vt:lpstr>
      <vt:lpstr>Enabling File Downloads from Internet Explorer</vt:lpstr>
      <vt:lpstr>Enabling File Downloads from Internet Explorer</vt:lpstr>
      <vt:lpstr>Enabling File Downloads from Internet Explorer</vt:lpstr>
      <vt:lpstr>How to Find </vt:lpstr>
      <vt:lpstr>Slide 15</vt:lpstr>
      <vt:lpstr>Slide 16</vt:lpstr>
      <vt:lpstr>Slide 17</vt:lpstr>
      <vt:lpstr>Slide 18</vt:lpstr>
      <vt:lpstr>Slide 19</vt:lpstr>
      <vt:lpstr>Slide 20</vt:lpstr>
      <vt:lpstr>Download</vt:lpstr>
      <vt:lpstr>Use the Download Now button to download the file.</vt:lpstr>
      <vt:lpstr>Downloads</vt:lpstr>
      <vt:lpstr>Slide 24</vt:lpstr>
      <vt:lpstr>Save Location</vt:lpstr>
      <vt:lpstr>Remember</vt:lpstr>
      <vt:lpstr>Questions?</vt:lpstr>
      <vt:lpstr>For More Help</vt:lpstr>
    </vt:vector>
  </TitlesOfParts>
  <Company>Granite Schools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Emedia Training</dc:title>
  <dc:creator>tjredd</dc:creator>
  <cp:lastModifiedBy>tjredd</cp:lastModifiedBy>
  <cp:revision>18</cp:revision>
  <dcterms:created xsi:type="dcterms:W3CDTF">2009-10-13T19:57:57Z</dcterms:created>
  <dcterms:modified xsi:type="dcterms:W3CDTF">2009-10-16T14:29:09Z</dcterms:modified>
</cp:coreProperties>
</file>