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57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3" r:id="rId16"/>
    <p:sldId id="274" r:id="rId17"/>
    <p:sldId id="275" r:id="rId18"/>
    <p:sldId id="284" r:id="rId19"/>
    <p:sldId id="289" r:id="rId20"/>
    <p:sldId id="285" r:id="rId21"/>
    <p:sldId id="287" r:id="rId22"/>
    <p:sldId id="286" r:id="rId23"/>
    <p:sldId id="288" r:id="rId24"/>
    <p:sldId id="277" r:id="rId25"/>
    <p:sldId id="280" r:id="rId26"/>
    <p:sldId id="282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3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6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7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9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3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0B3A-8B7D-4222-91F4-9FD5E614230B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6C40-5044-4A5C-B277-4FF5D94FB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www.plicker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err="1" smtClean="0"/>
              <a:t>Plickers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cost effective classroom set of Clickers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In Chrome, go to </a:t>
            </a:r>
            <a:r>
              <a:rPr lang="en-US" dirty="0" smtClean="0">
                <a:hlinkClick r:id="rId2"/>
              </a:rPr>
              <a:t>www.plickers.com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754"/>
            <a:ext cx="9144000" cy="65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049837" cy="4643755"/>
          </a:xfrm>
        </p:spPr>
        <p:txBody>
          <a:bodyPr/>
          <a:lstStyle/>
          <a:p>
            <a:r>
              <a:rPr lang="en-US" dirty="0" smtClean="0"/>
              <a:t>Download the App for your device (phone or tablet)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8635" r="30001" b="49128"/>
          <a:stretch/>
        </p:blipFill>
        <p:spPr>
          <a:xfrm>
            <a:off x="1062990" y="2764471"/>
            <a:ext cx="638937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Sign in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-699" r="-1151" b="54430"/>
          <a:stretch/>
        </p:blipFill>
        <p:spPr>
          <a:xfrm>
            <a:off x="163362" y="2377441"/>
            <a:ext cx="8746476" cy="28689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75270" y="2868930"/>
            <a:ext cx="1034568" cy="605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Register for an account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03"/>
            <a:ext cx="9144000" cy="45891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51103" y="3119653"/>
            <a:ext cx="1578446" cy="605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2733982" cy="4643755"/>
          </a:xfrm>
        </p:spPr>
        <p:txBody>
          <a:bodyPr/>
          <a:lstStyle/>
          <a:p>
            <a:r>
              <a:rPr lang="en-US" dirty="0" smtClean="0"/>
              <a:t>Complete the form to create your account</a:t>
            </a: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69" y="824641"/>
            <a:ext cx="5420481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Sign in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303"/>
            <a:ext cx="9144000" cy="45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On your desktop, computer set up your class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2" y="2516354"/>
            <a:ext cx="7913733" cy="42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Create questions (perhaps in PowerPoint for classroom projection)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74" t="25241" r="2545" b="17315"/>
          <a:stretch/>
        </p:blipFill>
        <p:spPr>
          <a:xfrm>
            <a:off x="1679171" y="2741298"/>
            <a:ext cx="5636028" cy="396746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142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student response cards from the website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800"/>
            <a:ext cx="9144000" cy="41212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43164" y="2362728"/>
            <a:ext cx="737096" cy="526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student response cards from the website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800"/>
            <a:ext cx="9144000" cy="41212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92304" y="4416136"/>
            <a:ext cx="1034568" cy="605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10" y="123016"/>
            <a:ext cx="5744190" cy="6564790"/>
          </a:xfrm>
        </p:spPr>
      </p:pic>
      <p:sp>
        <p:nvSpPr>
          <p:cNvPr id="5" name="TextBox 4"/>
          <p:cNvSpPr txBox="1"/>
          <p:nvPr/>
        </p:nvSpPr>
        <p:spPr>
          <a:xfrm>
            <a:off x="2000250" y="157734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89120" y="157734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50" y="397136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89120" y="397136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4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student response cards from the website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940"/>
            <a:ext cx="9144000" cy="37521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4484" y="2964526"/>
            <a:ext cx="1034568" cy="605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162966"/>
            <a:ext cx="5143499" cy="6617805"/>
          </a:xfrm>
        </p:spPr>
      </p:pic>
      <p:sp>
        <p:nvSpPr>
          <p:cNvPr id="5" name="TextBox 4"/>
          <p:cNvSpPr txBox="1"/>
          <p:nvPr/>
        </p:nvSpPr>
        <p:spPr>
          <a:xfrm>
            <a:off x="388620" y="2573184"/>
            <a:ext cx="7303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Cards per page.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Usually </a:t>
            </a:r>
            <a:r>
              <a:rPr lang="en-US" dirty="0" err="1">
                <a:solidFill>
                  <a:srgbClr val="FF0000"/>
                </a:solidFill>
              </a:rPr>
              <a:t>scannable</a:t>
            </a:r>
            <a:r>
              <a:rPr lang="en-US" dirty="0">
                <a:solidFill>
                  <a:srgbClr val="FF0000"/>
                </a:solidFill>
              </a:rPr>
              <a:t> from </a:t>
            </a:r>
            <a:r>
              <a:rPr lang="en-US" dirty="0" smtClean="0">
                <a:solidFill>
                  <a:srgbClr val="FF0000"/>
                </a:solidFill>
              </a:rPr>
              <a:t>20-25ft.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Less </a:t>
            </a:r>
            <a:r>
              <a:rPr lang="en-US" dirty="0">
                <a:solidFill>
                  <a:srgbClr val="FF0000"/>
                </a:solidFill>
              </a:rPr>
              <a:t>likely to block other cards</a:t>
            </a:r>
          </a:p>
          <a:p>
            <a:r>
              <a:rPr lang="en-US" dirty="0">
                <a:solidFill>
                  <a:srgbClr val="FF0000"/>
                </a:solidFill>
              </a:rPr>
              <a:t>Prints 2 cards per page</a:t>
            </a:r>
          </a:p>
        </p:txBody>
      </p:sp>
    </p:spTree>
    <p:extLst>
      <p:ext uri="{BB962C8B-B14F-4D97-AF65-F5344CB8AC3E}">
        <p14:creationId xmlns:p14="http://schemas.microsoft.com/office/powerpoint/2010/main" val="23629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81"/>
            <a:ext cx="9144000" cy="5787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88265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Larger cards available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109474" y="5181946"/>
            <a:ext cx="931406" cy="521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40" y="137160"/>
            <a:ext cx="5104201" cy="6583680"/>
          </a:xfrm>
        </p:spPr>
      </p:pic>
      <p:sp>
        <p:nvSpPr>
          <p:cNvPr id="5" name="TextBox 4"/>
          <p:cNvSpPr txBox="1"/>
          <p:nvPr/>
        </p:nvSpPr>
        <p:spPr>
          <a:xfrm>
            <a:off x="342900" y="2564606"/>
            <a:ext cx="7303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Card per page.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Usually </a:t>
            </a:r>
            <a:r>
              <a:rPr lang="en-US" dirty="0" err="1">
                <a:solidFill>
                  <a:srgbClr val="FF0000"/>
                </a:solidFill>
              </a:rPr>
              <a:t>scannable</a:t>
            </a:r>
            <a:r>
              <a:rPr lang="en-US" dirty="0">
                <a:solidFill>
                  <a:srgbClr val="FF0000"/>
                </a:solidFill>
              </a:rPr>
              <a:t> from 30-40ft</a:t>
            </a:r>
          </a:p>
          <a:p>
            <a:r>
              <a:rPr lang="en-US" dirty="0">
                <a:solidFill>
                  <a:srgbClr val="FF0000"/>
                </a:solidFill>
              </a:rPr>
              <a:t>More likely to block other cards</a:t>
            </a:r>
          </a:p>
          <a:p>
            <a:r>
              <a:rPr lang="en-US" dirty="0">
                <a:solidFill>
                  <a:srgbClr val="FF0000"/>
                </a:solidFill>
              </a:rPr>
              <a:t>Prints 1 card per page</a:t>
            </a:r>
          </a:p>
        </p:txBody>
      </p:sp>
    </p:spTree>
    <p:extLst>
      <p:ext uri="{BB962C8B-B14F-4D97-AF65-F5344CB8AC3E}">
        <p14:creationId xmlns:p14="http://schemas.microsoft.com/office/powerpoint/2010/main" val="31560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Setup questions on your device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68" y="315251"/>
            <a:ext cx="3153215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Setup questions on your device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67" y="315370"/>
            <a:ext cx="3134162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Tap the camera image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20" y="267739"/>
            <a:ext cx="3124636" cy="62016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35254" y="4930486"/>
            <a:ext cx="1034568" cy="605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3755"/>
          </a:xfrm>
        </p:spPr>
        <p:txBody>
          <a:bodyPr/>
          <a:lstStyle/>
          <a:p>
            <a:r>
              <a:rPr lang="en-US" dirty="0" smtClean="0"/>
              <a:t>Scan your students’ answers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2" y="296318"/>
            <a:ext cx="3077004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727219" cy="4643755"/>
          </a:xfrm>
        </p:spPr>
        <p:txBody>
          <a:bodyPr/>
          <a:lstStyle/>
          <a:p>
            <a:r>
              <a:rPr lang="en-US" dirty="0" smtClean="0"/>
              <a:t>View your students’ responses on your device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40" y="270166"/>
            <a:ext cx="3115110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727219" cy="4643755"/>
          </a:xfrm>
        </p:spPr>
        <p:txBody>
          <a:bodyPr/>
          <a:lstStyle/>
          <a:p>
            <a:r>
              <a:rPr lang="en-US" dirty="0" smtClean="0"/>
              <a:t>Or on your Desktop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9" y="0"/>
            <a:ext cx="4835471" cy="6858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46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69" y="5844406"/>
            <a:ext cx="5943599" cy="468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A	B	C	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37661" r="1771" b="3612"/>
          <a:stretch/>
        </p:blipFill>
        <p:spPr>
          <a:xfrm>
            <a:off x="851701" y="1128058"/>
            <a:ext cx="6324267" cy="4752676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160270" y="3680460"/>
            <a:ext cx="262890" cy="21276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91840" y="3376999"/>
            <a:ext cx="537210" cy="2467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54830" y="3211830"/>
            <a:ext cx="914400" cy="26325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69230" y="4389120"/>
            <a:ext cx="868680" cy="14189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750" y="354330"/>
            <a:ext cx="7665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Man with the Bad Breath.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people in the picture below has bad breath.  Can you find him?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Landmark Quiz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16709" b="52645"/>
          <a:stretch/>
        </p:blipFill>
        <p:spPr>
          <a:xfrm>
            <a:off x="-123825" y="1908680"/>
            <a:ext cx="8873154" cy="4415920"/>
          </a:xfrm>
        </p:spPr>
      </p:pic>
    </p:spTree>
    <p:extLst>
      <p:ext uri="{BB962C8B-B14F-4D97-AF65-F5344CB8AC3E}">
        <p14:creationId xmlns:p14="http://schemas.microsoft.com/office/powerpoint/2010/main" val="7070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2"/>
          <a:stretch/>
        </p:blipFill>
        <p:spPr>
          <a:xfrm>
            <a:off x="1257300" y="-142539"/>
            <a:ext cx="6019800" cy="6162340"/>
          </a:xfrm>
        </p:spPr>
      </p:pic>
    </p:spTree>
    <p:extLst>
      <p:ext uri="{BB962C8B-B14F-4D97-AF65-F5344CB8AC3E}">
        <p14:creationId xmlns:p14="http://schemas.microsoft.com/office/powerpoint/2010/main" val="38596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58" y="342900"/>
            <a:ext cx="5676715" cy="64166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" y="1874837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A    B    C   D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7706" y="1981200"/>
            <a:ext cx="2625040" cy="499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Group 1</a:t>
            </a: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Group 2</a:t>
            </a: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Group 3</a:t>
            </a:r>
          </a:p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Group 4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286"/>
            <a:ext cx="7886700" cy="13255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Quiz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56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golf, what type of ball does one hit?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	Beach Ball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 	Masquerade Ball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	Golf Ball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	Football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481577"/>
            <a:ext cx="2610509" cy="26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n-US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Watermelon		B. Jelly Bean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94804"/>
            <a:ext cx="4255732" cy="439456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39" y="3218567"/>
            <a:ext cx="1217927" cy="1033393"/>
          </a:xfrm>
        </p:spPr>
      </p:pic>
    </p:spTree>
    <p:extLst>
      <p:ext uri="{BB962C8B-B14F-4D97-AF65-F5344CB8AC3E}">
        <p14:creationId xmlns:p14="http://schemas.microsoft.com/office/powerpoint/2010/main" val="34832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9" b="8382"/>
          <a:stretch/>
        </p:blipFill>
        <p:spPr>
          <a:xfrm>
            <a:off x="625147" y="1690689"/>
            <a:ext cx="7674969" cy="53273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Bonus Question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your neighbor the correct answer.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236</Words>
  <Application>Microsoft Office PowerPoint</Application>
  <PresentationFormat>On-screen Show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Plickers</vt:lpstr>
      <vt:lpstr>PowerPoint Presentation</vt:lpstr>
      <vt:lpstr> A B C D</vt:lpstr>
      <vt:lpstr>The Landmark Quiz</vt:lpstr>
      <vt:lpstr>PowerPoint Presentation</vt:lpstr>
      <vt:lpstr>                     A    B    C   D</vt:lpstr>
      <vt:lpstr>Sports Quiz</vt:lpstr>
      <vt:lpstr>Which is BIGGER? A. Watermelon  B. Jelly Bean</vt:lpstr>
      <vt:lpstr>Bonus Question Tell your neighbor the correct answer.</vt:lpstr>
      <vt:lpstr>Plickers</vt:lpstr>
      <vt:lpstr>Plickers</vt:lpstr>
      <vt:lpstr>Plickers</vt:lpstr>
      <vt:lpstr>Plickers</vt:lpstr>
      <vt:lpstr>Plickers</vt:lpstr>
      <vt:lpstr>Plickers</vt:lpstr>
      <vt:lpstr>Plickers</vt:lpstr>
      <vt:lpstr>Plickers</vt:lpstr>
      <vt:lpstr>Plickers</vt:lpstr>
      <vt:lpstr>Plickers</vt:lpstr>
      <vt:lpstr>Plickers</vt:lpstr>
      <vt:lpstr>PowerPoint Presentation</vt:lpstr>
      <vt:lpstr>PowerPoint Presentation</vt:lpstr>
      <vt:lpstr>PowerPoint Presentation</vt:lpstr>
      <vt:lpstr>Plickers</vt:lpstr>
      <vt:lpstr>Plickers</vt:lpstr>
      <vt:lpstr>Plickers</vt:lpstr>
      <vt:lpstr>Plickers</vt:lpstr>
      <vt:lpstr>Plickers</vt:lpstr>
      <vt:lpstr>Plickers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Plickers</dc:title>
  <dc:creator>Redd, Thomas J</dc:creator>
  <cp:lastModifiedBy>Redd, Thomas J</cp:lastModifiedBy>
  <cp:revision>19</cp:revision>
  <dcterms:created xsi:type="dcterms:W3CDTF">2014-04-10T09:48:22Z</dcterms:created>
  <dcterms:modified xsi:type="dcterms:W3CDTF">2014-04-10T12:13:20Z</dcterms:modified>
</cp:coreProperties>
</file>