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AFC1-CC45-46FF-B02A-00158511BD91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E93A-6D85-444A-B0E5-ED20F3D5A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2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AFC1-CC45-46FF-B02A-00158511BD91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E93A-6D85-444A-B0E5-ED20F3D5A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2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AFC1-CC45-46FF-B02A-00158511BD91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E93A-6D85-444A-B0E5-ED20F3D5A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2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AFC1-CC45-46FF-B02A-00158511BD91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E93A-6D85-444A-B0E5-ED20F3D5A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2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AFC1-CC45-46FF-B02A-00158511BD91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E93A-6D85-444A-B0E5-ED20F3D5A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2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AFC1-CC45-46FF-B02A-00158511BD91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E93A-6D85-444A-B0E5-ED20F3D5A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2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AFC1-CC45-46FF-B02A-00158511BD91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E93A-6D85-444A-B0E5-ED20F3D5A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2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AFC1-CC45-46FF-B02A-00158511BD91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E93A-6D85-444A-B0E5-ED20F3D5A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2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AFC1-CC45-46FF-B02A-00158511BD91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E93A-6D85-444A-B0E5-ED20F3D5A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2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AFC1-CC45-46FF-B02A-00158511BD91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E93A-6D85-444A-B0E5-ED20F3D5A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2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AFC1-CC45-46FF-B02A-00158511BD91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BAE93A-6D85-444A-B0E5-ED20F3D5AD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2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58AFC1-CC45-46FF-B02A-00158511BD91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BAE93A-6D85-444A-B0E5-ED20F3D5AD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12000"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752600"/>
            <a:ext cx="9144000" cy="2514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Kindergarten</a:t>
            </a:r>
            <a:br>
              <a:rPr lang="en-US" sz="9600" dirty="0" smtClean="0">
                <a:solidFill>
                  <a:schemeClr val="bg1"/>
                </a:solidFill>
                <a:latin typeface="+mn-lt"/>
              </a:rPr>
            </a:br>
            <a:r>
              <a:rPr lang="en-US" sz="9600" dirty="0" smtClean="0">
                <a:solidFill>
                  <a:schemeClr val="bg1"/>
                </a:solidFill>
                <a:latin typeface="+mn-lt"/>
              </a:rPr>
              <a:t> Sight Words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44196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By Kristi Ericson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7244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go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the baby 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6244" y="1219200"/>
            <a:ext cx="4231558" cy="335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15240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see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S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838200"/>
            <a:ext cx="6072188" cy="395763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648200"/>
            <a:ext cx="9144000" cy="15240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you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Y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066800"/>
            <a:ext cx="3657600" cy="392623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14478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has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he HAS a skatebo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685800"/>
            <a:ext cx="3581400" cy="3962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648200"/>
            <a:ext cx="9144000" cy="15240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we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WE are play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838200"/>
            <a:ext cx="4191000" cy="4191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800600"/>
            <a:ext cx="9144000" cy="15240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am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I AM hung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9832" y="990600"/>
            <a:ext cx="4448168" cy="406697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9530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at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they are AT the z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990600"/>
            <a:ext cx="5419725" cy="40481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724400"/>
            <a:ext cx="9144000" cy="14478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to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walk TO sch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762000"/>
            <a:ext cx="5181600" cy="415347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7244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have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 descr="HA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990600"/>
            <a:ext cx="5109029" cy="3657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876800"/>
            <a:ext cx="9144000" cy="12954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as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as quiet AS a m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990600"/>
            <a:ext cx="5181600" cy="3886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19600"/>
            <a:ext cx="9144000" cy="1572064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the</a:t>
            </a:r>
            <a:endParaRPr lang="en-US" sz="9600" dirty="0">
              <a:solidFill>
                <a:schemeClr val="bg1"/>
              </a:solidFill>
            </a:endParaRPr>
          </a:p>
        </p:txBody>
      </p:sp>
      <p:pic>
        <p:nvPicPr>
          <p:cNvPr id="4" name="Picture 3" descr="THE d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914400"/>
            <a:ext cx="4179978" cy="3505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0292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it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IT is a flow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762000"/>
            <a:ext cx="3124200" cy="42724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876800"/>
            <a:ext cx="9144000" cy="14478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is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it IS col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685800"/>
            <a:ext cx="3781616" cy="44577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66 0.00799  -0.115 0.02797  -0.115 0.04396  C -0.115 0.05861  -0.067 0.06927  -0.003 0.06927  C 0.061 0.06927  0.115 0.05861  0.115 0.04396  C 0.115 0.02797  0.059 0.02398  -0.005 0.03463  C -0.068 0.04662  -0.115 0.0666  -0.115 0.08126  C -0.115 0.09591  -0.066 0.1079  -0.003 0.1079  C 0.061 0.1079  0.115 0.09591  0.115 0.08126  C 0.115 0.0666  0.059 0.06261  -0.004 0.07327  C -0.068 0.08392  -0.115 0.1039  -0.115 0.11856  C -0.115 0.13454  -0.066 0.14653  -0.002 0.14653  C 0.061 0.14653  0.115 0.13454  0.115 0.11856  C 0.115 0.10524  0.059 0.10124  -0.004 0.11056  C -0.067 0.12122  -0.115 0.14253  -0.115 0.15719  C -0.115 0.17184  -0.065 0.18383  -0.002 0.18383  C 0.063 0.18383  0.115 0.17184  0.115 0.15719  C 0.115 0.14253  0.06 0.13854  -0.003 0.1492  C -0.066 0.15985  -0.115 0.17983  -0.115 0.19449  C -0.115 0.21047  -0.065 0.22113  -0.001 0.22113  C 0.063 0.22113  0.115 0.20914  0.115 0.19449  C 0.115 0.17983  0.06 0.17584  -0.003 0.18649  C -0.066 0.19715  -0.115 0.21846  -0.115 0.23179  C -0.115 0.24644  -0.064 0.25843  -0.001 0.25843  C 0.063 0.25843  0.115 0.24644  0.115 0.23179  C 0.115 0.21846  0.061 0.21447  -0.003 0.22379  C -0.066 0.23445  -0.115 0.25576  -0.115 0.27042  C -0.115 0.28374  -0.064 0.29706  0 0.29706  C 0.064 0.29706  0.115 0.28507  0.115 0.27042  C 0.115 0.25576  0.061 0.25177  -0.002 0.26242  C -0.065 0.27308  -0.116 0.29306  -0.115 0.30772  C -0.114 0.32237  -0.064 0.33302  0 0.33302  C 0.064 0.33302  0.115 0.32104  0.115 0.30638  C 0.115 0.29306  0.063 0.28907  0 0.30105  E" pathEditMode="relative" ptsTypes="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876800"/>
            <a:ext cx="9144000" cy="15240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can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we CAN lea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838200"/>
            <a:ext cx="5486400" cy="411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953000"/>
            <a:ext cx="9144000" cy="14478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his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shake HIS h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990600"/>
            <a:ext cx="4043440" cy="40710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029200"/>
            <a:ext cx="9144000" cy="14478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on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cat is ON a bran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838200"/>
            <a:ext cx="5715000" cy="4286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876800"/>
            <a:ext cx="9144000" cy="14478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him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they threw leaves at H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922024"/>
            <a:ext cx="6248400" cy="40246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0292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did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we DID 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3740" y="762000"/>
            <a:ext cx="4366425" cy="411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0292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got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she's GOT the foot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914400"/>
            <a:ext cx="6172200" cy="4191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9530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not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she does NOT like 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990600"/>
            <a:ext cx="4343400" cy="411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8768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big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838200"/>
            <a:ext cx="4593252" cy="39338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419600"/>
            <a:ext cx="9144000" cy="17526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in</a:t>
            </a:r>
            <a:endParaRPr lang="en-US" sz="9600" dirty="0">
              <a:solidFill>
                <a:schemeClr val="bg1"/>
              </a:solidFill>
            </a:endParaRPr>
          </a:p>
        </p:txBody>
      </p:sp>
      <p:pic>
        <p:nvPicPr>
          <p:cNvPr id="6" name="Picture 5" descr="IN his she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990600"/>
            <a:ext cx="4648200" cy="33413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8768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for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a gift FOR y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762000"/>
            <a:ext cx="4210050" cy="4191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0292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but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choose one BUT not m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914400"/>
            <a:ext cx="5029200" cy="4038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up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the balloons are UP in the s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066800"/>
            <a:ext cx="5562600" cy="41719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all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 descr="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838200"/>
            <a:ext cx="6108700" cy="40893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her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 descr="H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838200"/>
            <a:ext cx="4076700" cy="40767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they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 descr="TH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219200"/>
            <a:ext cx="5282565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was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 descr="W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990600"/>
            <a:ext cx="4534829" cy="4267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like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 descr="LIK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990600"/>
            <a:ext cx="4953000" cy="384040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with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 descr="WI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1295400"/>
            <a:ext cx="4953000" cy="3810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were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 descr="WE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066800"/>
            <a:ext cx="5750505" cy="3886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495800"/>
            <a:ext cx="9144000" cy="17526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and</a:t>
            </a:r>
            <a:endParaRPr lang="en-US" sz="9600" dirty="0">
              <a:solidFill>
                <a:schemeClr val="bg1"/>
              </a:solidFill>
            </a:endParaRPr>
          </a:p>
        </p:txBody>
      </p:sp>
      <p:pic>
        <p:nvPicPr>
          <p:cNvPr id="6" name="Picture 5" descr="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219200"/>
            <a:ext cx="4064000" cy="304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look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 descr="L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990600"/>
            <a:ext cx="4972050" cy="39776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do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 descr="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533400"/>
            <a:ext cx="3505199" cy="43989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be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 descr="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533400"/>
            <a:ext cx="4343400" cy="4343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there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 descr="THE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143000"/>
            <a:ext cx="6477000" cy="39135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an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 descr="life_cycle of AN 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007745"/>
            <a:ext cx="5029200" cy="40690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what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 descr="WH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066800"/>
            <a:ext cx="4965700" cy="3886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that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 descr="Choco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1" y="1295400"/>
            <a:ext cx="2438400" cy="1904999"/>
          </a:xfrm>
          <a:prstGeom prst="rect">
            <a:avLst/>
          </a:prstGeom>
        </p:spPr>
      </p:pic>
      <p:pic>
        <p:nvPicPr>
          <p:cNvPr id="5" name="Picture 4" descr="chocolateall th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1295400"/>
            <a:ext cx="2883877" cy="1924050"/>
          </a:xfrm>
          <a:prstGeom prst="rect">
            <a:avLst/>
          </a:prstGeom>
        </p:spPr>
      </p:pic>
      <p:pic>
        <p:nvPicPr>
          <p:cNvPr id="6" name="Picture 5" descr="discount-chocola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200400"/>
            <a:ext cx="2514600" cy="1752600"/>
          </a:xfrm>
          <a:prstGeom prst="rect">
            <a:avLst/>
          </a:prstGeom>
        </p:spPr>
      </p:pic>
      <p:pic>
        <p:nvPicPr>
          <p:cNvPr id="7" name="Picture 6" descr="That chocola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3600" y="3200400"/>
            <a:ext cx="2667000" cy="17286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get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 descr="G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143000"/>
            <a:ext cx="5749246" cy="38376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out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 descr="the puppies are 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8655" y="1066800"/>
            <a:ext cx="5596677" cy="4191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us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 descr="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183640"/>
            <a:ext cx="4495800" cy="38963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191000"/>
            <a:ext cx="9144000" cy="17526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had</a:t>
            </a:r>
            <a:endParaRPr lang="en-US" sz="9600" dirty="0">
              <a:solidFill>
                <a:schemeClr val="bg1"/>
              </a:solidFill>
            </a:endParaRPr>
          </a:p>
        </p:txBody>
      </p:sp>
      <p:pic>
        <p:nvPicPr>
          <p:cNvPr id="6" name="Picture 5" descr="cat HAD kitte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990600"/>
            <a:ext cx="4572000" cy="3124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she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 descr="S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838200"/>
            <a:ext cx="3733800" cy="41088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when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 descr="WH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762000"/>
            <a:ext cx="4267200" cy="42814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here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 descr="Valley Crest Map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914400"/>
            <a:ext cx="8283506" cy="411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then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 descr="TH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066800"/>
            <a:ext cx="5384800" cy="4038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343400"/>
            <a:ext cx="9144000" cy="17526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a</a:t>
            </a:r>
            <a:endParaRPr lang="en-US" sz="9600" dirty="0">
              <a:solidFill>
                <a:schemeClr val="bg1"/>
              </a:solidFill>
            </a:endParaRPr>
          </a:p>
        </p:txBody>
      </p:sp>
      <p:pic>
        <p:nvPicPr>
          <p:cNvPr id="6" name="Picture 5" descr="A l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066800"/>
            <a:ext cx="3200400" cy="357901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495800"/>
            <a:ext cx="9144000" cy="14478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of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 descr="glass-of-mi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1600" y="1295400"/>
            <a:ext cx="4064000" cy="304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267200"/>
            <a:ext cx="9144000" cy="16764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he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HE is play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914400"/>
            <a:ext cx="4357116" cy="3543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648200"/>
            <a:ext cx="9144000" cy="15240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n-lt"/>
              </a:rPr>
              <a:t>I</a:t>
            </a:r>
            <a:endParaRPr lang="en-US" sz="9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I miss y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685800"/>
            <a:ext cx="5372100" cy="35671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2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2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2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2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2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2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2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2.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2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Words>56</Words>
  <Application>Microsoft Office PowerPoint</Application>
  <PresentationFormat>On-screen Show (4:3)</PresentationFormat>
  <Paragraphs>54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Flow</vt:lpstr>
      <vt:lpstr>Kindergarten  Sight Words</vt:lpstr>
      <vt:lpstr>Slide 2</vt:lpstr>
      <vt:lpstr>Slide 3</vt:lpstr>
      <vt:lpstr>Slide 4</vt:lpstr>
      <vt:lpstr>Slide 5</vt:lpstr>
      <vt:lpstr>Slide 6</vt:lpstr>
      <vt:lpstr>of</vt:lpstr>
      <vt:lpstr>he</vt:lpstr>
      <vt:lpstr>I</vt:lpstr>
      <vt:lpstr>go</vt:lpstr>
      <vt:lpstr>see</vt:lpstr>
      <vt:lpstr>you</vt:lpstr>
      <vt:lpstr>has</vt:lpstr>
      <vt:lpstr>we</vt:lpstr>
      <vt:lpstr>am</vt:lpstr>
      <vt:lpstr>at</vt:lpstr>
      <vt:lpstr>to</vt:lpstr>
      <vt:lpstr>have</vt:lpstr>
      <vt:lpstr>as</vt:lpstr>
      <vt:lpstr>it</vt:lpstr>
      <vt:lpstr>is</vt:lpstr>
      <vt:lpstr>can</vt:lpstr>
      <vt:lpstr>his</vt:lpstr>
      <vt:lpstr>on</vt:lpstr>
      <vt:lpstr>him</vt:lpstr>
      <vt:lpstr>did</vt:lpstr>
      <vt:lpstr>got</vt:lpstr>
      <vt:lpstr>not</vt:lpstr>
      <vt:lpstr>big</vt:lpstr>
      <vt:lpstr>for</vt:lpstr>
      <vt:lpstr>but</vt:lpstr>
      <vt:lpstr>up</vt:lpstr>
      <vt:lpstr>all</vt:lpstr>
      <vt:lpstr>her</vt:lpstr>
      <vt:lpstr>they</vt:lpstr>
      <vt:lpstr>was</vt:lpstr>
      <vt:lpstr>like</vt:lpstr>
      <vt:lpstr>with</vt:lpstr>
      <vt:lpstr>were</vt:lpstr>
      <vt:lpstr>look</vt:lpstr>
      <vt:lpstr>do</vt:lpstr>
      <vt:lpstr>be</vt:lpstr>
      <vt:lpstr>there</vt:lpstr>
      <vt:lpstr>an</vt:lpstr>
      <vt:lpstr>what</vt:lpstr>
      <vt:lpstr>that</vt:lpstr>
      <vt:lpstr>get</vt:lpstr>
      <vt:lpstr>out</vt:lpstr>
      <vt:lpstr>us</vt:lpstr>
      <vt:lpstr>she</vt:lpstr>
      <vt:lpstr>when</vt:lpstr>
      <vt:lpstr>here</vt:lpstr>
      <vt:lpstr>then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tjredd</cp:lastModifiedBy>
  <cp:revision>90</cp:revision>
  <dcterms:created xsi:type="dcterms:W3CDTF">2011-04-01T00:45:37Z</dcterms:created>
  <dcterms:modified xsi:type="dcterms:W3CDTF">2011-04-29T19:54:21Z</dcterms:modified>
</cp:coreProperties>
</file>