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1" r:id="rId7"/>
    <p:sldId id="260" r:id="rId8"/>
    <p:sldId id="263" r:id="rId9"/>
    <p:sldId id="264" r:id="rId10"/>
    <p:sldId id="265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5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04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5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9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5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8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2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43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4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1F40D-4E68-4CDB-A367-6DB38C0A79AB}" type="datetimeFigureOut">
              <a:rPr lang="en-US" smtClean="0"/>
              <a:t>10/24/2014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2F99-62E2-44AF-A0B5-A4BF505E1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4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omshelppages.weebly.com/team-viewer.html" TargetMode="External"/><Relationship Id="rId2" Type="http://schemas.openxmlformats.org/officeDocument/2006/relationships/hyperlink" Target="http://www.teamviewer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Team Viewer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October 31,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0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This is your Desktop screen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092200"/>
            <a:ext cx="7825957" cy="55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03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Click Remote Control in top left corner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092200"/>
            <a:ext cx="7825957" cy="55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87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500062"/>
            <a:ext cx="5321300" cy="3944938"/>
          </a:xfrm>
        </p:spPr>
        <p:txBody>
          <a:bodyPr/>
          <a:lstStyle/>
          <a:p>
            <a:r>
              <a:rPr lang="en-US" dirty="0" smtClean="0"/>
              <a:t>Allow control on your device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Remote control the device from the desktop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678" y="152400"/>
            <a:ext cx="3636544" cy="6540500"/>
          </a:xfrm>
        </p:spPr>
      </p:pic>
    </p:spTree>
    <p:extLst>
      <p:ext uri="{BB962C8B-B14F-4D97-AF65-F5344CB8AC3E}">
        <p14:creationId xmlns:p14="http://schemas.microsoft.com/office/powerpoint/2010/main" val="1001300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500062"/>
            <a:ext cx="5321300" cy="3944938"/>
          </a:xfrm>
        </p:spPr>
        <p:txBody>
          <a:bodyPr/>
          <a:lstStyle/>
          <a:p>
            <a:r>
              <a:rPr lang="en-US" dirty="0" smtClean="0"/>
              <a:t>Allow control on your device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Remote control the device from the desktop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10" y="177800"/>
            <a:ext cx="3584464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3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information: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www.teamviewer.com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tomshelppages.weebly.com/team-viewer.html</a:t>
            </a:r>
            <a:r>
              <a:rPr lang="en-US" dirty="0" smtClean="0"/>
              <a:t> </a:t>
            </a:r>
          </a:p>
          <a:p>
            <a:endParaRPr lang="en-US"/>
          </a:p>
          <a:p>
            <a:r>
              <a:rPr lang="en-US" smtClean="0"/>
              <a:t>   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8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Video</a:t>
            </a:r>
            <a:endParaRPr lang="en-US" dirty="0"/>
          </a:p>
        </p:txBody>
      </p:sp>
      <p:pic>
        <p:nvPicPr>
          <p:cNvPr id="4" name="TeamViewer 7   Remote Control any Compu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4115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Download and install on your Computer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3908"/>
            <a:ext cx="5181600" cy="4134771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Go to Teamviewer.com</a:t>
            </a:r>
          </a:p>
          <a:p>
            <a:r>
              <a:rPr lang="en-US" dirty="0" smtClean="0"/>
              <a:t>Download</a:t>
            </a:r>
          </a:p>
          <a:p>
            <a:r>
              <a:rPr lang="en-US" dirty="0" smtClean="0"/>
              <a:t>Run and install</a:t>
            </a:r>
          </a:p>
          <a:p>
            <a:pPr lvl="1"/>
            <a:r>
              <a:rPr lang="en-US" dirty="0" smtClean="0"/>
              <a:t>Be sure to check the Free for personal use box as you install</a:t>
            </a:r>
          </a:p>
          <a:p>
            <a:r>
              <a:rPr lang="en-US" dirty="0" smtClean="0"/>
              <a:t>Create your Team Viewer account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6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a password for each device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41" y="1825625"/>
            <a:ext cx="4958917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Enter the Personal Password information</a:t>
            </a:r>
          </a:p>
          <a:p>
            <a:r>
              <a:rPr lang="en-US" dirty="0" smtClean="0"/>
              <a:t>Create your Team Viewer account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for your iPad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1" y="1825625"/>
            <a:ext cx="4688277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Go to the App Store</a:t>
            </a:r>
          </a:p>
          <a:p>
            <a:r>
              <a:rPr lang="en-US" dirty="0" smtClean="0"/>
              <a:t>Search TeamViewer Remote</a:t>
            </a:r>
          </a:p>
          <a:p>
            <a:r>
              <a:rPr lang="en-US" dirty="0" smtClean="0"/>
              <a:t>Install</a:t>
            </a:r>
          </a:p>
          <a:p>
            <a:pPr lvl="1"/>
            <a:r>
              <a:rPr lang="en-US" dirty="0" smtClean="0"/>
              <a:t>Be sure to check the Free for personal use box as you install</a:t>
            </a:r>
          </a:p>
          <a:p>
            <a:r>
              <a:rPr lang="en-US" dirty="0" smtClean="0"/>
              <a:t>Use your Team Viewer account information on all devices</a:t>
            </a:r>
          </a:p>
        </p:txBody>
      </p:sp>
    </p:spTree>
    <p:extLst>
      <p:ext uri="{BB962C8B-B14F-4D97-AF65-F5344CB8AC3E}">
        <p14:creationId xmlns:p14="http://schemas.microsoft.com/office/powerpoint/2010/main" val="189993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Computing Devices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may add </a:t>
            </a:r>
            <a:r>
              <a:rPr lang="en-US" dirty="0" smtClean="0"/>
              <a:t>all your computing devices</a:t>
            </a:r>
            <a:endParaRPr lang="en-US" dirty="0" smtClean="0"/>
          </a:p>
          <a:p>
            <a:r>
              <a:rPr lang="en-US" dirty="0" smtClean="0"/>
              <a:t>Be sure to use your Team Viewer account information for all </a:t>
            </a:r>
            <a:r>
              <a:rPr lang="en-US" dirty="0" smtClean="0"/>
              <a:t>your additional </a:t>
            </a:r>
            <a:r>
              <a:rPr lang="en-US" dirty="0" smtClean="0"/>
              <a:t>devices</a:t>
            </a:r>
          </a:p>
          <a:p>
            <a:r>
              <a:rPr lang="en-US" dirty="0" smtClean="0"/>
              <a:t>Enter Passwords for each device	</a:t>
            </a:r>
          </a:p>
          <a:p>
            <a:pPr lvl="1"/>
            <a:r>
              <a:rPr lang="en-US" dirty="0" smtClean="0"/>
              <a:t>You may use the same password for each device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your account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05205"/>
            <a:ext cx="5181600" cy="319217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Open the Computers and Contacts button</a:t>
            </a:r>
          </a:p>
          <a:p>
            <a:r>
              <a:rPr lang="en-US" dirty="0" smtClean="0"/>
              <a:t>Complete the login for your account</a:t>
            </a:r>
          </a:p>
          <a:p>
            <a:r>
              <a:rPr lang="en-US" dirty="0" smtClean="0"/>
              <a:t>Click on any computer in the top of the window</a:t>
            </a:r>
          </a:p>
          <a:p>
            <a:r>
              <a:rPr lang="en-US" dirty="0" smtClean="0"/>
              <a:t>You will connected to your remote Computer</a:t>
            </a:r>
          </a:p>
        </p:txBody>
      </p:sp>
    </p:spTree>
    <p:extLst>
      <p:ext uri="{BB962C8B-B14F-4D97-AF65-F5344CB8AC3E}">
        <p14:creationId xmlns:p14="http://schemas.microsoft.com/office/powerpoint/2010/main" val="316459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Reaching your iPad remotely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16" y="1825625"/>
            <a:ext cx="4677568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Install </a:t>
            </a:r>
            <a:r>
              <a:rPr lang="en-US" b="1" dirty="0" smtClean="0"/>
              <a:t>TeamViewer </a:t>
            </a:r>
            <a:r>
              <a:rPr lang="en-US" b="1" dirty="0" err="1" smtClean="0"/>
              <a:t>QuickSupport</a:t>
            </a:r>
            <a:r>
              <a:rPr lang="en-US" b="1" dirty="0" smtClean="0"/>
              <a:t> </a:t>
            </a:r>
            <a:r>
              <a:rPr lang="en-US" dirty="0" smtClean="0"/>
              <a:t>to control your iPad with your computer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092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395200" cy="6926028"/>
          </a:xfrm>
        </p:spPr>
      </p:pic>
    </p:spTree>
    <p:extLst>
      <p:ext uri="{BB962C8B-B14F-4D97-AF65-F5344CB8AC3E}">
        <p14:creationId xmlns:p14="http://schemas.microsoft.com/office/powerpoint/2010/main" val="48489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195</Words>
  <Application>Microsoft Office PowerPoint</Application>
  <PresentationFormat>Widescreen</PresentationFormat>
  <Paragraphs>39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Team Viewer</vt:lpstr>
      <vt:lpstr>Overview Video</vt:lpstr>
      <vt:lpstr>Download and install on your Computer</vt:lpstr>
      <vt:lpstr>Create a password for each device</vt:lpstr>
      <vt:lpstr>App for your iPad</vt:lpstr>
      <vt:lpstr>Additional Computing Devices</vt:lpstr>
      <vt:lpstr>Using your account</vt:lpstr>
      <vt:lpstr>Reaching your iPad remotely</vt:lpstr>
      <vt:lpstr>PowerPoint Presentation</vt:lpstr>
      <vt:lpstr>This is your Desktop screen</vt:lpstr>
      <vt:lpstr>Click Remote Control in top left corner</vt:lpstr>
      <vt:lpstr>Allow control on your device  Remote control the device from the desktop</vt:lpstr>
      <vt:lpstr>Allow control on your device  Remote control the device from the desktop</vt:lpstr>
      <vt:lpstr>More information:</vt:lpstr>
    </vt:vector>
  </TitlesOfParts>
  <Company>Granite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Viewer</dc:title>
  <dc:creator>Redd, Thomas J</dc:creator>
  <cp:lastModifiedBy>Thomas Redd</cp:lastModifiedBy>
  <cp:revision>7</cp:revision>
  <dcterms:created xsi:type="dcterms:W3CDTF">2014-10-24T21:30:33Z</dcterms:created>
  <dcterms:modified xsi:type="dcterms:W3CDTF">2014-10-25T02:14:56Z</dcterms:modified>
</cp:coreProperties>
</file>