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58" r:id="rId6"/>
    <p:sldId id="261" r:id="rId7"/>
    <p:sldId id="267" r:id="rId8"/>
    <p:sldId id="262" r:id="rId9"/>
    <p:sldId id="266" r:id="rId10"/>
    <p:sldId id="264" r:id="rId11"/>
    <p:sldId id="263" r:id="rId12"/>
    <p:sldId id="265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70EA-2718-47E6-A5CA-113DC0DBF1C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329C-F587-4D90-A9A5-4832A7CA4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9329C-F587-4D90-A9A5-4832A7CA4B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871787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scene3d>
              <a:camera prst="orthographicFront"/>
              <a:lightRig rig="soft" dir="t"/>
            </a:scene3d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447800"/>
            <a:ext cx="2971800" cy="1328738"/>
          </a:xfrm>
        </p:spPr>
        <p:txBody>
          <a:bodyPr anchor="b">
            <a:scene3d>
              <a:camera prst="orthographicFront"/>
              <a:lightRig rig="soft" dir="t"/>
            </a:scene3d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8"/>
            <a:ext cx="297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00000">
            <a:off x="4275668" y="1323975"/>
            <a:ext cx="3657600" cy="36576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42E5897-5342-4C5B-8012-378E74B8AFF6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2C31529-18DD-43D6-B962-84A0EB0ADF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tx2"/>
          </a:solidFill>
          <a:effectLst>
            <a:outerShdw blurRad="50800" dist="25400" dir="5400000" algn="t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b.tt/gzjeDW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Your Phone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PowerPoint</a:t>
            </a:r>
            <a:endParaRPr lang="en-US" dirty="0"/>
          </a:p>
        </p:txBody>
      </p:sp>
      <p:pic>
        <p:nvPicPr>
          <p:cNvPr id="1026" name="Picture 2" descr="C:\Documents and Settings\Heidi Meenen\Local Settings\Temporary Internet Files\Content.IE5\TLRGMFHQ\MC9001877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267200"/>
            <a:ext cx="2617082" cy="197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Set Your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Click on the down arrow by the colored circle by your name.</a:t>
            </a:r>
          </a:p>
          <a:p>
            <a:r>
              <a:rPr lang="en-US" dirty="0" smtClean="0"/>
              <a:t>Then set your status.</a:t>
            </a:r>
            <a:endParaRPr lang="en-US" dirty="0"/>
          </a:p>
        </p:txBody>
      </p:sp>
      <p:pic>
        <p:nvPicPr>
          <p:cNvPr id="7" name="Content Placeholder 6" descr="Image 7 A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610493" cy="4391655"/>
          </a:xfrm>
        </p:spPr>
      </p:pic>
      <p:sp>
        <p:nvSpPr>
          <p:cNvPr id="8" name="Oval 7"/>
          <p:cNvSpPr/>
          <p:nvPr/>
        </p:nvSpPr>
        <p:spPr>
          <a:xfrm>
            <a:off x="4876800" y="1905000"/>
            <a:ext cx="838200" cy="381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2133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Find a Phone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find someone’s phone number just click on the drop down next to the phone icon.</a:t>
            </a:r>
          </a:p>
          <a:p>
            <a:r>
              <a:rPr lang="en-US" dirty="0" smtClean="0"/>
              <a:t>Then click on communicator call.</a:t>
            </a:r>
            <a:endParaRPr lang="en-US" dirty="0"/>
          </a:p>
        </p:txBody>
      </p:sp>
      <p:pic>
        <p:nvPicPr>
          <p:cNvPr id="5" name="Content Placeholder 4" descr="Image 4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089" y="1524000"/>
            <a:ext cx="4514911" cy="4017005"/>
          </a:xfrm>
        </p:spPr>
      </p:pic>
      <p:sp>
        <p:nvSpPr>
          <p:cNvPr id="6" name="Oval 5"/>
          <p:cNvSpPr/>
          <p:nvPr/>
        </p:nvSpPr>
        <p:spPr>
          <a:xfrm>
            <a:off x="7162800" y="2667000"/>
            <a:ext cx="457200" cy="2286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743200"/>
            <a:ext cx="3505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077200" y="3276600"/>
            <a:ext cx="3810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3657600"/>
            <a:ext cx="1752600" cy="304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62400" y="3810000"/>
            <a:ext cx="35814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Options within the Conversation Window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can see the status of your call.</a:t>
            </a:r>
          </a:p>
          <a:p>
            <a:r>
              <a:rPr lang="en-US" dirty="0" smtClean="0"/>
              <a:t>Or you can send an instant message.</a:t>
            </a:r>
            <a:endParaRPr lang="en-US" dirty="0"/>
          </a:p>
        </p:txBody>
      </p:sp>
      <p:pic>
        <p:nvPicPr>
          <p:cNvPr id="5" name="Content Placeholder 4" descr="Image 5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524000"/>
            <a:ext cx="3301966" cy="2886117"/>
          </a:xfrm>
        </p:spPr>
      </p:pic>
      <p:pic>
        <p:nvPicPr>
          <p:cNvPr id="6" name="Picture 5" descr="Image 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57600"/>
            <a:ext cx="3283914" cy="28456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19800" y="1524000"/>
            <a:ext cx="2438400" cy="13716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10000" y="2133600"/>
            <a:ext cx="2362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334000" y="3505200"/>
            <a:ext cx="2819400" cy="27432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3352800"/>
            <a:ext cx="1752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set your status to busy or unavailable then the calls that come in will go to your email where you can listen to them.</a:t>
            </a:r>
          </a:p>
          <a:p>
            <a:r>
              <a:rPr lang="en-US" dirty="0" smtClean="0"/>
              <a:t>You can call out just by dialing the number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Remember:  Do not call any school staff with regular phones (385-646-5061 numbers.)  They cannot answer you.</a:t>
            </a:r>
          </a:p>
          <a:p>
            <a:pPr lvl="1"/>
            <a:r>
              <a:rPr lang="en-US" dirty="0" smtClean="0"/>
              <a:t>Jane, </a:t>
            </a:r>
            <a:r>
              <a:rPr lang="en-US" dirty="0" err="1" smtClean="0"/>
              <a:t>Tawni</a:t>
            </a:r>
            <a:r>
              <a:rPr lang="en-US" dirty="0" smtClean="0"/>
              <a:t>, Tom, Joni, Mindy, Kathy, etc.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Details…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see details about many more Office Communicator options, go to this address: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		 </a:t>
            </a:r>
            <a:r>
              <a:rPr lang="en-US" dirty="0" smtClean="0">
                <a:hlinkClick r:id="rId2"/>
              </a:rPr>
              <a:t>http://db.tt/gzjeDWI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o</a:t>
            </a:r>
            <a:r>
              <a:rPr lang="en-US" dirty="0" smtClean="0"/>
              <a:t>r check out the school website for the manual.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Your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plug into the USB port on your computer.  You will find USB ports on the front or back of your computer.</a:t>
            </a:r>
          </a:p>
          <a:p>
            <a:r>
              <a:rPr lang="en-US" dirty="0" smtClean="0"/>
              <a:t>If you have a laptop the ports are on the side or back of the computer.</a:t>
            </a:r>
            <a:endParaRPr lang="en-US" dirty="0"/>
          </a:p>
        </p:txBody>
      </p:sp>
      <p:pic>
        <p:nvPicPr>
          <p:cNvPr id="4" name="Picture 3" descr="US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962400"/>
            <a:ext cx="2457450" cy="211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Phone Used Office </a:t>
            </a:r>
            <a:r>
              <a:rPr lang="en-US" dirty="0" err="1" smtClean="0"/>
              <a:t>Commnicator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Communicator is the software that controls your phone</a:t>
            </a:r>
          </a:p>
          <a:p>
            <a:r>
              <a:rPr lang="en-US" dirty="0" smtClean="0"/>
              <a:t>Be sure Office Communicator is installed correctly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Communicator?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instant messaging software.</a:t>
            </a:r>
          </a:p>
          <a:p>
            <a:r>
              <a:rPr lang="en-US" dirty="0" smtClean="0"/>
              <a:t>It is the program that the phones will use to make calls. </a:t>
            </a:r>
          </a:p>
          <a:p>
            <a:r>
              <a:rPr lang="en-US" dirty="0" smtClean="0"/>
              <a:t>You can use it to type messages to others, send files, or call other people.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in to Communicator</a:t>
            </a:r>
            <a:endParaRPr lang="en-US" dirty="0"/>
          </a:p>
        </p:txBody>
      </p:sp>
      <p:pic>
        <p:nvPicPr>
          <p:cNvPr id="4" name="Content Placeholder 3" descr="Image_1_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447800"/>
            <a:ext cx="3591426" cy="4467849"/>
          </a:xfrm>
        </p:spPr>
      </p:pic>
      <p:sp>
        <p:nvSpPr>
          <p:cNvPr id="5" name="TextBox 4"/>
          <p:cNvSpPr txBox="1"/>
          <p:nvPr/>
        </p:nvSpPr>
        <p:spPr>
          <a:xfrm>
            <a:off x="1143000" y="1752600"/>
            <a:ext cx="342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Check that the user name is your email address.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Your password is the same as your email password.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/>
            <a:r>
              <a:rPr lang="en-US" sz="2800" dirty="0" smtClean="0">
                <a:solidFill>
                  <a:srgbClr val="FF0000"/>
                </a:solidFill>
              </a:rPr>
              <a:t>(Note: This should happen automatically when you log in.)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3048000"/>
            <a:ext cx="3352800" cy="685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91000" y="2743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05400" y="3810000"/>
            <a:ext cx="2971800" cy="685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40386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is the Communicator 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you look in the lower right side of your computer screen you will find the communicator icon.  </a:t>
            </a:r>
          </a:p>
          <a:p>
            <a:r>
              <a:rPr lang="en-US" dirty="0" smtClean="0"/>
              <a:t>It is green if you are signed in and gray with a red x if you are signed out.</a:t>
            </a:r>
          </a:p>
          <a:p>
            <a:r>
              <a:rPr lang="en-US" dirty="0" smtClean="0"/>
              <a:t>If you click on the icon it will open a window that will allow you to select a task.  Click open to see contacts.</a:t>
            </a:r>
            <a:endParaRPr lang="en-US" dirty="0"/>
          </a:p>
        </p:txBody>
      </p:sp>
      <p:pic>
        <p:nvPicPr>
          <p:cNvPr id="6" name="Content Placeholder 5" descr="Image_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62199" cy="543755"/>
          </a:xfrm>
        </p:spPr>
      </p:pic>
      <p:sp>
        <p:nvSpPr>
          <p:cNvPr id="7" name="Oval 6"/>
          <p:cNvSpPr/>
          <p:nvPr/>
        </p:nvSpPr>
        <p:spPr>
          <a:xfrm>
            <a:off x="4953000" y="1752600"/>
            <a:ext cx="304800" cy="6096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V="1">
            <a:off x="3962400" y="20574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Image 3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666999"/>
            <a:ext cx="3124200" cy="272657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410200" y="4191000"/>
            <a:ext cx="1752600" cy="3810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67200" y="4419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8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209800"/>
            <a:ext cx="5257800" cy="34616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 if I can’t find the icon in the sys tray?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3048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Go to Start.</a:t>
            </a:r>
          </a:p>
          <a:p>
            <a:r>
              <a:rPr lang="en-US" dirty="0" smtClean="0"/>
              <a:t>Then All Programs.</a:t>
            </a:r>
          </a:p>
          <a:p>
            <a:r>
              <a:rPr lang="en-US" dirty="0" smtClean="0"/>
              <a:t>Then look for Microsoft Office Communicator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10400" y="2133600"/>
            <a:ext cx="1828800" cy="304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2971800" y="2286000"/>
            <a:ext cx="4038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Look of Communicator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you open communicator you will see your list of contacts.  A green circle means the person is available.</a:t>
            </a:r>
          </a:p>
          <a:p>
            <a:r>
              <a:rPr lang="en-US" dirty="0" smtClean="0"/>
              <a:t>To find someone just begin typing their name.</a:t>
            </a:r>
          </a:p>
          <a:p>
            <a:r>
              <a:rPr lang="en-US" dirty="0" smtClean="0"/>
              <a:t>People you contact often you will want to put in your All Contacts.</a:t>
            </a:r>
            <a:endParaRPr lang="en-US" dirty="0"/>
          </a:p>
        </p:txBody>
      </p:sp>
      <p:pic>
        <p:nvPicPr>
          <p:cNvPr id="5" name="Content Placeholder 4" descr="Image_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219200"/>
            <a:ext cx="3986466" cy="4875835"/>
          </a:xfrm>
        </p:spPr>
      </p:pic>
      <p:sp>
        <p:nvSpPr>
          <p:cNvPr id="6" name="Oval 5"/>
          <p:cNvSpPr/>
          <p:nvPr/>
        </p:nvSpPr>
        <p:spPr>
          <a:xfrm>
            <a:off x="4572000" y="1981200"/>
            <a:ext cx="4267200" cy="5334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8600" y="2362200"/>
            <a:ext cx="9906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Right click  on the person’s name for more options.</a:t>
            </a:r>
            <a:endParaRPr lang="en-US" dirty="0"/>
          </a:p>
        </p:txBody>
      </p:sp>
      <p:pic>
        <p:nvPicPr>
          <p:cNvPr id="5" name="Content Placeholder 4" descr="Image 7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524000"/>
            <a:ext cx="4779146" cy="5060272"/>
          </a:xfrm>
        </p:spPr>
      </p:pic>
      <p:sp>
        <p:nvSpPr>
          <p:cNvPr id="6" name="Oval 5"/>
          <p:cNvSpPr/>
          <p:nvPr/>
        </p:nvSpPr>
        <p:spPr>
          <a:xfrm>
            <a:off x="5334000" y="2362200"/>
            <a:ext cx="3810000" cy="449580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2362200"/>
            <a:ext cx="2514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lik-1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ik-1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696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696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27000" h="12700"/>
          </a:sp3d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52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50000"/>
              </a:schemeClr>
            </a:gs>
            <a:gs pos="50000">
              <a:schemeClr val="phClr">
                <a:tint val="85000"/>
                <a:shade val="100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0"/>
                <a:sat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652</TotalTime>
  <Words>480</Words>
  <Application>Microsoft Office PowerPoint</Application>
  <PresentationFormat>On-screen Show (4:3)</PresentationFormat>
  <Paragraphs>63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Silk</vt:lpstr>
      <vt:lpstr>Using Your Phone</vt:lpstr>
      <vt:lpstr>Connecting Your Phone</vt:lpstr>
      <vt:lpstr>Phone Used Office Commnicator </vt:lpstr>
      <vt:lpstr>What is Communicator?</vt:lpstr>
      <vt:lpstr>Signing in to Communicator</vt:lpstr>
      <vt:lpstr>Where is the Communicator Icon</vt:lpstr>
      <vt:lpstr>What if I can’t find the icon in the sys tray?</vt:lpstr>
      <vt:lpstr>The Look of Communicator</vt:lpstr>
      <vt:lpstr>Other Options</vt:lpstr>
      <vt:lpstr>How to Set Your Status</vt:lpstr>
      <vt:lpstr>To Find a Phone Number</vt:lpstr>
      <vt:lpstr>Options within the Conversation Window</vt:lpstr>
      <vt:lpstr>Final Items</vt:lpstr>
      <vt:lpstr>For More Details…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Your Phone</dc:title>
  <dc:creator>Heidi Meenen</dc:creator>
  <cp:lastModifiedBy>Thomas Redd</cp:lastModifiedBy>
  <cp:revision>42</cp:revision>
  <dcterms:created xsi:type="dcterms:W3CDTF">2010-05-18T20:25:01Z</dcterms:created>
  <dcterms:modified xsi:type="dcterms:W3CDTF">2012-09-13T04:43:33Z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292001998</vt:i4>
  </property>
  <property fmtid="{D5CDD505-2E9C-101B-9397-08002B2CF9AE}" pid="3" name="_NewReviewCycle">
    <vt:lpwstr/>
  </property>
  <property fmtid="{D5CDD505-2E9C-101B-9397-08002B2CF9AE}" pid="4" name="_EmailSubject">
    <vt:lpwstr>Phone Training</vt:lpwstr>
  </property>
  <property fmtid="{D5CDD505-2E9C-101B-9397-08002B2CF9AE}" pid="5" name="_AuthorEmail">
    <vt:lpwstr>hmeenen@graniteschools.org</vt:lpwstr>
  </property>
  <property fmtid="{D5CDD505-2E9C-101B-9397-08002B2CF9AE}" pid="6" name="_AuthorEmailDisplayName">
    <vt:lpwstr>Meenen, Heidi K</vt:lpwstr>
  </property>
</Properties>
</file>