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9"/>
  </p:handoutMasterIdLst>
  <p:sldIdLst>
    <p:sldId id="261" r:id="rId2"/>
    <p:sldId id="262" r:id="rId3"/>
    <p:sldId id="265" r:id="rId4"/>
    <p:sldId id="263" r:id="rId5"/>
    <p:sldId id="257" r:id="rId6"/>
    <p:sldId id="258" r:id="rId7"/>
    <p:sldId id="259" r:id="rId8"/>
    <p:sldId id="260" r:id="rId9"/>
    <p:sldId id="318" r:id="rId10"/>
    <p:sldId id="264" r:id="rId11"/>
    <p:sldId id="25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320" r:id="rId26"/>
    <p:sldId id="321" r:id="rId27"/>
    <p:sldId id="322" r:id="rId28"/>
    <p:sldId id="31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3" r:id="rId40"/>
    <p:sldId id="290" r:id="rId41"/>
    <p:sldId id="291" r:id="rId42"/>
    <p:sldId id="329" r:id="rId43"/>
    <p:sldId id="292" r:id="rId44"/>
    <p:sldId id="295" r:id="rId45"/>
    <p:sldId id="296" r:id="rId46"/>
    <p:sldId id="323" r:id="rId47"/>
    <p:sldId id="325" r:id="rId48"/>
    <p:sldId id="326" r:id="rId49"/>
    <p:sldId id="327" r:id="rId50"/>
    <p:sldId id="324" r:id="rId51"/>
    <p:sldId id="328" r:id="rId52"/>
    <p:sldId id="297" r:id="rId53"/>
    <p:sldId id="302" r:id="rId54"/>
    <p:sldId id="303" r:id="rId55"/>
    <p:sldId id="304" r:id="rId56"/>
    <p:sldId id="305" r:id="rId57"/>
    <p:sldId id="298" r:id="rId58"/>
    <p:sldId id="299" r:id="rId59"/>
    <p:sldId id="300" r:id="rId60"/>
    <p:sldId id="301" r:id="rId61"/>
    <p:sldId id="306" r:id="rId62"/>
    <p:sldId id="307" r:id="rId63"/>
    <p:sldId id="308" r:id="rId64"/>
    <p:sldId id="309" r:id="rId65"/>
    <p:sldId id="310" r:id="rId66"/>
    <p:sldId id="332" r:id="rId67"/>
    <p:sldId id="334" r:id="rId68"/>
    <p:sldId id="333" r:id="rId69"/>
    <p:sldId id="311" r:id="rId70"/>
    <p:sldId id="312" r:id="rId71"/>
    <p:sldId id="330" r:id="rId72"/>
    <p:sldId id="331" r:id="rId73"/>
    <p:sldId id="313" r:id="rId74"/>
    <p:sldId id="315" r:id="rId75"/>
    <p:sldId id="316" r:id="rId76"/>
    <p:sldId id="314" r:id="rId77"/>
    <p:sldId id="317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DE08C-EA0C-409B-AEC7-FF04A9D0E539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DC24C-D21B-4051-8A1C-301F317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79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6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9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00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4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1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2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6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3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A85E3-7266-476A-A32F-3D9DAA002C9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21635-D729-46BA-87BE-C5E0A13F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7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Windows 10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What you need to know to get started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32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r="18250" b="2133"/>
          <a:stretch/>
        </p:blipFill>
        <p:spPr>
          <a:xfrm>
            <a:off x="4145280" y="0"/>
            <a:ext cx="8046720" cy="6916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853440"/>
            <a:ext cx="3718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works just like the log in screen in Windows 7 that you were used to.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990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33166" t="-17437" r="50051" b="-16836"/>
          <a:stretch/>
        </p:blipFill>
        <p:spPr>
          <a:xfrm>
            <a:off x="-2901696" y="-1184339"/>
            <a:ext cx="15093696" cy="91535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4736" y="482282"/>
            <a:ext cx="2846832" cy="524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desktop looks similar, </a:t>
            </a:r>
            <a:r>
              <a:rPr lang="en-US" dirty="0" smtClean="0">
                <a:solidFill>
                  <a:srgbClr val="FF0000"/>
                </a:solidFill>
              </a:rPr>
              <a:t>BUT…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03" t="31038" r="50051" b="-16836"/>
          <a:stretch/>
        </p:blipFill>
        <p:spPr>
          <a:xfrm>
            <a:off x="509017" y="18288"/>
            <a:ext cx="11000226" cy="718181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56033" y="-862291"/>
            <a:ext cx="11612880" cy="3329554"/>
          </a:xfrm>
          <a:custGeom>
            <a:avLst/>
            <a:gdLst>
              <a:gd name="connsiteX0" fmla="*/ 18288 w 9125712"/>
              <a:gd name="connsiteY0" fmla="*/ 1773936 h 2688336"/>
              <a:gd name="connsiteX1" fmla="*/ 1426464 w 9125712"/>
              <a:gd name="connsiteY1" fmla="*/ 2359152 h 2688336"/>
              <a:gd name="connsiteX2" fmla="*/ 2212848 w 9125712"/>
              <a:gd name="connsiteY2" fmla="*/ 1847088 h 2688336"/>
              <a:gd name="connsiteX3" fmla="*/ 3566160 w 9125712"/>
              <a:gd name="connsiteY3" fmla="*/ 2596896 h 2688336"/>
              <a:gd name="connsiteX4" fmla="*/ 3822192 w 9125712"/>
              <a:gd name="connsiteY4" fmla="*/ 2066544 h 2688336"/>
              <a:gd name="connsiteX5" fmla="*/ 5943600 w 9125712"/>
              <a:gd name="connsiteY5" fmla="*/ 2487168 h 2688336"/>
              <a:gd name="connsiteX6" fmla="*/ 6547104 w 9125712"/>
              <a:gd name="connsiteY6" fmla="*/ 1975104 h 2688336"/>
              <a:gd name="connsiteX7" fmla="*/ 7973568 w 9125712"/>
              <a:gd name="connsiteY7" fmla="*/ 2688336 h 2688336"/>
              <a:gd name="connsiteX8" fmla="*/ 8796528 w 9125712"/>
              <a:gd name="connsiteY8" fmla="*/ 2011680 h 2688336"/>
              <a:gd name="connsiteX9" fmla="*/ 9034272 w 9125712"/>
              <a:gd name="connsiteY9" fmla="*/ 2505456 h 2688336"/>
              <a:gd name="connsiteX10" fmla="*/ 9125712 w 9125712"/>
              <a:gd name="connsiteY10" fmla="*/ 54864 h 2688336"/>
              <a:gd name="connsiteX11" fmla="*/ 0 w 9125712"/>
              <a:gd name="connsiteY11" fmla="*/ 0 h 2688336"/>
              <a:gd name="connsiteX12" fmla="*/ 18288 w 9125712"/>
              <a:gd name="connsiteY12" fmla="*/ 1773936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25712" h="2688336">
                <a:moveTo>
                  <a:pt x="18288" y="1773936"/>
                </a:moveTo>
                <a:lnTo>
                  <a:pt x="1426464" y="2359152"/>
                </a:lnTo>
                <a:lnTo>
                  <a:pt x="2212848" y="1847088"/>
                </a:lnTo>
                <a:lnTo>
                  <a:pt x="3566160" y="2596896"/>
                </a:lnTo>
                <a:lnTo>
                  <a:pt x="3822192" y="2066544"/>
                </a:lnTo>
                <a:lnTo>
                  <a:pt x="5943600" y="2487168"/>
                </a:lnTo>
                <a:lnTo>
                  <a:pt x="6547104" y="1975104"/>
                </a:lnTo>
                <a:lnTo>
                  <a:pt x="7973568" y="2688336"/>
                </a:lnTo>
                <a:lnTo>
                  <a:pt x="8796528" y="2011680"/>
                </a:lnTo>
                <a:lnTo>
                  <a:pt x="9034272" y="2505456"/>
                </a:lnTo>
                <a:lnTo>
                  <a:pt x="9125712" y="54864"/>
                </a:lnTo>
                <a:lnTo>
                  <a:pt x="0" y="0"/>
                </a:lnTo>
                <a:lnTo>
                  <a:pt x="18288" y="177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icons on Taskbar are missing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993392" y="1335024"/>
            <a:ext cx="3657601" cy="416966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where are my files?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38" y="1406232"/>
            <a:ext cx="6933078" cy="5195736"/>
          </a:xfrm>
        </p:spPr>
      </p:pic>
    </p:spTree>
    <p:extLst>
      <p:ext uri="{BB962C8B-B14F-4D97-AF65-F5344CB8AC3E}">
        <p14:creationId xmlns:p14="http://schemas.microsoft.com/office/powerpoint/2010/main" val="18639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365125"/>
            <a:ext cx="11503152" cy="1325563"/>
          </a:xfrm>
        </p:spPr>
        <p:txBody>
          <a:bodyPr/>
          <a:lstStyle/>
          <a:p>
            <a:r>
              <a:rPr lang="en-US" dirty="0" smtClean="0"/>
              <a:t>Double Click the computer in the Top Left corner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08" y="1971928"/>
            <a:ext cx="10863621" cy="8141335"/>
          </a:xfrm>
        </p:spPr>
      </p:pic>
      <p:sp>
        <p:nvSpPr>
          <p:cNvPr id="5" name="Oval 4"/>
          <p:cNvSpPr/>
          <p:nvPr/>
        </p:nvSpPr>
        <p:spPr>
          <a:xfrm>
            <a:off x="1810512" y="1920240"/>
            <a:ext cx="713232" cy="74980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" y="-1557235"/>
            <a:ext cx="10844784" cy="8212422"/>
          </a:xfrm>
        </p:spPr>
      </p:pic>
      <p:sp>
        <p:nvSpPr>
          <p:cNvPr id="5" name="Freeform 4"/>
          <p:cNvSpPr/>
          <p:nvPr/>
        </p:nvSpPr>
        <p:spPr>
          <a:xfrm>
            <a:off x="289560" y="-295363"/>
            <a:ext cx="11612880" cy="3329554"/>
          </a:xfrm>
          <a:custGeom>
            <a:avLst/>
            <a:gdLst>
              <a:gd name="connsiteX0" fmla="*/ 18288 w 9125712"/>
              <a:gd name="connsiteY0" fmla="*/ 1773936 h 2688336"/>
              <a:gd name="connsiteX1" fmla="*/ 1426464 w 9125712"/>
              <a:gd name="connsiteY1" fmla="*/ 2359152 h 2688336"/>
              <a:gd name="connsiteX2" fmla="*/ 2212848 w 9125712"/>
              <a:gd name="connsiteY2" fmla="*/ 1847088 h 2688336"/>
              <a:gd name="connsiteX3" fmla="*/ 3566160 w 9125712"/>
              <a:gd name="connsiteY3" fmla="*/ 2596896 h 2688336"/>
              <a:gd name="connsiteX4" fmla="*/ 3822192 w 9125712"/>
              <a:gd name="connsiteY4" fmla="*/ 2066544 h 2688336"/>
              <a:gd name="connsiteX5" fmla="*/ 5943600 w 9125712"/>
              <a:gd name="connsiteY5" fmla="*/ 2487168 h 2688336"/>
              <a:gd name="connsiteX6" fmla="*/ 6547104 w 9125712"/>
              <a:gd name="connsiteY6" fmla="*/ 1975104 h 2688336"/>
              <a:gd name="connsiteX7" fmla="*/ 7973568 w 9125712"/>
              <a:gd name="connsiteY7" fmla="*/ 2688336 h 2688336"/>
              <a:gd name="connsiteX8" fmla="*/ 8796528 w 9125712"/>
              <a:gd name="connsiteY8" fmla="*/ 2011680 h 2688336"/>
              <a:gd name="connsiteX9" fmla="*/ 9034272 w 9125712"/>
              <a:gd name="connsiteY9" fmla="*/ 2505456 h 2688336"/>
              <a:gd name="connsiteX10" fmla="*/ 9125712 w 9125712"/>
              <a:gd name="connsiteY10" fmla="*/ 54864 h 2688336"/>
              <a:gd name="connsiteX11" fmla="*/ 0 w 9125712"/>
              <a:gd name="connsiteY11" fmla="*/ 0 h 2688336"/>
              <a:gd name="connsiteX12" fmla="*/ 18288 w 9125712"/>
              <a:gd name="connsiteY12" fmla="*/ 1773936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25712" h="2688336">
                <a:moveTo>
                  <a:pt x="18288" y="1773936"/>
                </a:moveTo>
                <a:lnTo>
                  <a:pt x="1426464" y="2359152"/>
                </a:lnTo>
                <a:lnTo>
                  <a:pt x="2212848" y="1847088"/>
                </a:lnTo>
                <a:lnTo>
                  <a:pt x="3566160" y="2596896"/>
                </a:lnTo>
                <a:lnTo>
                  <a:pt x="3822192" y="2066544"/>
                </a:lnTo>
                <a:lnTo>
                  <a:pt x="5943600" y="2487168"/>
                </a:lnTo>
                <a:lnTo>
                  <a:pt x="6547104" y="1975104"/>
                </a:lnTo>
                <a:lnTo>
                  <a:pt x="7973568" y="2688336"/>
                </a:lnTo>
                <a:lnTo>
                  <a:pt x="8796528" y="2011680"/>
                </a:lnTo>
                <a:lnTo>
                  <a:pt x="9034272" y="2505456"/>
                </a:lnTo>
                <a:lnTo>
                  <a:pt x="9125712" y="54864"/>
                </a:lnTo>
                <a:lnTo>
                  <a:pt x="0" y="0"/>
                </a:lnTo>
                <a:lnTo>
                  <a:pt x="18288" y="177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click your “M” drive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56432" y="3968496"/>
            <a:ext cx="3529584" cy="786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6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they are!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369327"/>
            <a:ext cx="10881360" cy="5488673"/>
          </a:xfrm>
        </p:spPr>
      </p:pic>
    </p:spTree>
    <p:extLst>
      <p:ext uri="{BB962C8B-B14F-4D97-AF65-F5344CB8AC3E}">
        <p14:creationId xmlns:p14="http://schemas.microsoft.com/office/powerpoint/2010/main" val="5568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70" y="-2121408"/>
            <a:ext cx="11490038" cy="8577071"/>
          </a:xfrm>
        </p:spPr>
      </p:pic>
      <p:sp>
        <p:nvSpPr>
          <p:cNvPr id="5" name="Freeform 4"/>
          <p:cNvSpPr/>
          <p:nvPr/>
        </p:nvSpPr>
        <p:spPr>
          <a:xfrm>
            <a:off x="289560" y="-295363"/>
            <a:ext cx="12164568" cy="3329554"/>
          </a:xfrm>
          <a:custGeom>
            <a:avLst/>
            <a:gdLst>
              <a:gd name="connsiteX0" fmla="*/ 18288 w 9125712"/>
              <a:gd name="connsiteY0" fmla="*/ 1773936 h 2688336"/>
              <a:gd name="connsiteX1" fmla="*/ 1426464 w 9125712"/>
              <a:gd name="connsiteY1" fmla="*/ 2359152 h 2688336"/>
              <a:gd name="connsiteX2" fmla="*/ 2212848 w 9125712"/>
              <a:gd name="connsiteY2" fmla="*/ 1847088 h 2688336"/>
              <a:gd name="connsiteX3" fmla="*/ 3566160 w 9125712"/>
              <a:gd name="connsiteY3" fmla="*/ 2596896 h 2688336"/>
              <a:gd name="connsiteX4" fmla="*/ 3822192 w 9125712"/>
              <a:gd name="connsiteY4" fmla="*/ 2066544 h 2688336"/>
              <a:gd name="connsiteX5" fmla="*/ 5943600 w 9125712"/>
              <a:gd name="connsiteY5" fmla="*/ 2487168 h 2688336"/>
              <a:gd name="connsiteX6" fmla="*/ 6547104 w 9125712"/>
              <a:gd name="connsiteY6" fmla="*/ 1975104 h 2688336"/>
              <a:gd name="connsiteX7" fmla="*/ 7973568 w 9125712"/>
              <a:gd name="connsiteY7" fmla="*/ 2688336 h 2688336"/>
              <a:gd name="connsiteX8" fmla="*/ 8796528 w 9125712"/>
              <a:gd name="connsiteY8" fmla="*/ 2011680 h 2688336"/>
              <a:gd name="connsiteX9" fmla="*/ 9034272 w 9125712"/>
              <a:gd name="connsiteY9" fmla="*/ 2505456 h 2688336"/>
              <a:gd name="connsiteX10" fmla="*/ 9125712 w 9125712"/>
              <a:gd name="connsiteY10" fmla="*/ 54864 h 2688336"/>
              <a:gd name="connsiteX11" fmla="*/ 0 w 9125712"/>
              <a:gd name="connsiteY11" fmla="*/ 0 h 2688336"/>
              <a:gd name="connsiteX12" fmla="*/ 18288 w 9125712"/>
              <a:gd name="connsiteY12" fmla="*/ 1773936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25712" h="2688336">
                <a:moveTo>
                  <a:pt x="18288" y="1773936"/>
                </a:moveTo>
                <a:lnTo>
                  <a:pt x="1426464" y="2359152"/>
                </a:lnTo>
                <a:lnTo>
                  <a:pt x="2212848" y="1847088"/>
                </a:lnTo>
                <a:lnTo>
                  <a:pt x="3566160" y="2596896"/>
                </a:lnTo>
                <a:lnTo>
                  <a:pt x="3822192" y="2066544"/>
                </a:lnTo>
                <a:lnTo>
                  <a:pt x="5943600" y="2487168"/>
                </a:lnTo>
                <a:lnTo>
                  <a:pt x="6547104" y="1975104"/>
                </a:lnTo>
                <a:lnTo>
                  <a:pt x="7973568" y="2688336"/>
                </a:lnTo>
                <a:lnTo>
                  <a:pt x="8796528" y="2011680"/>
                </a:lnTo>
                <a:lnTo>
                  <a:pt x="9034272" y="2505456"/>
                </a:lnTo>
                <a:lnTo>
                  <a:pt x="9125712" y="54864"/>
                </a:lnTo>
                <a:lnTo>
                  <a:pt x="0" y="0"/>
                </a:lnTo>
                <a:lnTo>
                  <a:pt x="18288" y="177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files easy to find</a:t>
            </a:r>
            <a:br>
              <a:rPr lang="en-US" dirty="0" smtClean="0"/>
            </a:b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344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Click the folder icon on the taskbar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6" y="2487168"/>
            <a:ext cx="17490746" cy="2578608"/>
          </a:xfrm>
        </p:spPr>
      </p:pic>
      <p:sp>
        <p:nvSpPr>
          <p:cNvPr id="5" name="Rectangle 4"/>
          <p:cNvSpPr/>
          <p:nvPr/>
        </p:nvSpPr>
        <p:spPr>
          <a:xfrm>
            <a:off x="4956048" y="3950208"/>
            <a:ext cx="1572768" cy="12435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8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Pin to Taskbar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505" r="72667"/>
          <a:stretch/>
        </p:blipFill>
        <p:spPr>
          <a:xfrm>
            <a:off x="838200" y="2011680"/>
            <a:ext cx="10956334" cy="3986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4288" y="4261104"/>
            <a:ext cx="1956816" cy="4389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39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Things </a:t>
            </a:r>
            <a:r>
              <a:rPr lang="en-US" dirty="0">
                <a:solidFill>
                  <a:srgbClr val="FF0000"/>
                </a:solidFill>
              </a:rPr>
              <a:t>that have Changed in Windows </a:t>
            </a:r>
            <a:r>
              <a:rPr lang="en-US" dirty="0" smtClean="0">
                <a:solidFill>
                  <a:srgbClr val="FF0000"/>
                </a:solidFill>
              </a:rPr>
              <a:t>10 that you need to know 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5648"/>
            <a:ext cx="10515600" cy="5102352"/>
          </a:xfrm>
        </p:spPr>
        <p:txBody>
          <a:bodyPr>
            <a:normAutofit/>
          </a:bodyPr>
          <a:lstStyle/>
          <a:p>
            <a:r>
              <a:rPr lang="en-US" dirty="0" smtClean="0"/>
              <a:t>Startup procedure</a:t>
            </a:r>
          </a:p>
          <a:p>
            <a:r>
              <a:rPr lang="en-US" dirty="0" smtClean="0"/>
              <a:t>Where are your files?</a:t>
            </a:r>
          </a:p>
          <a:p>
            <a:r>
              <a:rPr lang="en-US" dirty="0" smtClean="0"/>
              <a:t>Where is my Email?</a:t>
            </a:r>
          </a:p>
          <a:p>
            <a:r>
              <a:rPr lang="en-US" dirty="0" smtClean="0"/>
              <a:t>Where is Word? (and other programs)</a:t>
            </a:r>
          </a:p>
          <a:p>
            <a:r>
              <a:rPr lang="en-US" dirty="0" smtClean="0"/>
              <a:t>Locking program Icons to the Taskbar</a:t>
            </a:r>
          </a:p>
          <a:p>
            <a:r>
              <a:rPr lang="en-US" dirty="0" smtClean="0"/>
              <a:t>Putting program Icons on the desktop</a:t>
            </a:r>
          </a:p>
          <a:p>
            <a:r>
              <a:rPr lang="en-US" dirty="0" smtClean="0"/>
              <a:t>Single click to start programs from icons on the task bar </a:t>
            </a:r>
          </a:p>
          <a:p>
            <a:r>
              <a:rPr lang="en-US" dirty="0" smtClean="0"/>
              <a:t>Logging off</a:t>
            </a:r>
          </a:p>
          <a:p>
            <a:r>
              <a:rPr lang="en-US" dirty="0" smtClean="0"/>
              <a:t>Shutting down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sticks even when you close the window!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4464"/>
            <a:ext cx="12823173" cy="2789872"/>
          </a:xfrm>
        </p:spPr>
      </p:pic>
    </p:spTree>
    <p:extLst>
      <p:ext uri="{BB962C8B-B14F-4D97-AF65-F5344CB8AC3E}">
        <p14:creationId xmlns:p14="http://schemas.microsoft.com/office/powerpoint/2010/main" val="28724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click this folder to access your files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4464"/>
            <a:ext cx="12823173" cy="27898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852160" y="3938841"/>
            <a:ext cx="1152144" cy="1170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3"/>
          <a:stretch/>
        </p:blipFill>
        <p:spPr>
          <a:xfrm>
            <a:off x="1519217" y="2001426"/>
            <a:ext cx="8411167" cy="485657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Click Documents (or pictures, etc.)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85616" y="2816352"/>
            <a:ext cx="1207008" cy="4023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your files!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1466228"/>
            <a:ext cx="7114582" cy="5208892"/>
          </a:xfrm>
        </p:spPr>
      </p:pic>
    </p:spTree>
    <p:extLst>
      <p:ext uri="{BB962C8B-B14F-4D97-AF65-F5344CB8AC3E}">
        <p14:creationId xmlns:p14="http://schemas.microsoft.com/office/powerpoint/2010/main" val="4749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is my email?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the circle on the taskbar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5" y="1975104"/>
            <a:ext cx="10876993" cy="4059936"/>
          </a:xfrm>
        </p:spPr>
      </p:pic>
      <p:sp>
        <p:nvSpPr>
          <p:cNvPr id="5" name="Rectangle 4"/>
          <p:cNvSpPr/>
          <p:nvPr/>
        </p:nvSpPr>
        <p:spPr>
          <a:xfrm>
            <a:off x="2286000" y="4992624"/>
            <a:ext cx="1042416" cy="91440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1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bar shows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38" r="81536"/>
          <a:stretch/>
        </p:blipFill>
        <p:spPr>
          <a:xfrm>
            <a:off x="6271215" y="210384"/>
            <a:ext cx="4610145" cy="650131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3355076">
            <a:off x="3766266" y="3371561"/>
            <a:ext cx="5707270" cy="8147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29984" y="5907024"/>
            <a:ext cx="3328416" cy="4636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86133"/>
            <a:ext cx="10515600" cy="1325563"/>
          </a:xfrm>
        </p:spPr>
        <p:txBody>
          <a:bodyPr/>
          <a:lstStyle/>
          <a:p>
            <a:r>
              <a:rPr lang="en-US" dirty="0" smtClean="0"/>
              <a:t>Type </a:t>
            </a:r>
            <a:r>
              <a:rPr lang="en-US" b="1" dirty="0" smtClean="0">
                <a:solidFill>
                  <a:srgbClr val="FF0000"/>
                </a:solidFill>
              </a:rPr>
              <a:t>Outlook</a:t>
            </a:r>
            <a:r>
              <a:rPr lang="en-US" dirty="0" smtClean="0"/>
              <a:t> here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38" r="81536"/>
          <a:stretch/>
        </p:blipFill>
        <p:spPr>
          <a:xfrm>
            <a:off x="6271215" y="210384"/>
            <a:ext cx="4610145" cy="65013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75504" y="6048914"/>
            <a:ext cx="1591056" cy="44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66560" y="5900403"/>
            <a:ext cx="3310128" cy="3540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lick Outlook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38" r="81710"/>
          <a:stretch/>
        </p:blipFill>
        <p:spPr>
          <a:xfrm>
            <a:off x="7184136" y="193649"/>
            <a:ext cx="4538472" cy="646109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46922">
            <a:off x="5413711" y="875718"/>
            <a:ext cx="2284969" cy="5962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0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Click the Outlook icon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7" y="1690688"/>
            <a:ext cx="9049601" cy="4691824"/>
          </a:xfrm>
        </p:spPr>
      </p:pic>
      <p:sp>
        <p:nvSpPr>
          <p:cNvPr id="5" name="Oval 4"/>
          <p:cNvSpPr/>
          <p:nvPr/>
        </p:nvSpPr>
        <p:spPr>
          <a:xfrm>
            <a:off x="1353312" y="3383280"/>
            <a:ext cx="1627632" cy="17007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8262"/>
            <a:ext cx="9144000" cy="2919285"/>
          </a:xfrm>
        </p:spPr>
        <p:txBody>
          <a:bodyPr/>
          <a:lstStyle/>
          <a:p>
            <a:r>
              <a:rPr lang="en-US" dirty="0" smtClean="0"/>
              <a:t> the Startup sequence looks different</a:t>
            </a:r>
            <a:br>
              <a:rPr lang="en-US" dirty="0" smtClean="0"/>
            </a:b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(Not a big concern)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365125"/>
            <a:ext cx="11228832" cy="1325563"/>
          </a:xfrm>
        </p:spPr>
        <p:txBody>
          <a:bodyPr/>
          <a:lstStyle/>
          <a:p>
            <a:r>
              <a:rPr lang="en-US" dirty="0" smtClean="0"/>
              <a:t>Complete the wizard and there are your emails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64" y="1527196"/>
            <a:ext cx="6764595" cy="5074772"/>
          </a:xfrm>
        </p:spPr>
      </p:pic>
    </p:spTree>
    <p:extLst>
      <p:ext uri="{BB962C8B-B14F-4D97-AF65-F5344CB8AC3E}">
        <p14:creationId xmlns:p14="http://schemas.microsoft.com/office/powerpoint/2010/main" val="5245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 Outlook to the taskbar for quick access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4" y="1901952"/>
            <a:ext cx="10980354" cy="4187952"/>
          </a:xfrm>
        </p:spPr>
      </p:pic>
    </p:spTree>
    <p:extLst>
      <p:ext uri="{BB962C8B-B14F-4D97-AF65-F5344CB8AC3E}">
        <p14:creationId xmlns:p14="http://schemas.microsoft.com/office/powerpoint/2010/main" val="27626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Click the icon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1920240"/>
            <a:ext cx="11028303" cy="4206240"/>
          </a:xfrm>
        </p:spPr>
      </p:pic>
      <p:sp>
        <p:nvSpPr>
          <p:cNvPr id="5" name="Oval 4"/>
          <p:cNvSpPr/>
          <p:nvPr/>
        </p:nvSpPr>
        <p:spPr>
          <a:xfrm>
            <a:off x="5614416" y="5157216"/>
            <a:ext cx="1371600" cy="1261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1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Pin to Taskbar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164" r="80841"/>
          <a:stretch/>
        </p:blipFill>
        <p:spPr>
          <a:xfrm>
            <a:off x="1423415" y="1537343"/>
            <a:ext cx="8031481" cy="5009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3904" y="4791456"/>
            <a:ext cx="1993392" cy="384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now sticks to the taskbar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0" y="2340864"/>
            <a:ext cx="11160219" cy="3170225"/>
          </a:xfrm>
        </p:spPr>
      </p:pic>
      <p:sp>
        <p:nvSpPr>
          <p:cNvPr id="5" name="Up Arrow 4"/>
          <p:cNvSpPr/>
          <p:nvPr/>
        </p:nvSpPr>
        <p:spPr>
          <a:xfrm>
            <a:off x="6858000" y="5511089"/>
            <a:ext cx="1078992" cy="81655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future, simply </a:t>
            </a:r>
            <a:r>
              <a:rPr lang="en-US" dirty="0" smtClean="0"/>
              <a:t>Single Click </a:t>
            </a:r>
            <a:r>
              <a:rPr lang="en-US" dirty="0" smtClean="0"/>
              <a:t>this icon to quickly open Outlook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8" y="2414016"/>
            <a:ext cx="11845863" cy="3364992"/>
          </a:xfrm>
        </p:spPr>
      </p:pic>
      <p:sp>
        <p:nvSpPr>
          <p:cNvPr id="5" name="Down Arrow 4"/>
          <p:cNvSpPr/>
          <p:nvPr/>
        </p:nvSpPr>
        <p:spPr>
          <a:xfrm rot="2146067">
            <a:off x="8519373" y="1677316"/>
            <a:ext cx="1024128" cy="35203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is Word?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7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the circle on the taskbar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5" y="1975104"/>
            <a:ext cx="10876993" cy="4059936"/>
          </a:xfrm>
        </p:spPr>
      </p:pic>
      <p:sp>
        <p:nvSpPr>
          <p:cNvPr id="5" name="Rectangle 4"/>
          <p:cNvSpPr/>
          <p:nvPr/>
        </p:nvSpPr>
        <p:spPr>
          <a:xfrm>
            <a:off x="2286000" y="4992624"/>
            <a:ext cx="1042416" cy="91440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bar shows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38" r="81536"/>
          <a:stretch/>
        </p:blipFill>
        <p:spPr>
          <a:xfrm>
            <a:off x="6271215" y="210384"/>
            <a:ext cx="4610145" cy="650131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3355076">
            <a:off x="3766266" y="3371561"/>
            <a:ext cx="5707270" cy="8147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43700" y="5905500"/>
            <a:ext cx="3352800" cy="355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86133"/>
            <a:ext cx="10515600" cy="1325563"/>
          </a:xfrm>
        </p:spPr>
        <p:txBody>
          <a:bodyPr/>
          <a:lstStyle/>
          <a:p>
            <a:r>
              <a:rPr lang="en-US" dirty="0" smtClean="0"/>
              <a:t>Type </a:t>
            </a:r>
            <a:r>
              <a:rPr lang="en-US" b="1" dirty="0" smtClean="0">
                <a:solidFill>
                  <a:srgbClr val="FF0000"/>
                </a:solidFill>
              </a:rPr>
              <a:t>Word</a:t>
            </a:r>
            <a:r>
              <a:rPr lang="en-US" dirty="0" smtClean="0"/>
              <a:t> here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38" r="81536"/>
          <a:stretch/>
        </p:blipFill>
        <p:spPr>
          <a:xfrm>
            <a:off x="6271215" y="210384"/>
            <a:ext cx="4610145" cy="65013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663440" y="6048914"/>
            <a:ext cx="210312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66560" y="5900403"/>
            <a:ext cx="3310128" cy="3540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8800" r="10951" b="-1334"/>
          <a:stretch/>
        </p:blipFill>
        <p:spPr>
          <a:xfrm>
            <a:off x="819912" y="0"/>
            <a:ext cx="10533888" cy="69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b="1" dirty="0" smtClean="0">
                <a:solidFill>
                  <a:srgbClr val="FF0000"/>
                </a:solidFill>
              </a:rPr>
              <a:t>Word 2016 </a:t>
            </a:r>
            <a:r>
              <a:rPr lang="en-US" dirty="0" smtClean="0"/>
              <a:t>here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807" r="81884"/>
          <a:stretch/>
        </p:blipFill>
        <p:spPr>
          <a:xfrm>
            <a:off x="6257847" y="202405"/>
            <a:ext cx="4696665" cy="634469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1373296">
            <a:off x="5815584" y="841248"/>
            <a:ext cx="1060704" cy="2377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125"/>
            <a:ext cx="10988040" cy="1325563"/>
          </a:xfrm>
        </p:spPr>
        <p:txBody>
          <a:bodyPr/>
          <a:lstStyle/>
          <a:p>
            <a:r>
              <a:rPr lang="en-US" dirty="0" smtClean="0"/>
              <a:t>Word opens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464" t="-1793" r="492" b="-1056"/>
          <a:stretch/>
        </p:blipFill>
        <p:spPr>
          <a:xfrm>
            <a:off x="4122889" y="365124"/>
            <a:ext cx="7852784" cy="61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Office Suite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Minor changes in the User Interface (the look of the program)</a:t>
            </a:r>
          </a:p>
          <a:p>
            <a:r>
              <a:rPr lang="en-US" dirty="0" smtClean="0"/>
              <a:t>Added “Tell me what you want to do…”</a:t>
            </a:r>
          </a:p>
          <a:p>
            <a:r>
              <a:rPr lang="en-US" dirty="0" smtClean="0"/>
              <a:t>Added “Share”</a:t>
            </a:r>
          </a:p>
          <a:p>
            <a:pPr lvl="1"/>
            <a:r>
              <a:rPr lang="en-US" dirty="0" smtClean="0"/>
              <a:t>Save file to cloud</a:t>
            </a:r>
          </a:p>
          <a:p>
            <a:pPr lvl="1"/>
            <a:r>
              <a:rPr lang="en-US" dirty="0" smtClean="0"/>
              <a:t>Share with others by sending invitation</a:t>
            </a:r>
          </a:p>
          <a:p>
            <a:r>
              <a:rPr lang="en-US" dirty="0" smtClean="0"/>
              <a:t>Some items renamed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Page Layout </a:t>
            </a:r>
            <a:r>
              <a:rPr lang="en-US" dirty="0" smtClean="0"/>
              <a:t>is now </a:t>
            </a:r>
            <a:r>
              <a:rPr lang="en-US" dirty="0" smtClean="0">
                <a:solidFill>
                  <a:srgbClr val="FF0000"/>
                </a:solidFill>
              </a:rPr>
              <a:t>Layout</a:t>
            </a:r>
          </a:p>
          <a:p>
            <a:r>
              <a:rPr lang="en-US" dirty="0" smtClean="0"/>
              <a:t>A few seldom used items moved to new locations</a:t>
            </a:r>
          </a:p>
          <a:p>
            <a:r>
              <a:rPr lang="en-US" dirty="0" smtClean="0"/>
              <a:t>Same </a:t>
            </a:r>
            <a:r>
              <a:rPr lang="en-US" dirty="0"/>
              <a:t>functionality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79588" y="261257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in the handout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608965"/>
            <a:ext cx="4901184" cy="4078859"/>
          </a:xfrm>
        </p:spPr>
        <p:txBody>
          <a:bodyPr>
            <a:normAutofit/>
          </a:bodyPr>
          <a:lstStyle/>
          <a:p>
            <a:r>
              <a:rPr lang="en-US" dirty="0" smtClean="0"/>
              <a:t>For quick access pin Word to the taskbar</a:t>
            </a:r>
            <a:br>
              <a:rPr lang="en-US" dirty="0" smtClean="0"/>
            </a:br>
            <a:r>
              <a:rPr lang="en-US" sz="28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ym typeface="Webdings" panose="05030102010509060703" pitchFamily="18" charset="2"/>
              </a:rPr>
              <a:t></a:t>
            </a:r>
            <a:r>
              <a:rPr lang="en-US" sz="3600" dirty="0" smtClean="0"/>
              <a:t>Right click icon at the</a:t>
            </a:r>
            <a:br>
              <a:rPr lang="en-US" sz="3600" dirty="0" smtClean="0"/>
            </a:br>
            <a:r>
              <a:rPr lang="en-US" sz="3600" dirty="0" smtClean="0"/>
              <a:t>      bottom</a:t>
            </a:r>
            <a:br>
              <a:rPr lang="en-US" sz="3600" dirty="0" smtClean="0"/>
            </a:br>
            <a:r>
              <a:rPr lang="en-US" sz="3600" dirty="0" smtClean="0">
                <a:sym typeface="Webdings" panose="05030102010509060703" pitchFamily="18" charset="2"/>
              </a:rPr>
              <a:t>Click Pin to Taskbar</a:t>
            </a:r>
            <a:br>
              <a:rPr lang="en-US" sz="3600" dirty="0" smtClean="0">
                <a:sym typeface="Webdings" panose="05030102010509060703" pitchFamily="18" charset="2"/>
              </a:rPr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954" r="73015"/>
          <a:stretch/>
        </p:blipFill>
        <p:spPr>
          <a:xfrm>
            <a:off x="5729351" y="367384"/>
            <a:ext cx="6684714" cy="623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426720"/>
            <a:ext cx="9144000" cy="3083243"/>
          </a:xfrm>
        </p:spPr>
        <p:txBody>
          <a:bodyPr>
            <a:normAutofit/>
          </a:bodyPr>
          <a:lstStyle/>
          <a:p>
            <a:r>
              <a:rPr lang="en-US" dirty="0" smtClean="0"/>
              <a:t>Find the other programs you use in the same way you found Word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62186"/>
          </a:xfrm>
        </p:spPr>
        <p:txBody>
          <a:bodyPr>
            <a:noAutofit/>
          </a:bodyPr>
          <a:lstStyle/>
          <a:p>
            <a:endParaRPr lang="en-US" sz="3600" dirty="0" smtClean="0"/>
          </a:p>
          <a:p>
            <a:pPr algn="l"/>
            <a:r>
              <a:rPr lang="en-US" sz="3600" dirty="0" smtClean="0"/>
              <a:t>1.  Click the circle on the taskbar</a:t>
            </a:r>
          </a:p>
          <a:p>
            <a:pPr algn="l"/>
            <a:r>
              <a:rPr lang="en-US" sz="3600" dirty="0" smtClean="0"/>
              <a:t>2.  Type the program name in the search box</a:t>
            </a:r>
          </a:p>
          <a:p>
            <a:pPr algn="l"/>
            <a:r>
              <a:rPr lang="en-US" sz="3600" dirty="0" smtClean="0"/>
              <a:t>3.  Click the program name in the search results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33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603504"/>
            <a:ext cx="9144000" cy="4700015"/>
          </a:xfrm>
        </p:spPr>
        <p:txBody>
          <a:bodyPr>
            <a:normAutofit/>
          </a:bodyPr>
          <a:lstStyle/>
          <a:p>
            <a:r>
              <a:rPr lang="en-US" dirty="0" smtClean="0"/>
              <a:t>Any open programs can be pinned to the taskbar in this same manner for quick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Internet Explorer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79588" y="261257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in the handout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0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the circle on the taskbar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5" y="1975104"/>
            <a:ext cx="10876993" cy="4059936"/>
          </a:xfrm>
        </p:spPr>
      </p:pic>
      <p:sp>
        <p:nvSpPr>
          <p:cNvPr id="5" name="Rectangle 4"/>
          <p:cNvSpPr/>
          <p:nvPr/>
        </p:nvSpPr>
        <p:spPr>
          <a:xfrm>
            <a:off x="2286000" y="4992624"/>
            <a:ext cx="1042416" cy="91440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79588" y="261257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in the handout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0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bar shows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38" r="81536"/>
          <a:stretch/>
        </p:blipFill>
        <p:spPr>
          <a:xfrm>
            <a:off x="6271215" y="210384"/>
            <a:ext cx="4610145" cy="650131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3355076">
            <a:off x="3766266" y="3371561"/>
            <a:ext cx="5707270" cy="8147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43700" y="5905500"/>
            <a:ext cx="3352800" cy="355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79588" y="261257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in the handout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86133"/>
            <a:ext cx="10515600" cy="1325563"/>
          </a:xfrm>
        </p:spPr>
        <p:txBody>
          <a:bodyPr/>
          <a:lstStyle/>
          <a:p>
            <a:r>
              <a:rPr lang="en-US" dirty="0" smtClean="0"/>
              <a:t>Type </a:t>
            </a:r>
            <a:r>
              <a:rPr lang="en-US" b="1" dirty="0" smtClean="0">
                <a:solidFill>
                  <a:srgbClr val="FF0000"/>
                </a:solidFill>
              </a:rPr>
              <a:t>Internet</a:t>
            </a:r>
            <a:r>
              <a:rPr lang="en-US" dirty="0" smtClean="0"/>
              <a:t> here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38" r="81536"/>
          <a:stretch/>
        </p:blipFill>
        <p:spPr>
          <a:xfrm>
            <a:off x="6271215" y="210384"/>
            <a:ext cx="4610145" cy="65013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89838" y="6048914"/>
            <a:ext cx="1576722" cy="3061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66560" y="5900403"/>
            <a:ext cx="3310128" cy="3540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679588" y="261257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in the handout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12700"/>
          <a:stretch/>
        </p:blipFill>
        <p:spPr>
          <a:xfrm>
            <a:off x="1097280" y="0"/>
            <a:ext cx="989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Internet Explorer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536" r="84469"/>
          <a:stretch/>
        </p:blipFill>
        <p:spPr>
          <a:xfrm>
            <a:off x="7535562" y="365125"/>
            <a:ext cx="4213654" cy="641144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005384" y="988541"/>
            <a:ext cx="2051221" cy="42012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72393" y="0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in the handout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90" y="365125"/>
            <a:ext cx="3138616" cy="339132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Internet Explorer </a:t>
            </a:r>
            <a:r>
              <a:rPr lang="en-US" dirty="0" smtClean="0"/>
              <a:t>opens</a:t>
            </a:r>
            <a:endParaRPr lang="en-US" dirty="0"/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20" y="365125"/>
            <a:ext cx="8069479" cy="6448013"/>
          </a:xfrm>
        </p:spPr>
      </p:pic>
      <p:sp>
        <p:nvSpPr>
          <p:cNvPr id="5" name="TextBox 4"/>
          <p:cNvSpPr txBox="1"/>
          <p:nvPr/>
        </p:nvSpPr>
        <p:spPr>
          <a:xfrm>
            <a:off x="9870088" y="0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in the handout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Send icons to the desktop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the circle on the taskbar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5" y="1975104"/>
            <a:ext cx="10876993" cy="4059936"/>
          </a:xfrm>
        </p:spPr>
      </p:pic>
      <p:sp>
        <p:nvSpPr>
          <p:cNvPr id="5" name="Rectangle 4"/>
          <p:cNvSpPr/>
          <p:nvPr/>
        </p:nvSpPr>
        <p:spPr>
          <a:xfrm>
            <a:off x="2286000" y="4992624"/>
            <a:ext cx="1042416" cy="91440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bar shows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38" r="81536"/>
          <a:stretch/>
        </p:blipFill>
        <p:spPr>
          <a:xfrm>
            <a:off x="6271215" y="210384"/>
            <a:ext cx="4610145" cy="650131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3355076">
            <a:off x="3766266" y="3371561"/>
            <a:ext cx="5707270" cy="8147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672" y="868680"/>
            <a:ext cx="4867656" cy="5989320"/>
          </a:xfrm>
        </p:spPr>
        <p:txBody>
          <a:bodyPr>
            <a:normAutofit/>
          </a:bodyPr>
          <a:lstStyle/>
          <a:p>
            <a:r>
              <a:rPr lang="en-US" dirty="0" smtClean="0"/>
              <a:t>Type the name of the program you want on your desktop in the search box.  Example, type </a:t>
            </a:r>
            <a:r>
              <a:rPr lang="en-US" b="1" dirty="0" smtClean="0">
                <a:solidFill>
                  <a:srgbClr val="FF0000"/>
                </a:solidFill>
              </a:rPr>
              <a:t>Word</a:t>
            </a:r>
            <a:r>
              <a:rPr lang="en-US" dirty="0" smtClean="0"/>
              <a:t> here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38" r="81536"/>
          <a:stretch/>
        </p:blipFill>
        <p:spPr>
          <a:xfrm>
            <a:off x="6271215" y="210384"/>
            <a:ext cx="4610145" cy="65013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467328" y="5443204"/>
            <a:ext cx="1299232" cy="60571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66560" y="5900403"/>
            <a:ext cx="3310128" cy="3540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807" r="81884"/>
          <a:stretch/>
        </p:blipFill>
        <p:spPr>
          <a:xfrm>
            <a:off x="6257847" y="202405"/>
            <a:ext cx="4696665" cy="6344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78552" cy="2762123"/>
          </a:xfrm>
        </p:spPr>
        <p:txBody>
          <a:bodyPr>
            <a:normAutofit/>
          </a:bodyPr>
          <a:lstStyle/>
          <a:p>
            <a:r>
              <a:rPr lang="en-US" dirty="0" smtClean="0"/>
              <a:t>Right Click the program you found  here</a:t>
            </a:r>
            <a:endParaRPr lang="en-US" dirty="0"/>
          </a:p>
        </p:txBody>
      </p:sp>
      <p:cxnSp>
        <p:nvCxnSpPr>
          <p:cNvPr id="6" name="Elbow Connector 5"/>
          <p:cNvCxnSpPr/>
          <p:nvPr/>
        </p:nvCxnSpPr>
        <p:spPr>
          <a:xfrm flipV="1">
            <a:off x="2090057" y="930729"/>
            <a:ext cx="4767943" cy="1420585"/>
          </a:xfrm>
          <a:prstGeom prst="bentConnector3">
            <a:avLst>
              <a:gd name="adj1" fmla="val 73630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7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65125"/>
            <a:ext cx="10805160" cy="1792859"/>
          </a:xfrm>
        </p:spPr>
        <p:txBody>
          <a:bodyPr/>
          <a:lstStyle/>
          <a:p>
            <a:r>
              <a:rPr lang="en-US" dirty="0" smtClean="0"/>
              <a:t>Click Open file location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50788"/>
          <a:stretch/>
        </p:blipFill>
        <p:spPr>
          <a:xfrm>
            <a:off x="6858000" y="346837"/>
            <a:ext cx="4736592" cy="6124981"/>
          </a:xfrm>
          <a:ln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052560" y="1609344"/>
            <a:ext cx="1773936" cy="4206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 folder opens, right click the grayed program name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4" y="2121408"/>
            <a:ext cx="11618451" cy="3081557"/>
          </a:xfrm>
        </p:spPr>
      </p:pic>
      <p:sp>
        <p:nvSpPr>
          <p:cNvPr id="5" name="Rectangle 4"/>
          <p:cNvSpPr/>
          <p:nvPr/>
        </p:nvSpPr>
        <p:spPr>
          <a:xfrm>
            <a:off x="3364992" y="3401568"/>
            <a:ext cx="1755648" cy="3108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66" y="365125"/>
            <a:ext cx="1054845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Move over </a:t>
            </a:r>
            <a:r>
              <a:rPr lang="en-US" b="1" dirty="0" smtClean="0">
                <a:solidFill>
                  <a:srgbClr val="FF0000"/>
                </a:solidFill>
              </a:rPr>
              <a:t>Send to </a:t>
            </a: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Click </a:t>
            </a:r>
            <a:r>
              <a:rPr lang="en-US" dirty="0" smtClean="0">
                <a:solidFill>
                  <a:srgbClr val="FF0000"/>
                </a:solidFill>
              </a:rPr>
              <a:t>Desktop (create Shortcut)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90" t="44999" r="57188"/>
          <a:stretch/>
        </p:blipFill>
        <p:spPr>
          <a:xfrm>
            <a:off x="1155866" y="1690688"/>
            <a:ext cx="8701366" cy="4919097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7984672" y="3657600"/>
            <a:ext cx="2661557" cy="6858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80114" y="3429000"/>
            <a:ext cx="767443" cy="228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9" r="13750"/>
          <a:stretch/>
        </p:blipFill>
        <p:spPr>
          <a:xfrm>
            <a:off x="1627632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icon will appear on your desktop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90" y="1867396"/>
            <a:ext cx="6411220" cy="4267796"/>
          </a:xfrm>
        </p:spPr>
      </p:pic>
      <p:sp>
        <p:nvSpPr>
          <p:cNvPr id="7" name="Oval 6"/>
          <p:cNvSpPr/>
          <p:nvPr/>
        </p:nvSpPr>
        <p:spPr>
          <a:xfrm>
            <a:off x="4992624" y="3803904"/>
            <a:ext cx="804672" cy="76809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394773"/>
          </a:xfrm>
        </p:spPr>
        <p:txBody>
          <a:bodyPr>
            <a:norm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this same </a:t>
            </a:r>
            <a:r>
              <a:rPr lang="en-US" dirty="0" smtClean="0"/>
              <a:t>manner, you may add all the additional icons you wish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24797"/>
          </a:xfrm>
        </p:spPr>
        <p:txBody>
          <a:bodyPr/>
          <a:lstStyle/>
          <a:p>
            <a:r>
              <a:rPr lang="en-US" dirty="0" smtClean="0"/>
              <a:t>Starting programs from icons on the taskbar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click any icon on the taskbar to open the designated program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0" y="2395728"/>
            <a:ext cx="10929404" cy="3145536"/>
          </a:xfrm>
        </p:spPr>
      </p:pic>
      <p:sp>
        <p:nvSpPr>
          <p:cNvPr id="5" name="Rectangle 4"/>
          <p:cNvSpPr/>
          <p:nvPr/>
        </p:nvSpPr>
        <p:spPr>
          <a:xfrm>
            <a:off x="4334256" y="4443984"/>
            <a:ext cx="5413248" cy="11704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Logging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the Start Button on the bottom left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7036"/>
            <a:ext cx="10335767" cy="4863890"/>
          </a:xfrm>
        </p:spPr>
      </p:pic>
      <p:sp>
        <p:nvSpPr>
          <p:cNvPr id="5" name="Rectangle 4"/>
          <p:cNvSpPr/>
          <p:nvPr/>
        </p:nvSpPr>
        <p:spPr>
          <a:xfrm>
            <a:off x="874776" y="5567966"/>
            <a:ext cx="1063752" cy="8046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8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Log 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251" t="33168" r="76705"/>
          <a:stretch/>
        </p:blipFill>
        <p:spPr>
          <a:xfrm>
            <a:off x="5902037" y="145473"/>
            <a:ext cx="5985164" cy="6518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66018" y="596854"/>
            <a:ext cx="1120696" cy="109383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27764" y="1080655"/>
            <a:ext cx="4738254" cy="25789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4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212570"/>
          </a:xfrm>
        </p:spPr>
        <p:txBody>
          <a:bodyPr/>
          <a:lstStyle/>
          <a:p>
            <a:r>
              <a:rPr lang="en-US" dirty="0" smtClean="0"/>
              <a:t>To Switch Users, or another way to log off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the Start Button on the bottom left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7036"/>
            <a:ext cx="10335767" cy="4863890"/>
          </a:xfrm>
        </p:spPr>
      </p:pic>
      <p:sp>
        <p:nvSpPr>
          <p:cNvPr id="5" name="Rectangle 4"/>
          <p:cNvSpPr/>
          <p:nvPr/>
        </p:nvSpPr>
        <p:spPr>
          <a:xfrm>
            <a:off x="874776" y="5567966"/>
            <a:ext cx="1063752" cy="8046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954" r="75101"/>
          <a:stretch/>
        </p:blipFill>
        <p:spPr>
          <a:xfrm>
            <a:off x="5538216" y="235079"/>
            <a:ext cx="6239256" cy="63068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38216" y="585216"/>
            <a:ext cx="2051304" cy="4389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44696" cy="2359787"/>
          </a:xfrm>
        </p:spPr>
        <p:txBody>
          <a:bodyPr>
            <a:normAutofit/>
          </a:bodyPr>
          <a:lstStyle/>
          <a:p>
            <a:r>
              <a:rPr lang="en-US" dirty="0" smtClean="0"/>
              <a:t>Click your name at the top of the box</a:t>
            </a:r>
            <a:endParaRPr lang="en-US" dirty="0"/>
          </a:p>
        </p:txBody>
      </p:sp>
      <p:cxnSp>
        <p:nvCxnSpPr>
          <p:cNvPr id="6" name="Elbow Connector 5"/>
          <p:cNvCxnSpPr>
            <a:endCxn id="5" idx="1"/>
          </p:cNvCxnSpPr>
          <p:nvPr/>
        </p:nvCxnSpPr>
        <p:spPr>
          <a:xfrm flipV="1">
            <a:off x="2019300" y="804672"/>
            <a:ext cx="3518916" cy="1379728"/>
          </a:xfrm>
          <a:prstGeom prst="bentConnector3">
            <a:avLst>
              <a:gd name="adj1" fmla="val 80677"/>
            </a:avLst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4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r="18100"/>
          <a:stretch/>
        </p:blipFill>
        <p:spPr>
          <a:xfrm>
            <a:off x="1627632" y="0"/>
            <a:ext cx="8357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8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91912" cy="1325563"/>
          </a:xfrm>
        </p:spPr>
        <p:txBody>
          <a:bodyPr/>
          <a:lstStyle/>
          <a:p>
            <a:r>
              <a:rPr lang="en-US" dirty="0" smtClean="0"/>
              <a:t>Click Sign 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4451" r="88269" b="38777"/>
          <a:stretch/>
        </p:blipFill>
        <p:spPr>
          <a:xfrm>
            <a:off x="4632221" y="128016"/>
            <a:ext cx="7108675" cy="608990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968496" y="1298448"/>
            <a:ext cx="914400" cy="22860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882896" y="3584448"/>
            <a:ext cx="1956816" cy="4937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91912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Or</a:t>
            </a:r>
            <a:r>
              <a:rPr lang="en-US" dirty="0" smtClean="0"/>
              <a:t> Switch User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4451" r="88269" b="38777"/>
          <a:stretch/>
        </p:blipFill>
        <p:spPr>
          <a:xfrm>
            <a:off x="4632221" y="128016"/>
            <a:ext cx="7108675" cy="608990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968496" y="1298448"/>
            <a:ext cx="914400" cy="32193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882896" y="4517771"/>
            <a:ext cx="2178304" cy="4937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703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Or</a:t>
            </a:r>
            <a:r>
              <a:rPr lang="en-US" dirty="0" smtClean="0"/>
              <a:t> Lock your Screen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4451" r="88269" b="38777"/>
          <a:stretch/>
        </p:blipFill>
        <p:spPr>
          <a:xfrm>
            <a:off x="4632221" y="128016"/>
            <a:ext cx="7108675" cy="608990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673350" y="1409700"/>
            <a:ext cx="2209546" cy="141274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882896" y="2822448"/>
            <a:ext cx="1956816" cy="4937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997"/>
          </a:xfrm>
        </p:spPr>
        <p:txBody>
          <a:bodyPr/>
          <a:lstStyle/>
          <a:p>
            <a:r>
              <a:rPr lang="en-US" dirty="0" smtClean="0"/>
              <a:t>Shutting down your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the Start Button on the bottom left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7036"/>
            <a:ext cx="10335767" cy="4863890"/>
          </a:xfrm>
        </p:spPr>
      </p:pic>
      <p:sp>
        <p:nvSpPr>
          <p:cNvPr id="5" name="Rectangle 4"/>
          <p:cNvSpPr/>
          <p:nvPr/>
        </p:nvSpPr>
        <p:spPr>
          <a:xfrm>
            <a:off x="874776" y="5567966"/>
            <a:ext cx="1063752" cy="8046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954" r="75101"/>
          <a:stretch/>
        </p:blipFill>
        <p:spPr>
          <a:xfrm>
            <a:off x="5538216" y="235079"/>
            <a:ext cx="6239256" cy="63068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38216" y="5376672"/>
            <a:ext cx="1575816" cy="4206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29584" y="1865376"/>
            <a:ext cx="2008632" cy="351129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44696" cy="2359787"/>
          </a:xfrm>
        </p:spPr>
        <p:txBody>
          <a:bodyPr>
            <a:normAutofit/>
          </a:bodyPr>
          <a:lstStyle/>
          <a:p>
            <a:r>
              <a:rPr lang="en-US" dirty="0" smtClean="0"/>
              <a:t>Click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52088" cy="1325563"/>
          </a:xfrm>
        </p:spPr>
        <p:txBody>
          <a:bodyPr/>
          <a:lstStyle/>
          <a:p>
            <a:r>
              <a:rPr lang="en-US" dirty="0" smtClean="0"/>
              <a:t>Click Shut down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627" r="85362"/>
          <a:stretch/>
        </p:blipFill>
        <p:spPr>
          <a:xfrm>
            <a:off x="4956048" y="683832"/>
            <a:ext cx="6696456" cy="5387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6048" y="2651760"/>
            <a:ext cx="1575816" cy="4206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62272" y="1335024"/>
            <a:ext cx="493776" cy="131673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97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877824"/>
            <a:ext cx="9144000" cy="5248656"/>
          </a:xfrm>
        </p:spPr>
        <p:txBody>
          <a:bodyPr>
            <a:normAutofit/>
          </a:bodyPr>
          <a:lstStyle/>
          <a:p>
            <a:r>
              <a:rPr lang="en-US" dirty="0" smtClean="0"/>
              <a:t>That is enough information to get your started with </a:t>
            </a:r>
            <a:br>
              <a:rPr lang="en-US" dirty="0" smtClean="0"/>
            </a:br>
            <a:r>
              <a:rPr lang="en-US" dirty="0" smtClean="0"/>
              <a:t>Windows 10.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olidFill>
                  <a:srgbClr val="FF0000"/>
                </a:solidFill>
              </a:rPr>
              <a:t>Be</a:t>
            </a:r>
            <a:r>
              <a:rPr lang="en-US" dirty="0" smtClean="0">
                <a:solidFill>
                  <a:srgbClr val="FF0000"/>
                </a:solidFill>
              </a:rPr>
              <a:t> sure to ask for help when you need it.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r="15250"/>
          <a:stretch/>
        </p:blipFill>
        <p:spPr>
          <a:xfrm>
            <a:off x="1627632" y="0"/>
            <a:ext cx="8705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5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anywhere on this screen to get the log in screen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r="14376"/>
          <a:stretch/>
        </p:blipFill>
        <p:spPr>
          <a:xfrm>
            <a:off x="3200401" y="1825625"/>
            <a:ext cx="56509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9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627</Words>
  <Application>Microsoft Office PowerPoint</Application>
  <PresentationFormat>Widescreen</PresentationFormat>
  <Paragraphs>102</Paragraphs>
  <Slides>77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Webdings</vt:lpstr>
      <vt:lpstr>Office Theme</vt:lpstr>
      <vt:lpstr>Windows 10</vt:lpstr>
      <vt:lpstr>Things that have Changed in Windows 10 that you need to know :</vt:lpstr>
      <vt:lpstr> the Startup sequence looks different (Not a big concern)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anywhere on this screen to get the log in screen</vt:lpstr>
      <vt:lpstr>PowerPoint Presentation</vt:lpstr>
      <vt:lpstr>PowerPoint Presentation</vt:lpstr>
      <vt:lpstr>The icons on Taskbar are missing</vt:lpstr>
      <vt:lpstr>And where are my files?</vt:lpstr>
      <vt:lpstr>Double Click the computer in the Top Left corner</vt:lpstr>
      <vt:lpstr>Double click your “M” drive</vt:lpstr>
      <vt:lpstr>There they are!</vt:lpstr>
      <vt:lpstr>Make your files easy to find  </vt:lpstr>
      <vt:lpstr>Right Click the folder icon on the taskbar</vt:lpstr>
      <vt:lpstr>Click Pin to Taskbar</vt:lpstr>
      <vt:lpstr>It sticks even when you close the window!</vt:lpstr>
      <vt:lpstr>Single click this folder to access your files</vt:lpstr>
      <vt:lpstr>Double Click Documents (or pictures, etc.)</vt:lpstr>
      <vt:lpstr>There are your files!</vt:lpstr>
      <vt:lpstr>Where is my email?</vt:lpstr>
      <vt:lpstr>Click the circle on the taskbar</vt:lpstr>
      <vt:lpstr>Search bar shows</vt:lpstr>
      <vt:lpstr>Type Outlook here</vt:lpstr>
      <vt:lpstr>Click Outlook 2016</vt:lpstr>
      <vt:lpstr>Double Click the Outlook icon</vt:lpstr>
      <vt:lpstr>Complete the wizard and there are your emails</vt:lpstr>
      <vt:lpstr>Pin Outlook to the taskbar for quick access</vt:lpstr>
      <vt:lpstr>Right Click the icon</vt:lpstr>
      <vt:lpstr>Click Pin to Taskbar</vt:lpstr>
      <vt:lpstr>Outlook now sticks to the taskbar</vt:lpstr>
      <vt:lpstr>In the future, simply Single Click this icon to quickly open Outlook</vt:lpstr>
      <vt:lpstr>Where is Word?</vt:lpstr>
      <vt:lpstr>Click the circle on the taskbar</vt:lpstr>
      <vt:lpstr>Search bar shows</vt:lpstr>
      <vt:lpstr>Type Word here</vt:lpstr>
      <vt:lpstr>Click Word 2016 here</vt:lpstr>
      <vt:lpstr>Word opens</vt:lpstr>
      <vt:lpstr>Microsoft Office Suite 2016</vt:lpstr>
      <vt:lpstr>For quick access pin Word to the taskbar   Right click icon at the       bottom Click Pin to Taskbar </vt:lpstr>
      <vt:lpstr>Find the other programs you use in the same way you found Word</vt:lpstr>
      <vt:lpstr>Any open programs can be pinned to the taskbar in this same manner for quick access</vt:lpstr>
      <vt:lpstr>Finding Internet Explorer</vt:lpstr>
      <vt:lpstr>Click the circle on the taskbar</vt:lpstr>
      <vt:lpstr>Search bar shows</vt:lpstr>
      <vt:lpstr>Type Internet here</vt:lpstr>
      <vt:lpstr>Click Internet Explorer</vt:lpstr>
      <vt:lpstr>Internet Explorer opens</vt:lpstr>
      <vt:lpstr>Send icons to the desktop</vt:lpstr>
      <vt:lpstr>Click the circle on the taskbar</vt:lpstr>
      <vt:lpstr>Search bar shows</vt:lpstr>
      <vt:lpstr>Type the name of the program you want on your desktop in the search box.  Example, type Word here</vt:lpstr>
      <vt:lpstr>Right Click the program you found  here</vt:lpstr>
      <vt:lpstr>Click Open file location</vt:lpstr>
      <vt:lpstr>When the folder opens, right click the grayed program name</vt:lpstr>
      <vt:lpstr>Move over Send to and  Click Desktop (create Shortcut)</vt:lpstr>
      <vt:lpstr>The icon will appear on your desktop</vt:lpstr>
      <vt:lpstr>In this same manner, you may add all the additional icons you wish</vt:lpstr>
      <vt:lpstr>Starting programs from icons on the taskbar</vt:lpstr>
      <vt:lpstr>Single click any icon on the taskbar to open the designated program</vt:lpstr>
      <vt:lpstr>Logging off</vt:lpstr>
      <vt:lpstr>Click the Start Button on the bottom left</vt:lpstr>
      <vt:lpstr>Click Log off</vt:lpstr>
      <vt:lpstr>To Switch Users, or another way to log off</vt:lpstr>
      <vt:lpstr>Click the Start Button on the bottom left</vt:lpstr>
      <vt:lpstr>Click your name at the top of the box</vt:lpstr>
      <vt:lpstr>Click Sign out</vt:lpstr>
      <vt:lpstr>Or Switch User</vt:lpstr>
      <vt:lpstr>Or Lock your Screen</vt:lpstr>
      <vt:lpstr>Shutting down your computer</vt:lpstr>
      <vt:lpstr>Click the Start Button on the bottom left</vt:lpstr>
      <vt:lpstr>Click Power</vt:lpstr>
      <vt:lpstr>Click Shut down</vt:lpstr>
      <vt:lpstr>That is enough information to get your started with  Windows 10.  Be sure to ask for help when you need it.</vt:lpstr>
    </vt:vector>
  </TitlesOfParts>
  <Company>Granite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Windows 10</dc:title>
  <dc:creator>Redd, Thomas J</dc:creator>
  <cp:lastModifiedBy>Redd, Thomas J</cp:lastModifiedBy>
  <cp:revision>34</cp:revision>
  <cp:lastPrinted>2016-01-19T20:26:01Z</cp:lastPrinted>
  <dcterms:created xsi:type="dcterms:W3CDTF">2016-01-19T14:35:30Z</dcterms:created>
  <dcterms:modified xsi:type="dcterms:W3CDTF">2016-05-09T22:28:10Z</dcterms:modified>
</cp:coreProperties>
</file>